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328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CD9FC-34EF-4578-B2D1-51D98BB02757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7A5A8-C1F6-44FC-BD07-135EBC411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9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Free Templates &amp; Infographics for PowerPoint and Google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60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Free Templates &amp; Infographics for PowerPoint and Google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Free Templates &amp; Infographics for PowerPoint and Google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60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Free Templates &amp; Infographics for PowerPoint and Google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60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B9B41A4-DDDE-40A1-A352-8543F7FF7D83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FF84D11-A37A-46F5-8286-170C13937A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svg"/><Relationship Id="rId10" Type="http://schemas.openxmlformats.org/officeDocument/2006/relationships/image" Target="../media/image8.sv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Теоретико-практический семинар "Комплексное сопровождение учащихся с ОВЗ в условиях инклюзивного образования"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Начальник отдела психолого-педагогического и социального сопровождения МКУ «ЦРО»</a:t>
            </a:r>
          </a:p>
          <a:p>
            <a:r>
              <a:rPr lang="ru-RU" dirty="0" smtClean="0"/>
              <a:t>Солдатова Г.Е.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985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E5D95-B1A7-A10B-5EB5-A26C5A0AF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Autofit/>
          </a:bodyPr>
          <a:lstStyle/>
          <a:p>
            <a:pPr lvl="0" algn="ctr"/>
            <a:r>
              <a:rPr kumimoji="0" lang="ru-RU" alt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Динамика за 3 последние года показывает увеличение количества детей с ОВЗ, осваивающих </a:t>
            </a:r>
            <a:r>
              <a:rPr kumimoji="0" lang="ru-RU" alt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АООП</a:t>
            </a:r>
            <a:r>
              <a:rPr kumimoji="0" lang="ru-RU" alt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/>
            </a:r>
            <a:br>
              <a:rPr kumimoji="0" lang="ru-RU" alt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</a:br>
            <a:endParaRPr lang="en-US" sz="1600" dirty="0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B9F63872-A5E9-ACA1-8408-A9E746E72806}"/>
              </a:ext>
            </a:extLst>
          </p:cNvPr>
          <p:cNvSpPr/>
          <p:nvPr/>
        </p:nvSpPr>
        <p:spPr>
          <a:xfrm>
            <a:off x="4139325" y="2932526"/>
            <a:ext cx="2808939" cy="2338257"/>
          </a:xfrm>
          <a:custGeom>
            <a:avLst/>
            <a:gdLst>
              <a:gd name="connsiteX0" fmla="*/ 638770 w 638770"/>
              <a:gd name="connsiteY0" fmla="*/ 0 h 531733"/>
              <a:gd name="connsiteX1" fmla="*/ 540603 w 638770"/>
              <a:gd name="connsiteY1" fmla="*/ 0 h 531733"/>
              <a:gd name="connsiteX2" fmla="*/ 357902 w 638770"/>
              <a:gd name="connsiteY2" fmla="*/ 0 h 531733"/>
              <a:gd name="connsiteX3" fmla="*/ 357902 w 638770"/>
              <a:gd name="connsiteY3" fmla="*/ 98166 h 531733"/>
              <a:gd name="connsiteX4" fmla="*/ 357902 w 638770"/>
              <a:gd name="connsiteY4" fmla="*/ 98166 h 531733"/>
              <a:gd name="connsiteX5" fmla="*/ 433573 w 638770"/>
              <a:gd name="connsiteY5" fmla="*/ 98166 h 531733"/>
              <a:gd name="connsiteX6" fmla="*/ 0 w 638770"/>
              <a:gd name="connsiteY6" fmla="*/ 531734 h 531733"/>
              <a:gd name="connsiteX7" fmla="*/ 107030 w 638770"/>
              <a:gd name="connsiteY7" fmla="*/ 531734 h 531733"/>
              <a:gd name="connsiteX8" fmla="*/ 638770 w 638770"/>
              <a:gd name="connsiteY8" fmla="*/ 0 h 531733"/>
              <a:gd name="connsiteX0" fmla="*/ 638770 w 638770"/>
              <a:gd name="connsiteY0" fmla="*/ 0 h 531734"/>
              <a:gd name="connsiteX1" fmla="*/ 540603 w 638770"/>
              <a:gd name="connsiteY1" fmla="*/ 0 h 531734"/>
              <a:gd name="connsiteX2" fmla="*/ 357902 w 638770"/>
              <a:gd name="connsiteY2" fmla="*/ 0 h 531734"/>
              <a:gd name="connsiteX3" fmla="*/ 357902 w 638770"/>
              <a:gd name="connsiteY3" fmla="*/ 98166 h 531734"/>
              <a:gd name="connsiteX4" fmla="*/ 357902 w 638770"/>
              <a:gd name="connsiteY4" fmla="*/ 98166 h 531734"/>
              <a:gd name="connsiteX5" fmla="*/ 433573 w 638770"/>
              <a:gd name="connsiteY5" fmla="*/ 98166 h 531734"/>
              <a:gd name="connsiteX6" fmla="*/ 0 w 638770"/>
              <a:gd name="connsiteY6" fmla="*/ 531734 h 531734"/>
              <a:gd name="connsiteX7" fmla="*/ 107030 w 638770"/>
              <a:gd name="connsiteY7" fmla="*/ 531734 h 531734"/>
              <a:gd name="connsiteX8" fmla="*/ 374274 w 638770"/>
              <a:gd name="connsiteY8" fmla="*/ 263176 h 531734"/>
              <a:gd name="connsiteX9" fmla="*/ 638770 w 638770"/>
              <a:gd name="connsiteY9" fmla="*/ 0 h 531734"/>
              <a:gd name="connsiteX0" fmla="*/ 638770 w 638770"/>
              <a:gd name="connsiteY0" fmla="*/ 0 h 531734"/>
              <a:gd name="connsiteX1" fmla="*/ 540603 w 638770"/>
              <a:gd name="connsiteY1" fmla="*/ 0 h 531734"/>
              <a:gd name="connsiteX2" fmla="*/ 357902 w 638770"/>
              <a:gd name="connsiteY2" fmla="*/ 0 h 531734"/>
              <a:gd name="connsiteX3" fmla="*/ 357902 w 638770"/>
              <a:gd name="connsiteY3" fmla="*/ 98166 h 531734"/>
              <a:gd name="connsiteX4" fmla="*/ 357902 w 638770"/>
              <a:gd name="connsiteY4" fmla="*/ 98166 h 531734"/>
              <a:gd name="connsiteX5" fmla="*/ 433573 w 638770"/>
              <a:gd name="connsiteY5" fmla="*/ 98166 h 531734"/>
              <a:gd name="connsiteX6" fmla="*/ 0 w 638770"/>
              <a:gd name="connsiteY6" fmla="*/ 531734 h 531734"/>
              <a:gd name="connsiteX7" fmla="*/ 107030 w 638770"/>
              <a:gd name="connsiteY7" fmla="*/ 531734 h 531734"/>
              <a:gd name="connsiteX8" fmla="*/ 419328 w 638770"/>
              <a:gd name="connsiteY8" fmla="*/ 295522 h 531734"/>
              <a:gd name="connsiteX9" fmla="*/ 638770 w 638770"/>
              <a:gd name="connsiteY9" fmla="*/ 0 h 53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770" h="531734">
                <a:moveTo>
                  <a:pt x="638770" y="0"/>
                </a:moveTo>
                <a:lnTo>
                  <a:pt x="540603" y="0"/>
                </a:lnTo>
                <a:lnTo>
                  <a:pt x="357902" y="0"/>
                </a:lnTo>
                <a:lnTo>
                  <a:pt x="357902" y="98166"/>
                </a:lnTo>
                <a:lnTo>
                  <a:pt x="357902" y="98166"/>
                </a:lnTo>
                <a:lnTo>
                  <a:pt x="433573" y="98166"/>
                </a:lnTo>
                <a:lnTo>
                  <a:pt x="0" y="531734"/>
                </a:lnTo>
                <a:lnTo>
                  <a:pt x="107030" y="531734"/>
                </a:lnTo>
                <a:lnTo>
                  <a:pt x="419328" y="295522"/>
                </a:lnTo>
                <a:lnTo>
                  <a:pt x="638770" y="0"/>
                </a:lnTo>
                <a:close/>
              </a:path>
            </a:pathLst>
          </a:custGeom>
          <a:solidFill>
            <a:schemeClr val="accent1"/>
          </a:solidFill>
          <a:ln w="68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Freeform 14">
            <a:extLst>
              <a:ext uri="{FF2B5EF4-FFF2-40B4-BE49-F238E27FC236}">
                <a16:creationId xmlns:a16="http://schemas.microsoft.com/office/drawing/2014/main" id="{FA8828AB-57D5-B092-EBFC-4FF9036FDE66}"/>
              </a:ext>
            </a:extLst>
          </p:cNvPr>
          <p:cNvSpPr/>
          <p:nvPr/>
        </p:nvSpPr>
        <p:spPr>
          <a:xfrm>
            <a:off x="2901232" y="3388183"/>
            <a:ext cx="2353274" cy="1885595"/>
          </a:xfrm>
          <a:custGeom>
            <a:avLst/>
            <a:gdLst>
              <a:gd name="connsiteX0" fmla="*/ 535149 w 535149"/>
              <a:gd name="connsiteY0" fmla="*/ 0 h 428795"/>
              <a:gd name="connsiteX1" fmla="*/ 436981 w 535149"/>
              <a:gd name="connsiteY1" fmla="*/ 0 h 428795"/>
              <a:gd name="connsiteX2" fmla="*/ 254281 w 535149"/>
              <a:gd name="connsiteY2" fmla="*/ 0 h 428795"/>
              <a:gd name="connsiteX3" fmla="*/ 254281 w 535149"/>
              <a:gd name="connsiteY3" fmla="*/ 98166 h 428795"/>
              <a:gd name="connsiteX4" fmla="*/ 254281 w 535149"/>
              <a:gd name="connsiteY4" fmla="*/ 98166 h 428795"/>
              <a:gd name="connsiteX5" fmla="*/ 329952 w 535149"/>
              <a:gd name="connsiteY5" fmla="*/ 98166 h 428795"/>
              <a:gd name="connsiteX6" fmla="*/ 0 w 535149"/>
              <a:gd name="connsiteY6" fmla="*/ 428796 h 428795"/>
              <a:gd name="connsiteX7" fmla="*/ 106348 w 535149"/>
              <a:gd name="connsiteY7" fmla="*/ 428796 h 428795"/>
              <a:gd name="connsiteX8" fmla="*/ 535149 w 535149"/>
              <a:gd name="connsiteY8" fmla="*/ 0 h 428795"/>
              <a:gd name="connsiteX0" fmla="*/ 535149 w 535149"/>
              <a:gd name="connsiteY0" fmla="*/ 0 h 428796"/>
              <a:gd name="connsiteX1" fmla="*/ 436981 w 535149"/>
              <a:gd name="connsiteY1" fmla="*/ 0 h 428796"/>
              <a:gd name="connsiteX2" fmla="*/ 254281 w 535149"/>
              <a:gd name="connsiteY2" fmla="*/ 0 h 428796"/>
              <a:gd name="connsiteX3" fmla="*/ 254281 w 535149"/>
              <a:gd name="connsiteY3" fmla="*/ 98166 h 428796"/>
              <a:gd name="connsiteX4" fmla="*/ 254281 w 535149"/>
              <a:gd name="connsiteY4" fmla="*/ 98166 h 428796"/>
              <a:gd name="connsiteX5" fmla="*/ 329952 w 535149"/>
              <a:gd name="connsiteY5" fmla="*/ 98166 h 428796"/>
              <a:gd name="connsiteX6" fmla="*/ 0 w 535149"/>
              <a:gd name="connsiteY6" fmla="*/ 428796 h 428796"/>
              <a:gd name="connsiteX7" fmla="*/ 106348 w 535149"/>
              <a:gd name="connsiteY7" fmla="*/ 428796 h 428796"/>
              <a:gd name="connsiteX8" fmla="*/ 317344 w 535149"/>
              <a:gd name="connsiteY8" fmla="*/ 215008 h 428796"/>
              <a:gd name="connsiteX9" fmla="*/ 535149 w 535149"/>
              <a:gd name="connsiteY9" fmla="*/ 0 h 428796"/>
              <a:gd name="connsiteX0" fmla="*/ 535149 w 535149"/>
              <a:gd name="connsiteY0" fmla="*/ 0 h 428796"/>
              <a:gd name="connsiteX1" fmla="*/ 436981 w 535149"/>
              <a:gd name="connsiteY1" fmla="*/ 0 h 428796"/>
              <a:gd name="connsiteX2" fmla="*/ 254281 w 535149"/>
              <a:gd name="connsiteY2" fmla="*/ 0 h 428796"/>
              <a:gd name="connsiteX3" fmla="*/ 254281 w 535149"/>
              <a:gd name="connsiteY3" fmla="*/ 98166 h 428796"/>
              <a:gd name="connsiteX4" fmla="*/ 254281 w 535149"/>
              <a:gd name="connsiteY4" fmla="*/ 98166 h 428796"/>
              <a:gd name="connsiteX5" fmla="*/ 329952 w 535149"/>
              <a:gd name="connsiteY5" fmla="*/ 98166 h 428796"/>
              <a:gd name="connsiteX6" fmla="*/ 0 w 535149"/>
              <a:gd name="connsiteY6" fmla="*/ 428796 h 428796"/>
              <a:gd name="connsiteX7" fmla="*/ 106348 w 535149"/>
              <a:gd name="connsiteY7" fmla="*/ 428796 h 428796"/>
              <a:gd name="connsiteX8" fmla="*/ 353156 w 535149"/>
              <a:gd name="connsiteY8" fmla="*/ 260062 h 428796"/>
              <a:gd name="connsiteX9" fmla="*/ 535149 w 535149"/>
              <a:gd name="connsiteY9" fmla="*/ 0 h 428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5149" h="428796">
                <a:moveTo>
                  <a:pt x="535149" y="0"/>
                </a:moveTo>
                <a:lnTo>
                  <a:pt x="436981" y="0"/>
                </a:lnTo>
                <a:lnTo>
                  <a:pt x="254281" y="0"/>
                </a:lnTo>
                <a:lnTo>
                  <a:pt x="254281" y="98166"/>
                </a:lnTo>
                <a:lnTo>
                  <a:pt x="254281" y="98166"/>
                </a:lnTo>
                <a:lnTo>
                  <a:pt x="329952" y="98166"/>
                </a:lnTo>
                <a:lnTo>
                  <a:pt x="0" y="428796"/>
                </a:lnTo>
                <a:lnTo>
                  <a:pt x="106348" y="428796"/>
                </a:lnTo>
                <a:lnTo>
                  <a:pt x="353156" y="260062"/>
                </a:lnTo>
                <a:lnTo>
                  <a:pt x="535149" y="0"/>
                </a:lnTo>
                <a:close/>
              </a:path>
            </a:pathLst>
          </a:custGeom>
          <a:solidFill>
            <a:schemeClr val="accent2"/>
          </a:solidFill>
          <a:ln w="68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C489AD6B-A70A-9E1D-8D31-D831868BFA74}"/>
              </a:ext>
            </a:extLst>
          </p:cNvPr>
          <p:cNvSpPr/>
          <p:nvPr/>
        </p:nvSpPr>
        <p:spPr>
          <a:xfrm>
            <a:off x="4609981" y="2932526"/>
            <a:ext cx="2338283" cy="2338253"/>
          </a:xfrm>
          <a:custGeom>
            <a:avLst/>
            <a:gdLst>
              <a:gd name="connsiteX0" fmla="*/ 531740 w 531740"/>
              <a:gd name="connsiteY0" fmla="*/ 0 h 531733"/>
              <a:gd name="connsiteX1" fmla="*/ 0 w 531740"/>
              <a:gd name="connsiteY1" fmla="*/ 531734 h 531733"/>
              <a:gd name="connsiteX2" fmla="*/ 106348 w 531740"/>
              <a:gd name="connsiteY2" fmla="*/ 531734 h 531733"/>
              <a:gd name="connsiteX3" fmla="*/ 433573 w 531740"/>
              <a:gd name="connsiteY3" fmla="*/ 204513 h 531733"/>
              <a:gd name="connsiteX4" fmla="*/ 433573 w 531740"/>
              <a:gd name="connsiteY4" fmla="*/ 280864 h 531733"/>
              <a:gd name="connsiteX5" fmla="*/ 531740 w 531740"/>
              <a:gd name="connsiteY5" fmla="*/ 280864 h 531733"/>
              <a:gd name="connsiteX6" fmla="*/ 531740 w 531740"/>
              <a:gd name="connsiteY6" fmla="*/ 98166 h 531733"/>
              <a:gd name="connsiteX7" fmla="*/ 531740 w 531740"/>
              <a:gd name="connsiteY7" fmla="*/ 0 h 53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1740" h="531733">
                <a:moveTo>
                  <a:pt x="531740" y="0"/>
                </a:moveTo>
                <a:lnTo>
                  <a:pt x="0" y="531734"/>
                </a:lnTo>
                <a:lnTo>
                  <a:pt x="106348" y="531734"/>
                </a:lnTo>
                <a:lnTo>
                  <a:pt x="433573" y="204513"/>
                </a:lnTo>
                <a:lnTo>
                  <a:pt x="433573" y="280864"/>
                </a:lnTo>
                <a:lnTo>
                  <a:pt x="531740" y="280864"/>
                </a:lnTo>
                <a:lnTo>
                  <a:pt x="531740" y="98166"/>
                </a:lnTo>
                <a:lnTo>
                  <a:pt x="531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68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A8AF8993-657D-9E46-DA40-E561EBA39296}"/>
              </a:ext>
            </a:extLst>
          </p:cNvPr>
          <p:cNvSpPr/>
          <p:nvPr/>
        </p:nvSpPr>
        <p:spPr>
          <a:xfrm>
            <a:off x="3368889" y="3388183"/>
            <a:ext cx="1885617" cy="1885591"/>
          </a:xfrm>
          <a:custGeom>
            <a:avLst/>
            <a:gdLst>
              <a:gd name="connsiteX0" fmla="*/ 428801 w 428801"/>
              <a:gd name="connsiteY0" fmla="*/ 0 h 428795"/>
              <a:gd name="connsiteX1" fmla="*/ 0 w 428801"/>
              <a:gd name="connsiteY1" fmla="*/ 428796 h 428795"/>
              <a:gd name="connsiteX2" fmla="*/ 106348 w 428801"/>
              <a:gd name="connsiteY2" fmla="*/ 428796 h 428795"/>
              <a:gd name="connsiteX3" fmla="*/ 330633 w 428801"/>
              <a:gd name="connsiteY3" fmla="*/ 204513 h 428795"/>
              <a:gd name="connsiteX4" fmla="*/ 330633 w 428801"/>
              <a:gd name="connsiteY4" fmla="*/ 280865 h 428795"/>
              <a:gd name="connsiteX5" fmla="*/ 428801 w 428801"/>
              <a:gd name="connsiteY5" fmla="*/ 280865 h 428795"/>
              <a:gd name="connsiteX6" fmla="*/ 428801 w 428801"/>
              <a:gd name="connsiteY6" fmla="*/ 98166 h 428795"/>
              <a:gd name="connsiteX7" fmla="*/ 428801 w 428801"/>
              <a:gd name="connsiteY7" fmla="*/ 0 h 428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801" h="428795">
                <a:moveTo>
                  <a:pt x="428801" y="0"/>
                </a:moveTo>
                <a:lnTo>
                  <a:pt x="0" y="428796"/>
                </a:lnTo>
                <a:lnTo>
                  <a:pt x="106348" y="428796"/>
                </a:lnTo>
                <a:lnTo>
                  <a:pt x="330633" y="204513"/>
                </a:lnTo>
                <a:lnTo>
                  <a:pt x="330633" y="280865"/>
                </a:lnTo>
                <a:lnTo>
                  <a:pt x="428801" y="280865"/>
                </a:lnTo>
                <a:lnTo>
                  <a:pt x="428801" y="98166"/>
                </a:lnTo>
                <a:lnTo>
                  <a:pt x="42880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68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5C9F7BB4-8491-AF57-0637-5E3ECABAB674}"/>
              </a:ext>
            </a:extLst>
          </p:cNvPr>
          <p:cNvSpPr/>
          <p:nvPr/>
        </p:nvSpPr>
        <p:spPr>
          <a:xfrm>
            <a:off x="1675130" y="3831856"/>
            <a:ext cx="1909601" cy="1438928"/>
          </a:xfrm>
          <a:custGeom>
            <a:avLst/>
            <a:gdLst>
              <a:gd name="connsiteX0" fmla="*/ 434255 w 434254"/>
              <a:gd name="connsiteY0" fmla="*/ 0 h 327220"/>
              <a:gd name="connsiteX1" fmla="*/ 336087 w 434254"/>
              <a:gd name="connsiteY1" fmla="*/ 0 h 327220"/>
              <a:gd name="connsiteX2" fmla="*/ 153387 w 434254"/>
              <a:gd name="connsiteY2" fmla="*/ 0 h 327220"/>
              <a:gd name="connsiteX3" fmla="*/ 153387 w 434254"/>
              <a:gd name="connsiteY3" fmla="*/ 97484 h 327220"/>
              <a:gd name="connsiteX4" fmla="*/ 153387 w 434254"/>
              <a:gd name="connsiteY4" fmla="*/ 97484 h 327220"/>
              <a:gd name="connsiteX5" fmla="*/ 229739 w 434254"/>
              <a:gd name="connsiteY5" fmla="*/ 97484 h 327220"/>
              <a:gd name="connsiteX6" fmla="*/ 0 w 434254"/>
              <a:gd name="connsiteY6" fmla="*/ 327221 h 327220"/>
              <a:gd name="connsiteX7" fmla="*/ 107030 w 434254"/>
              <a:gd name="connsiteY7" fmla="*/ 327221 h 327220"/>
              <a:gd name="connsiteX8" fmla="*/ 434255 w 434254"/>
              <a:gd name="connsiteY8" fmla="*/ 0 h 327220"/>
              <a:gd name="connsiteX0" fmla="*/ 434255 w 434255"/>
              <a:gd name="connsiteY0" fmla="*/ 0 h 327221"/>
              <a:gd name="connsiteX1" fmla="*/ 336087 w 434255"/>
              <a:gd name="connsiteY1" fmla="*/ 0 h 327221"/>
              <a:gd name="connsiteX2" fmla="*/ 153387 w 434255"/>
              <a:gd name="connsiteY2" fmla="*/ 0 h 327221"/>
              <a:gd name="connsiteX3" fmla="*/ 153387 w 434255"/>
              <a:gd name="connsiteY3" fmla="*/ 97484 h 327221"/>
              <a:gd name="connsiteX4" fmla="*/ 153387 w 434255"/>
              <a:gd name="connsiteY4" fmla="*/ 97484 h 327221"/>
              <a:gd name="connsiteX5" fmla="*/ 229739 w 434255"/>
              <a:gd name="connsiteY5" fmla="*/ 97484 h 327221"/>
              <a:gd name="connsiteX6" fmla="*/ 0 w 434255"/>
              <a:gd name="connsiteY6" fmla="*/ 327221 h 327221"/>
              <a:gd name="connsiteX7" fmla="*/ 107030 w 434255"/>
              <a:gd name="connsiteY7" fmla="*/ 327221 h 327221"/>
              <a:gd name="connsiteX8" fmla="*/ 272704 w 434255"/>
              <a:gd name="connsiteY8" fmla="*/ 162633 h 327221"/>
              <a:gd name="connsiteX9" fmla="*/ 434255 w 434255"/>
              <a:gd name="connsiteY9" fmla="*/ 0 h 327221"/>
              <a:gd name="connsiteX0" fmla="*/ 434255 w 434255"/>
              <a:gd name="connsiteY0" fmla="*/ 0 h 327221"/>
              <a:gd name="connsiteX1" fmla="*/ 336087 w 434255"/>
              <a:gd name="connsiteY1" fmla="*/ 0 h 327221"/>
              <a:gd name="connsiteX2" fmla="*/ 153387 w 434255"/>
              <a:gd name="connsiteY2" fmla="*/ 0 h 327221"/>
              <a:gd name="connsiteX3" fmla="*/ 153387 w 434255"/>
              <a:gd name="connsiteY3" fmla="*/ 97484 h 327221"/>
              <a:gd name="connsiteX4" fmla="*/ 153387 w 434255"/>
              <a:gd name="connsiteY4" fmla="*/ 97484 h 327221"/>
              <a:gd name="connsiteX5" fmla="*/ 229739 w 434255"/>
              <a:gd name="connsiteY5" fmla="*/ 97484 h 327221"/>
              <a:gd name="connsiteX6" fmla="*/ 0 w 434255"/>
              <a:gd name="connsiteY6" fmla="*/ 327221 h 327221"/>
              <a:gd name="connsiteX7" fmla="*/ 107030 w 434255"/>
              <a:gd name="connsiteY7" fmla="*/ 327221 h 327221"/>
              <a:gd name="connsiteX8" fmla="*/ 313137 w 434255"/>
              <a:gd name="connsiteY8" fmla="*/ 197290 h 327221"/>
              <a:gd name="connsiteX9" fmla="*/ 434255 w 434255"/>
              <a:gd name="connsiteY9" fmla="*/ 0 h 327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55" h="327221">
                <a:moveTo>
                  <a:pt x="434255" y="0"/>
                </a:moveTo>
                <a:lnTo>
                  <a:pt x="336087" y="0"/>
                </a:lnTo>
                <a:lnTo>
                  <a:pt x="153387" y="0"/>
                </a:lnTo>
                <a:lnTo>
                  <a:pt x="153387" y="97484"/>
                </a:lnTo>
                <a:lnTo>
                  <a:pt x="153387" y="97484"/>
                </a:lnTo>
                <a:lnTo>
                  <a:pt x="229739" y="97484"/>
                </a:lnTo>
                <a:lnTo>
                  <a:pt x="0" y="327221"/>
                </a:lnTo>
                <a:lnTo>
                  <a:pt x="107030" y="327221"/>
                </a:lnTo>
                <a:lnTo>
                  <a:pt x="313137" y="197290"/>
                </a:lnTo>
                <a:lnTo>
                  <a:pt x="434255" y="0"/>
                </a:lnTo>
                <a:close/>
              </a:path>
            </a:pathLst>
          </a:custGeom>
          <a:solidFill>
            <a:schemeClr val="accent5"/>
          </a:solidFill>
          <a:ln w="68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B8F0B3A8-38D8-26D2-9BFE-248A7643332F}"/>
              </a:ext>
            </a:extLst>
          </p:cNvPr>
          <p:cNvSpPr/>
          <p:nvPr/>
        </p:nvSpPr>
        <p:spPr>
          <a:xfrm>
            <a:off x="2145787" y="3831856"/>
            <a:ext cx="1438940" cy="1438923"/>
          </a:xfrm>
          <a:custGeom>
            <a:avLst/>
            <a:gdLst>
              <a:gd name="connsiteX0" fmla="*/ 327225 w 327224"/>
              <a:gd name="connsiteY0" fmla="*/ 0 h 327220"/>
              <a:gd name="connsiteX1" fmla="*/ 0 w 327224"/>
              <a:gd name="connsiteY1" fmla="*/ 327221 h 327220"/>
              <a:gd name="connsiteX2" fmla="*/ 106348 w 327224"/>
              <a:gd name="connsiteY2" fmla="*/ 327221 h 327220"/>
              <a:gd name="connsiteX3" fmla="*/ 229057 w 327224"/>
              <a:gd name="connsiteY3" fmla="*/ 204513 h 327220"/>
              <a:gd name="connsiteX4" fmla="*/ 229057 w 327224"/>
              <a:gd name="connsiteY4" fmla="*/ 280864 h 327220"/>
              <a:gd name="connsiteX5" fmla="*/ 327225 w 327224"/>
              <a:gd name="connsiteY5" fmla="*/ 280864 h 327220"/>
              <a:gd name="connsiteX6" fmla="*/ 327225 w 327224"/>
              <a:gd name="connsiteY6" fmla="*/ 97484 h 327220"/>
              <a:gd name="connsiteX7" fmla="*/ 327225 w 327224"/>
              <a:gd name="connsiteY7" fmla="*/ 0 h 32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224" h="327220">
                <a:moveTo>
                  <a:pt x="327225" y="0"/>
                </a:moveTo>
                <a:lnTo>
                  <a:pt x="0" y="327221"/>
                </a:lnTo>
                <a:lnTo>
                  <a:pt x="106348" y="327221"/>
                </a:lnTo>
                <a:lnTo>
                  <a:pt x="229057" y="204513"/>
                </a:lnTo>
                <a:lnTo>
                  <a:pt x="229057" y="280864"/>
                </a:lnTo>
                <a:lnTo>
                  <a:pt x="327225" y="280864"/>
                </a:lnTo>
                <a:lnTo>
                  <a:pt x="327225" y="97484"/>
                </a:lnTo>
                <a:lnTo>
                  <a:pt x="327225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68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pic>
        <p:nvPicPr>
          <p:cNvPr id="34" name="Graphic 33" descr="Badge 3 with solid fill">
            <a:extLst>
              <a:ext uri="{FF2B5EF4-FFF2-40B4-BE49-F238E27FC236}">
                <a16:creationId xmlns:a16="http://schemas.microsoft.com/office/drawing/2014/main" id="{F2F497B2-E7FC-3984-C41D-27C5850495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67080" y="5302367"/>
            <a:ext cx="685800" cy="685800"/>
          </a:xfrm>
          <a:prstGeom prst="rect">
            <a:avLst/>
          </a:prstGeom>
        </p:spPr>
      </p:pic>
      <p:pic>
        <p:nvPicPr>
          <p:cNvPr id="36" name="Graphic 35" descr="Badge with solid fill">
            <a:extLst>
              <a:ext uri="{FF2B5EF4-FFF2-40B4-BE49-F238E27FC236}">
                <a16:creationId xmlns:a16="http://schemas.microsoft.com/office/drawing/2014/main" id="{71F6C4C5-BEEE-E22D-99C0-8865E15C52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25989" y="5302367"/>
            <a:ext cx="685800" cy="685800"/>
          </a:xfrm>
          <a:prstGeom prst="rect">
            <a:avLst/>
          </a:prstGeom>
        </p:spPr>
      </p:pic>
      <p:pic>
        <p:nvPicPr>
          <p:cNvPr id="38" name="Graphic 37" descr="Badge 1 with solid fill">
            <a:extLst>
              <a:ext uri="{FF2B5EF4-FFF2-40B4-BE49-F238E27FC236}">
                <a16:creationId xmlns:a16="http://schemas.microsoft.com/office/drawing/2014/main" id="{1D77881F-E688-0D72-1967-2693523855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2886" y="5302367"/>
            <a:ext cx="685800" cy="6858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CD708FB-3FA9-CA5D-0E59-32AFB49242D6}"/>
              </a:ext>
            </a:extLst>
          </p:cNvPr>
          <p:cNvGrpSpPr/>
          <p:nvPr/>
        </p:nvGrpSpPr>
        <p:grpSpPr>
          <a:xfrm>
            <a:off x="2120885" y="2859944"/>
            <a:ext cx="1515011" cy="713072"/>
            <a:chOff x="332936" y="2627766"/>
            <a:chExt cx="2926080" cy="71307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7F1AB5-DD5A-3B98-D2EF-E2FD2D9C3CA5}"/>
                </a:ext>
              </a:extLst>
            </p:cNvPr>
            <p:cNvSpPr txBox="1"/>
            <p:nvPr/>
          </p:nvSpPr>
          <p:spPr>
            <a:xfrm>
              <a:off x="332936" y="2627766"/>
              <a:ext cx="2926080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ru-RU" sz="2400" b="1" noProof="1" smtClean="0"/>
                <a:t>762 чел.</a:t>
              </a:r>
              <a:endParaRPr lang="en-US" sz="2400" b="1" noProof="1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40B9138-2B91-E3E6-153D-1D0E764101E2}"/>
                </a:ext>
              </a:extLst>
            </p:cNvPr>
            <p:cNvSpPr txBox="1"/>
            <p:nvPr/>
          </p:nvSpPr>
          <p:spPr>
            <a:xfrm>
              <a:off x="332936" y="3086922"/>
              <a:ext cx="2926080" cy="25391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r"/>
              <a:r>
                <a:rPr lang="ru-RU" sz="1050" b="1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2022-2023 уч.г.</a:t>
              </a:r>
              <a:r>
                <a:rPr lang="en-US" sz="105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  <a:endParaRPr lang="en-US" sz="105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17C4C04-6A83-3219-C2EB-5349272FA6AE}"/>
              </a:ext>
            </a:extLst>
          </p:cNvPr>
          <p:cNvGrpSpPr/>
          <p:nvPr/>
        </p:nvGrpSpPr>
        <p:grpSpPr>
          <a:xfrm>
            <a:off x="3632917" y="2355888"/>
            <a:ext cx="1731171" cy="713072"/>
            <a:chOff x="332936" y="2627766"/>
            <a:chExt cx="3343570" cy="71307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571E463-E748-745C-EEFC-5C763E74B997}"/>
                </a:ext>
              </a:extLst>
            </p:cNvPr>
            <p:cNvSpPr txBox="1"/>
            <p:nvPr/>
          </p:nvSpPr>
          <p:spPr>
            <a:xfrm>
              <a:off x="750426" y="2627766"/>
              <a:ext cx="2926080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ru-RU" sz="2400" b="1" noProof="1" smtClean="0"/>
                <a:t>832 чел.</a:t>
              </a:r>
              <a:endParaRPr lang="en-US" sz="2400" b="1" noProof="1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436E3-9E60-B6D2-A01C-47EAC99559A2}"/>
                </a:ext>
              </a:extLst>
            </p:cNvPr>
            <p:cNvSpPr txBox="1"/>
            <p:nvPr/>
          </p:nvSpPr>
          <p:spPr>
            <a:xfrm>
              <a:off x="332936" y="3086922"/>
              <a:ext cx="2926080" cy="25391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r"/>
              <a:r>
                <a:rPr lang="ru-RU" sz="1050" b="1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2023-2024 уч.г.</a:t>
              </a:r>
              <a:endParaRPr lang="en-US" sz="1050" b="1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D94BDDA-6689-52B1-138B-57BAED375852}"/>
              </a:ext>
            </a:extLst>
          </p:cNvPr>
          <p:cNvGrpSpPr/>
          <p:nvPr/>
        </p:nvGrpSpPr>
        <p:grpSpPr>
          <a:xfrm>
            <a:off x="5361109" y="2076642"/>
            <a:ext cx="1730503" cy="676953"/>
            <a:chOff x="332936" y="2663885"/>
            <a:chExt cx="3342280" cy="67695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6F8E545-12D7-4874-1E42-9DDE2139D33E}"/>
                </a:ext>
              </a:extLst>
            </p:cNvPr>
            <p:cNvSpPr txBox="1"/>
            <p:nvPr/>
          </p:nvSpPr>
          <p:spPr>
            <a:xfrm>
              <a:off x="749136" y="2663885"/>
              <a:ext cx="2926080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ru-RU" sz="2400" b="1" noProof="1" smtClean="0"/>
                <a:t>938 чел.</a:t>
              </a:r>
              <a:endParaRPr lang="en-US" sz="2400" b="1" noProof="1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74381C-4862-77D8-1A1E-A40ABFCA534A}"/>
                </a:ext>
              </a:extLst>
            </p:cNvPr>
            <p:cNvSpPr txBox="1"/>
            <p:nvPr/>
          </p:nvSpPr>
          <p:spPr>
            <a:xfrm>
              <a:off x="332936" y="3086922"/>
              <a:ext cx="2926080" cy="25391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r"/>
              <a:r>
                <a:rPr lang="ru-RU" sz="1050" b="1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2024-2025уч.г.</a:t>
              </a:r>
              <a:r>
                <a:rPr lang="en-US" sz="105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endParaRPr lang="en-US" sz="105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919207" y="5895834"/>
            <a:ext cx="1588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noProof="1" smtClean="0"/>
              <a:t>2024-2025уч.г.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50060" y="5895834"/>
            <a:ext cx="16450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b="1" noProof="1" smtClean="0"/>
              <a:t>2023-2024 уч.г.</a:t>
            </a:r>
            <a:endParaRPr lang="en-US" sz="1400" b="1" noProof="1"/>
          </a:p>
        </p:txBody>
      </p:sp>
      <p:sp>
        <p:nvSpPr>
          <p:cNvPr id="40" name="Прямоугольник 39"/>
          <p:cNvSpPr/>
          <p:nvPr/>
        </p:nvSpPr>
        <p:spPr>
          <a:xfrm>
            <a:off x="792767" y="5895834"/>
            <a:ext cx="1645001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b="1" noProof="1" smtClean="0"/>
              <a:t>2022-2023 </a:t>
            </a:r>
            <a:r>
              <a:rPr lang="ru-RU" sz="1400" b="1" noProof="1" smtClean="0"/>
              <a:t>уч.г.</a:t>
            </a:r>
            <a:endParaRPr lang="en-US" sz="1400" b="1" noProof="1"/>
          </a:p>
        </p:txBody>
      </p:sp>
    </p:spTree>
    <p:extLst>
      <p:ext uri="{BB962C8B-B14F-4D97-AF65-F5344CB8AC3E}">
        <p14:creationId xmlns:p14="http://schemas.microsoft.com/office/powerpoint/2010/main" val="3123397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E5D95-B1A7-A10B-5EB5-A26C5A0AF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этом учебном году распределение по программам</a:t>
            </a:r>
            <a:endParaRPr lang="en-US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29508A-9C38-B3F1-77FD-9526A3E5217F}"/>
              </a:ext>
            </a:extLst>
          </p:cNvPr>
          <p:cNvSpPr txBox="1"/>
          <p:nvPr/>
        </p:nvSpPr>
        <p:spPr>
          <a:xfrm>
            <a:off x="83577" y="2622396"/>
            <a:ext cx="1536095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ru-RU" sz="2000" b="1" noProof="1" smtClean="0">
                <a:solidFill>
                  <a:schemeClr val="accent2">
                    <a:lumMod val="75000"/>
                  </a:schemeClr>
                </a:solidFill>
              </a:rPr>
              <a:t>ЗПР – 860 ч.</a:t>
            </a:r>
            <a:endParaRPr lang="en-US" sz="2000" b="1" noProof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B80300-C270-4636-1396-C7B6953C70F2}"/>
              </a:ext>
            </a:extLst>
          </p:cNvPr>
          <p:cNvSpPr txBox="1"/>
          <p:nvPr/>
        </p:nvSpPr>
        <p:spPr>
          <a:xfrm>
            <a:off x="179513" y="1914934"/>
            <a:ext cx="1527800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ru-RU" sz="2000" b="1" noProof="1" smtClean="0">
                <a:solidFill>
                  <a:schemeClr val="accent5">
                    <a:lumMod val="75000"/>
                  </a:schemeClr>
                </a:solidFill>
              </a:rPr>
              <a:t>ТНР – 64 ч.</a:t>
            </a:r>
            <a:endParaRPr lang="en-US" sz="2000" b="1" noProof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0C5F8C-9D6D-EA02-3738-0D14EACB99E3}"/>
              </a:ext>
            </a:extLst>
          </p:cNvPr>
          <p:cNvSpPr txBox="1"/>
          <p:nvPr/>
        </p:nvSpPr>
        <p:spPr>
          <a:xfrm>
            <a:off x="4272473" y="2658325"/>
            <a:ext cx="3076480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ru-RU" sz="2000" b="1" noProof="1" smtClean="0">
                <a:solidFill>
                  <a:schemeClr val="accent6">
                    <a:lumMod val="75000"/>
                  </a:schemeClr>
                </a:solidFill>
              </a:rPr>
              <a:t>Слабослышащие -1 ч. </a:t>
            </a:r>
            <a:endParaRPr lang="en-US" sz="2000" b="1" noProof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B236AD-AEEE-9116-5056-4B5C3DD82B6C}"/>
              </a:ext>
            </a:extLst>
          </p:cNvPr>
          <p:cNvSpPr txBox="1"/>
          <p:nvPr/>
        </p:nvSpPr>
        <p:spPr>
          <a:xfrm>
            <a:off x="3870443" y="1979802"/>
            <a:ext cx="1372877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ru-RU" sz="2000" b="1" noProof="1" smtClean="0">
                <a:solidFill>
                  <a:schemeClr val="accent1">
                    <a:lumMod val="75000"/>
                  </a:schemeClr>
                </a:solidFill>
              </a:rPr>
              <a:t>РАС -2 ч.</a:t>
            </a:r>
            <a:endParaRPr lang="en-US" sz="2000" b="1" noProof="1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503321" y="1745225"/>
            <a:ext cx="2708639" cy="2746300"/>
            <a:chOff x="2678067" y="2085058"/>
            <a:chExt cx="3787870" cy="4220851"/>
          </a:xfrm>
        </p:grpSpPr>
        <p:sp>
          <p:nvSpPr>
            <p:cNvPr id="27" name="Freeform 3">
              <a:extLst>
                <a:ext uri="{FF2B5EF4-FFF2-40B4-BE49-F238E27FC236}">
                  <a16:creationId xmlns:a16="http://schemas.microsoft.com/office/drawing/2014/main" id="{4D1D0F4E-34D4-0CCF-95B0-BF311E989B88}"/>
                </a:ext>
              </a:extLst>
            </p:cNvPr>
            <p:cNvSpPr/>
            <p:nvPr/>
          </p:nvSpPr>
          <p:spPr>
            <a:xfrm>
              <a:off x="2678067" y="3500189"/>
              <a:ext cx="1606711" cy="1624827"/>
            </a:xfrm>
            <a:custGeom>
              <a:avLst/>
              <a:gdLst>
                <a:gd name="connsiteX0" fmla="*/ 202579 w 270235"/>
                <a:gd name="connsiteY0" fmla="*/ 71231 h 273282"/>
                <a:gd name="connsiteX1" fmla="*/ 78561 w 270235"/>
                <a:gd name="connsiteY1" fmla="*/ 24205 h 273282"/>
                <a:gd name="connsiteX2" fmla="*/ 81673 w 270235"/>
                <a:gd name="connsiteY2" fmla="*/ 0 h 273282"/>
                <a:gd name="connsiteX3" fmla="*/ 37644 w 270235"/>
                <a:gd name="connsiteY3" fmla="*/ 26164 h 273282"/>
                <a:gd name="connsiteX4" fmla="*/ 5141 w 270235"/>
                <a:gd name="connsiteY4" fmla="*/ 45528 h 273282"/>
                <a:gd name="connsiteX5" fmla="*/ 3067 w 270235"/>
                <a:gd name="connsiteY5" fmla="*/ 61780 h 273282"/>
                <a:gd name="connsiteX6" fmla="*/ 29576 w 270235"/>
                <a:gd name="connsiteY6" fmla="*/ 88751 h 273282"/>
                <a:gd name="connsiteX7" fmla="*/ 65421 w 270235"/>
                <a:gd name="connsiteY7" fmla="*/ 125288 h 273282"/>
                <a:gd name="connsiteX8" fmla="*/ 69225 w 270235"/>
                <a:gd name="connsiteY8" fmla="*/ 95666 h 273282"/>
                <a:gd name="connsiteX9" fmla="*/ 163391 w 270235"/>
                <a:gd name="connsiteY9" fmla="*/ 131743 h 273282"/>
                <a:gd name="connsiteX10" fmla="*/ 250641 w 270235"/>
                <a:gd name="connsiteY10" fmla="*/ 226487 h 273282"/>
                <a:gd name="connsiteX11" fmla="*/ 270235 w 270235"/>
                <a:gd name="connsiteY11" fmla="*/ 273283 h 273282"/>
                <a:gd name="connsiteX12" fmla="*/ 219637 w 270235"/>
                <a:gd name="connsiteY12" fmla="*/ 83103 h 273282"/>
                <a:gd name="connsiteX13" fmla="*/ 202579 w 270235"/>
                <a:gd name="connsiteY13" fmla="*/ 71231 h 27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0235" h="273282">
                  <a:moveTo>
                    <a:pt x="202579" y="71231"/>
                  </a:moveTo>
                  <a:cubicBezTo>
                    <a:pt x="164082" y="46334"/>
                    <a:pt x="122359" y="30544"/>
                    <a:pt x="78561" y="24205"/>
                  </a:cubicBezTo>
                  <a:lnTo>
                    <a:pt x="81673" y="0"/>
                  </a:lnTo>
                  <a:lnTo>
                    <a:pt x="37644" y="26164"/>
                  </a:lnTo>
                  <a:lnTo>
                    <a:pt x="5141" y="45528"/>
                  </a:lnTo>
                  <a:cubicBezTo>
                    <a:pt x="-737" y="48986"/>
                    <a:pt x="-1774" y="56939"/>
                    <a:pt x="3067" y="61780"/>
                  </a:cubicBezTo>
                  <a:lnTo>
                    <a:pt x="29576" y="88751"/>
                  </a:lnTo>
                  <a:lnTo>
                    <a:pt x="65421" y="125288"/>
                  </a:lnTo>
                  <a:lnTo>
                    <a:pt x="69225" y="95666"/>
                  </a:lnTo>
                  <a:cubicBezTo>
                    <a:pt x="102304" y="100622"/>
                    <a:pt x="134000" y="112725"/>
                    <a:pt x="163391" y="131743"/>
                  </a:cubicBezTo>
                  <a:cubicBezTo>
                    <a:pt x="199812" y="155256"/>
                    <a:pt x="229895" y="187990"/>
                    <a:pt x="250641" y="226487"/>
                  </a:cubicBezTo>
                  <a:cubicBezTo>
                    <a:pt x="258709" y="241355"/>
                    <a:pt x="265164" y="257146"/>
                    <a:pt x="270235" y="273283"/>
                  </a:cubicBezTo>
                  <a:cubicBezTo>
                    <a:pt x="265856" y="206893"/>
                    <a:pt x="248567" y="142001"/>
                    <a:pt x="219637" y="83103"/>
                  </a:cubicBezTo>
                  <a:cubicBezTo>
                    <a:pt x="214104" y="78953"/>
                    <a:pt x="208341" y="75035"/>
                    <a:pt x="202579" y="71231"/>
                  </a:cubicBezTo>
                  <a:close/>
                </a:path>
              </a:pathLst>
            </a:custGeom>
            <a:solidFill>
              <a:schemeClr val="accent2"/>
            </a:solidFill>
            <a:ln w="1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8" name="Freeform 4">
              <a:extLst>
                <a:ext uri="{FF2B5EF4-FFF2-40B4-BE49-F238E27FC236}">
                  <a16:creationId xmlns:a16="http://schemas.microsoft.com/office/drawing/2014/main" id="{54898F52-8BFF-B676-D235-118DEEF7E699}"/>
                </a:ext>
              </a:extLst>
            </p:cNvPr>
            <p:cNvSpPr/>
            <p:nvPr/>
          </p:nvSpPr>
          <p:spPr>
            <a:xfrm>
              <a:off x="3219545" y="2673037"/>
              <a:ext cx="1075507" cy="2042173"/>
            </a:xfrm>
            <a:custGeom>
              <a:avLst/>
              <a:gdLst>
                <a:gd name="connsiteX0" fmla="*/ 82807 w 180891"/>
                <a:gd name="connsiteY0" fmla="*/ 24896 h 343476"/>
                <a:gd name="connsiteX1" fmla="*/ 99981 w 180891"/>
                <a:gd name="connsiteY1" fmla="*/ 5648 h 343476"/>
                <a:gd name="connsiteX2" fmla="*/ 48921 w 180891"/>
                <a:gd name="connsiteY2" fmla="*/ 2421 h 343476"/>
                <a:gd name="connsiteX3" fmla="*/ 11117 w 180891"/>
                <a:gd name="connsiteY3" fmla="*/ 0 h 343476"/>
                <a:gd name="connsiteX4" fmla="*/ 10425 w 180891"/>
                <a:gd name="connsiteY4" fmla="*/ 0 h 343476"/>
                <a:gd name="connsiteX5" fmla="*/ 167 w 180891"/>
                <a:gd name="connsiteY5" fmla="*/ 12333 h 343476"/>
                <a:gd name="connsiteX6" fmla="*/ 6737 w 180891"/>
                <a:gd name="connsiteY6" fmla="*/ 49562 h 343476"/>
                <a:gd name="connsiteX7" fmla="*/ 15727 w 180891"/>
                <a:gd name="connsiteY7" fmla="*/ 99931 h 343476"/>
                <a:gd name="connsiteX8" fmla="*/ 34629 w 180891"/>
                <a:gd name="connsiteY8" fmla="*/ 78723 h 343476"/>
                <a:gd name="connsiteX9" fmla="*/ 130409 w 180891"/>
                <a:gd name="connsiteY9" fmla="*/ 202282 h 343476"/>
                <a:gd name="connsiteX10" fmla="*/ 137094 w 180891"/>
                <a:gd name="connsiteY10" fmla="*/ 215192 h 343476"/>
                <a:gd name="connsiteX11" fmla="*/ 142396 w 180891"/>
                <a:gd name="connsiteY11" fmla="*/ 226141 h 343476"/>
                <a:gd name="connsiteX12" fmla="*/ 147582 w 180891"/>
                <a:gd name="connsiteY12" fmla="*/ 237437 h 343476"/>
                <a:gd name="connsiteX13" fmla="*/ 180892 w 180891"/>
                <a:gd name="connsiteY13" fmla="*/ 343476 h 343476"/>
                <a:gd name="connsiteX14" fmla="*/ 180892 w 180891"/>
                <a:gd name="connsiteY14" fmla="*/ 144998 h 343476"/>
                <a:gd name="connsiteX15" fmla="*/ 82692 w 180891"/>
                <a:gd name="connsiteY15" fmla="*/ 24781 h 34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0891" h="343476">
                  <a:moveTo>
                    <a:pt x="82807" y="24896"/>
                  </a:moveTo>
                  <a:lnTo>
                    <a:pt x="99981" y="5648"/>
                  </a:lnTo>
                  <a:lnTo>
                    <a:pt x="48921" y="2421"/>
                  </a:lnTo>
                  <a:lnTo>
                    <a:pt x="11117" y="0"/>
                  </a:lnTo>
                  <a:cubicBezTo>
                    <a:pt x="10886" y="0"/>
                    <a:pt x="10656" y="0"/>
                    <a:pt x="10425" y="0"/>
                  </a:cubicBezTo>
                  <a:cubicBezTo>
                    <a:pt x="3970" y="0"/>
                    <a:pt x="-985" y="5878"/>
                    <a:pt x="167" y="12333"/>
                  </a:cubicBezTo>
                  <a:lnTo>
                    <a:pt x="6737" y="49562"/>
                  </a:lnTo>
                  <a:lnTo>
                    <a:pt x="15727" y="99931"/>
                  </a:lnTo>
                  <a:lnTo>
                    <a:pt x="34629" y="78723"/>
                  </a:lnTo>
                  <a:cubicBezTo>
                    <a:pt x="72319" y="112494"/>
                    <a:pt x="104591" y="154104"/>
                    <a:pt x="130409" y="202282"/>
                  </a:cubicBezTo>
                  <a:cubicBezTo>
                    <a:pt x="132714" y="206547"/>
                    <a:pt x="134904" y="210811"/>
                    <a:pt x="137094" y="215192"/>
                  </a:cubicBezTo>
                  <a:cubicBezTo>
                    <a:pt x="138938" y="218880"/>
                    <a:pt x="140667" y="222453"/>
                    <a:pt x="142396" y="226141"/>
                  </a:cubicBezTo>
                  <a:cubicBezTo>
                    <a:pt x="144125" y="229945"/>
                    <a:pt x="145853" y="233633"/>
                    <a:pt x="147582" y="237437"/>
                  </a:cubicBezTo>
                  <a:cubicBezTo>
                    <a:pt x="162451" y="271323"/>
                    <a:pt x="173631" y="306939"/>
                    <a:pt x="180892" y="343476"/>
                  </a:cubicBezTo>
                  <a:lnTo>
                    <a:pt x="180892" y="144998"/>
                  </a:lnTo>
                  <a:cubicBezTo>
                    <a:pt x="153461" y="99009"/>
                    <a:pt x="120497" y="58667"/>
                    <a:pt x="82692" y="24781"/>
                  </a:cubicBezTo>
                  <a:close/>
                </a:path>
              </a:pathLst>
            </a:custGeom>
            <a:solidFill>
              <a:schemeClr val="accent5"/>
            </a:solidFill>
            <a:ln w="1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3670447C-46EB-2DAF-F79C-0170F2454997}"/>
                </a:ext>
              </a:extLst>
            </p:cNvPr>
            <p:cNvSpPr/>
            <p:nvPr/>
          </p:nvSpPr>
          <p:spPr>
            <a:xfrm>
              <a:off x="4199119" y="2085058"/>
              <a:ext cx="751066" cy="2563680"/>
            </a:xfrm>
            <a:custGeom>
              <a:avLst/>
              <a:gdLst>
                <a:gd name="connsiteX0" fmla="*/ 27086 w 126323"/>
                <a:gd name="connsiteY0" fmla="*/ 241010 h 431189"/>
                <a:gd name="connsiteX1" fmla="*/ 27086 w 126323"/>
                <a:gd name="connsiteY1" fmla="*/ 431190 h 431189"/>
                <a:gd name="connsiteX2" fmla="*/ 35500 w 126323"/>
                <a:gd name="connsiteY2" fmla="*/ 393730 h 431189"/>
                <a:gd name="connsiteX3" fmla="*/ 37228 w 126323"/>
                <a:gd name="connsiteY3" fmla="*/ 387045 h 431189"/>
                <a:gd name="connsiteX4" fmla="*/ 39073 w 126323"/>
                <a:gd name="connsiteY4" fmla="*/ 380475 h 431189"/>
                <a:gd name="connsiteX5" fmla="*/ 57053 w 126323"/>
                <a:gd name="connsiteY5" fmla="*/ 326879 h 431189"/>
                <a:gd name="connsiteX6" fmla="*/ 59934 w 126323"/>
                <a:gd name="connsiteY6" fmla="*/ 319502 h 431189"/>
                <a:gd name="connsiteX7" fmla="*/ 62816 w 126323"/>
                <a:gd name="connsiteY7" fmla="*/ 312356 h 431189"/>
                <a:gd name="connsiteX8" fmla="*/ 86790 w 126323"/>
                <a:gd name="connsiteY8" fmla="*/ 261987 h 431189"/>
                <a:gd name="connsiteX9" fmla="*/ 99237 w 126323"/>
                <a:gd name="connsiteY9" fmla="*/ 239972 h 431189"/>
                <a:gd name="connsiteX10" fmla="*/ 99237 w 126323"/>
                <a:gd name="connsiteY10" fmla="*/ 73997 h 431189"/>
                <a:gd name="connsiteX11" fmla="*/ 126323 w 126323"/>
                <a:gd name="connsiteY11" fmla="*/ 73997 h 431189"/>
                <a:gd name="connsiteX12" fmla="*/ 94742 w 126323"/>
                <a:gd name="connsiteY12" fmla="*/ 33771 h 431189"/>
                <a:gd name="connsiteX13" fmla="*/ 71345 w 126323"/>
                <a:gd name="connsiteY13" fmla="*/ 4034 h 431189"/>
                <a:gd name="connsiteX14" fmla="*/ 63162 w 126323"/>
                <a:gd name="connsiteY14" fmla="*/ 0 h 431189"/>
                <a:gd name="connsiteX15" fmla="*/ 54978 w 126323"/>
                <a:gd name="connsiteY15" fmla="*/ 4034 h 431189"/>
                <a:gd name="connsiteX16" fmla="*/ 31581 w 126323"/>
                <a:gd name="connsiteY16" fmla="*/ 33771 h 431189"/>
                <a:gd name="connsiteX17" fmla="*/ 0 w 126323"/>
                <a:gd name="connsiteY17" fmla="*/ 73997 h 431189"/>
                <a:gd name="connsiteX18" fmla="*/ 27086 w 126323"/>
                <a:gd name="connsiteY18" fmla="*/ 73997 h 431189"/>
                <a:gd name="connsiteX19" fmla="*/ 27086 w 126323"/>
                <a:gd name="connsiteY19" fmla="*/ 241125 h 43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23" h="431189">
                  <a:moveTo>
                    <a:pt x="27086" y="241010"/>
                  </a:moveTo>
                  <a:lnTo>
                    <a:pt x="27086" y="431190"/>
                  </a:lnTo>
                  <a:cubicBezTo>
                    <a:pt x="29506" y="418626"/>
                    <a:pt x="32272" y="406063"/>
                    <a:pt x="35500" y="393730"/>
                  </a:cubicBezTo>
                  <a:cubicBezTo>
                    <a:pt x="36076" y="391425"/>
                    <a:pt x="36652" y="389234"/>
                    <a:pt x="37228" y="387045"/>
                  </a:cubicBezTo>
                  <a:cubicBezTo>
                    <a:pt x="37805" y="384855"/>
                    <a:pt x="38381" y="382665"/>
                    <a:pt x="39073" y="380475"/>
                  </a:cubicBezTo>
                  <a:cubicBezTo>
                    <a:pt x="44259" y="362264"/>
                    <a:pt x="50137" y="344398"/>
                    <a:pt x="57053" y="326879"/>
                  </a:cubicBezTo>
                  <a:cubicBezTo>
                    <a:pt x="57975" y="324458"/>
                    <a:pt x="59012" y="322038"/>
                    <a:pt x="59934" y="319502"/>
                  </a:cubicBezTo>
                  <a:cubicBezTo>
                    <a:pt x="60856" y="317082"/>
                    <a:pt x="61894" y="314777"/>
                    <a:pt x="62816" y="312356"/>
                  </a:cubicBezTo>
                  <a:cubicBezTo>
                    <a:pt x="69962" y="295182"/>
                    <a:pt x="77915" y="278354"/>
                    <a:pt x="86790" y="261987"/>
                  </a:cubicBezTo>
                  <a:cubicBezTo>
                    <a:pt x="90824" y="254495"/>
                    <a:pt x="94973" y="247118"/>
                    <a:pt x="99237" y="239972"/>
                  </a:cubicBezTo>
                  <a:lnTo>
                    <a:pt x="99237" y="73997"/>
                  </a:lnTo>
                  <a:lnTo>
                    <a:pt x="126323" y="73997"/>
                  </a:lnTo>
                  <a:lnTo>
                    <a:pt x="94742" y="33771"/>
                  </a:lnTo>
                  <a:lnTo>
                    <a:pt x="71345" y="4034"/>
                  </a:lnTo>
                  <a:cubicBezTo>
                    <a:pt x="69270" y="1383"/>
                    <a:pt x="66158" y="0"/>
                    <a:pt x="63162" y="0"/>
                  </a:cubicBezTo>
                  <a:cubicBezTo>
                    <a:pt x="60165" y="0"/>
                    <a:pt x="57053" y="1383"/>
                    <a:pt x="54978" y="4034"/>
                  </a:cubicBezTo>
                  <a:lnTo>
                    <a:pt x="31581" y="33771"/>
                  </a:lnTo>
                  <a:lnTo>
                    <a:pt x="0" y="73997"/>
                  </a:lnTo>
                  <a:lnTo>
                    <a:pt x="27086" y="73997"/>
                  </a:lnTo>
                  <a:lnTo>
                    <a:pt x="27086" y="241125"/>
                  </a:lnTo>
                  <a:close/>
                </a:path>
              </a:pathLst>
            </a:custGeom>
            <a:solidFill>
              <a:schemeClr val="accent4"/>
            </a:solidFill>
            <a:ln w="1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A40D8768-791B-5270-9C02-915289E4CD45}"/>
                </a:ext>
              </a:extLst>
            </p:cNvPr>
            <p:cNvSpPr/>
            <p:nvPr/>
          </p:nvSpPr>
          <p:spPr>
            <a:xfrm>
              <a:off x="4372493" y="2672353"/>
              <a:ext cx="1552463" cy="2364948"/>
            </a:xfrm>
            <a:custGeom>
              <a:avLst/>
              <a:gdLst>
                <a:gd name="connsiteX0" fmla="*/ 80796 w 261111"/>
                <a:gd name="connsiteY0" fmla="*/ 144191 h 397764"/>
                <a:gd name="connsiteX1" fmla="*/ 75379 w 261111"/>
                <a:gd name="connsiteY1" fmla="*/ 153412 h 397764"/>
                <a:gd name="connsiteX2" fmla="*/ 69962 w 261111"/>
                <a:gd name="connsiteY2" fmla="*/ 163094 h 397764"/>
                <a:gd name="connsiteX3" fmla="*/ 67080 w 261111"/>
                <a:gd name="connsiteY3" fmla="*/ 168511 h 397764"/>
                <a:gd name="connsiteX4" fmla="*/ 39418 w 261111"/>
                <a:gd name="connsiteY4" fmla="*/ 228216 h 397764"/>
                <a:gd name="connsiteX5" fmla="*/ 36537 w 261111"/>
                <a:gd name="connsiteY5" fmla="*/ 235708 h 397764"/>
                <a:gd name="connsiteX6" fmla="*/ 33655 w 261111"/>
                <a:gd name="connsiteY6" fmla="*/ 243430 h 397764"/>
                <a:gd name="connsiteX7" fmla="*/ 18095 w 261111"/>
                <a:gd name="connsiteY7" fmla="*/ 292992 h 397764"/>
                <a:gd name="connsiteX8" fmla="*/ 16252 w 261111"/>
                <a:gd name="connsiteY8" fmla="*/ 299908 h 397764"/>
                <a:gd name="connsiteX9" fmla="*/ 14523 w 261111"/>
                <a:gd name="connsiteY9" fmla="*/ 307054 h 397764"/>
                <a:gd name="connsiteX10" fmla="*/ 0 w 261111"/>
                <a:gd name="connsiteY10" fmla="*/ 397764 h 397764"/>
                <a:gd name="connsiteX11" fmla="*/ 27547 w 261111"/>
                <a:gd name="connsiteY11" fmla="*/ 328608 h 397764"/>
                <a:gd name="connsiteX12" fmla="*/ 28584 w 261111"/>
                <a:gd name="connsiteY12" fmla="*/ 326649 h 397764"/>
                <a:gd name="connsiteX13" fmla="*/ 30543 w 261111"/>
                <a:gd name="connsiteY13" fmla="*/ 322960 h 397764"/>
                <a:gd name="connsiteX14" fmla="*/ 33655 w 261111"/>
                <a:gd name="connsiteY14" fmla="*/ 317428 h 397764"/>
                <a:gd name="connsiteX15" fmla="*/ 49215 w 261111"/>
                <a:gd name="connsiteY15" fmla="*/ 292877 h 397764"/>
                <a:gd name="connsiteX16" fmla="*/ 53249 w 261111"/>
                <a:gd name="connsiteY16" fmla="*/ 287229 h 397764"/>
                <a:gd name="connsiteX17" fmla="*/ 57283 w 261111"/>
                <a:gd name="connsiteY17" fmla="*/ 281697 h 397764"/>
                <a:gd name="connsiteX18" fmla="*/ 69962 w 261111"/>
                <a:gd name="connsiteY18" fmla="*/ 266022 h 397764"/>
                <a:gd name="connsiteX19" fmla="*/ 75379 w 261111"/>
                <a:gd name="connsiteY19" fmla="*/ 259798 h 397764"/>
                <a:gd name="connsiteX20" fmla="*/ 80796 w 261111"/>
                <a:gd name="connsiteY20" fmla="*/ 253919 h 397764"/>
                <a:gd name="connsiteX21" fmla="*/ 124018 w 261111"/>
                <a:gd name="connsiteY21" fmla="*/ 215192 h 397764"/>
                <a:gd name="connsiteX22" fmla="*/ 130703 w 261111"/>
                <a:gd name="connsiteY22" fmla="*/ 202282 h 397764"/>
                <a:gd name="connsiteX23" fmla="*/ 226482 w 261111"/>
                <a:gd name="connsiteY23" fmla="*/ 78723 h 397764"/>
                <a:gd name="connsiteX24" fmla="*/ 245385 w 261111"/>
                <a:gd name="connsiteY24" fmla="*/ 99931 h 397764"/>
                <a:gd name="connsiteX25" fmla="*/ 254375 w 261111"/>
                <a:gd name="connsiteY25" fmla="*/ 49562 h 397764"/>
                <a:gd name="connsiteX26" fmla="*/ 260945 w 261111"/>
                <a:gd name="connsiteY26" fmla="*/ 12333 h 397764"/>
                <a:gd name="connsiteX27" fmla="*/ 250687 w 261111"/>
                <a:gd name="connsiteY27" fmla="*/ 0 h 397764"/>
                <a:gd name="connsiteX28" fmla="*/ 249995 w 261111"/>
                <a:gd name="connsiteY28" fmla="*/ 0 h 397764"/>
                <a:gd name="connsiteX29" fmla="*/ 212191 w 261111"/>
                <a:gd name="connsiteY29" fmla="*/ 2421 h 397764"/>
                <a:gd name="connsiteX30" fmla="*/ 161131 w 261111"/>
                <a:gd name="connsiteY30" fmla="*/ 5648 h 397764"/>
                <a:gd name="connsiteX31" fmla="*/ 178304 w 261111"/>
                <a:gd name="connsiteY31" fmla="*/ 24896 h 397764"/>
                <a:gd name="connsiteX32" fmla="*/ 80796 w 261111"/>
                <a:gd name="connsiteY32" fmla="*/ 144076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1111" h="397764">
                  <a:moveTo>
                    <a:pt x="80796" y="144191"/>
                  </a:moveTo>
                  <a:cubicBezTo>
                    <a:pt x="78952" y="147188"/>
                    <a:pt x="77223" y="150300"/>
                    <a:pt x="75379" y="153412"/>
                  </a:cubicBezTo>
                  <a:cubicBezTo>
                    <a:pt x="73535" y="156639"/>
                    <a:pt x="71806" y="159751"/>
                    <a:pt x="69962" y="163094"/>
                  </a:cubicBezTo>
                  <a:cubicBezTo>
                    <a:pt x="69040" y="164823"/>
                    <a:pt x="68002" y="166667"/>
                    <a:pt x="67080" y="168511"/>
                  </a:cubicBezTo>
                  <a:cubicBezTo>
                    <a:pt x="56707" y="187875"/>
                    <a:pt x="47486" y="207815"/>
                    <a:pt x="39418" y="228216"/>
                  </a:cubicBezTo>
                  <a:cubicBezTo>
                    <a:pt x="38381" y="230752"/>
                    <a:pt x="37459" y="233172"/>
                    <a:pt x="36537" y="235708"/>
                  </a:cubicBezTo>
                  <a:cubicBezTo>
                    <a:pt x="35615" y="238244"/>
                    <a:pt x="34577" y="240894"/>
                    <a:pt x="33655" y="243430"/>
                  </a:cubicBezTo>
                  <a:cubicBezTo>
                    <a:pt x="27777" y="259682"/>
                    <a:pt x="22475" y="276280"/>
                    <a:pt x="18095" y="292992"/>
                  </a:cubicBezTo>
                  <a:cubicBezTo>
                    <a:pt x="17519" y="295298"/>
                    <a:pt x="16943" y="297603"/>
                    <a:pt x="16252" y="299908"/>
                  </a:cubicBezTo>
                  <a:cubicBezTo>
                    <a:pt x="15675" y="302329"/>
                    <a:pt x="15099" y="304634"/>
                    <a:pt x="14523" y="307054"/>
                  </a:cubicBezTo>
                  <a:cubicBezTo>
                    <a:pt x="7377" y="336791"/>
                    <a:pt x="2536" y="367105"/>
                    <a:pt x="0" y="397764"/>
                  </a:cubicBezTo>
                  <a:cubicBezTo>
                    <a:pt x="6685" y="373790"/>
                    <a:pt x="15906" y="350623"/>
                    <a:pt x="27547" y="328608"/>
                  </a:cubicBezTo>
                  <a:cubicBezTo>
                    <a:pt x="27892" y="327916"/>
                    <a:pt x="28238" y="327225"/>
                    <a:pt x="28584" y="326649"/>
                  </a:cubicBezTo>
                  <a:cubicBezTo>
                    <a:pt x="29276" y="325381"/>
                    <a:pt x="29967" y="324228"/>
                    <a:pt x="30543" y="322960"/>
                  </a:cubicBezTo>
                  <a:cubicBezTo>
                    <a:pt x="31581" y="321116"/>
                    <a:pt x="32618" y="319272"/>
                    <a:pt x="33655" y="317428"/>
                  </a:cubicBezTo>
                  <a:cubicBezTo>
                    <a:pt x="38496" y="309014"/>
                    <a:pt x="43683" y="300830"/>
                    <a:pt x="49215" y="292877"/>
                  </a:cubicBezTo>
                  <a:cubicBezTo>
                    <a:pt x="50599" y="290918"/>
                    <a:pt x="51866" y="289074"/>
                    <a:pt x="53249" y="287229"/>
                  </a:cubicBezTo>
                  <a:cubicBezTo>
                    <a:pt x="54633" y="285385"/>
                    <a:pt x="55900" y="283541"/>
                    <a:pt x="57283" y="281697"/>
                  </a:cubicBezTo>
                  <a:cubicBezTo>
                    <a:pt x="61317" y="276395"/>
                    <a:pt x="65582" y="271093"/>
                    <a:pt x="69962" y="266022"/>
                  </a:cubicBezTo>
                  <a:cubicBezTo>
                    <a:pt x="71691" y="263947"/>
                    <a:pt x="73535" y="261872"/>
                    <a:pt x="75379" y="259798"/>
                  </a:cubicBezTo>
                  <a:cubicBezTo>
                    <a:pt x="77108" y="257838"/>
                    <a:pt x="78952" y="255878"/>
                    <a:pt x="80796" y="253919"/>
                  </a:cubicBezTo>
                  <a:cubicBezTo>
                    <a:pt x="94051" y="239857"/>
                    <a:pt x="108458" y="226833"/>
                    <a:pt x="124018" y="215192"/>
                  </a:cubicBezTo>
                  <a:cubicBezTo>
                    <a:pt x="126208" y="210812"/>
                    <a:pt x="128398" y="206547"/>
                    <a:pt x="130703" y="202282"/>
                  </a:cubicBezTo>
                  <a:cubicBezTo>
                    <a:pt x="156521" y="153988"/>
                    <a:pt x="188793" y="112494"/>
                    <a:pt x="226482" y="78723"/>
                  </a:cubicBezTo>
                  <a:lnTo>
                    <a:pt x="245385" y="99931"/>
                  </a:lnTo>
                  <a:lnTo>
                    <a:pt x="254375" y="49562"/>
                  </a:lnTo>
                  <a:lnTo>
                    <a:pt x="260945" y="12333"/>
                  </a:lnTo>
                  <a:cubicBezTo>
                    <a:pt x="262097" y="5878"/>
                    <a:pt x="257141" y="0"/>
                    <a:pt x="250687" y="0"/>
                  </a:cubicBezTo>
                  <a:cubicBezTo>
                    <a:pt x="244232" y="0"/>
                    <a:pt x="250226" y="0"/>
                    <a:pt x="249995" y="0"/>
                  </a:cubicBezTo>
                  <a:lnTo>
                    <a:pt x="212191" y="2421"/>
                  </a:lnTo>
                  <a:lnTo>
                    <a:pt x="161131" y="5648"/>
                  </a:lnTo>
                  <a:lnTo>
                    <a:pt x="178304" y="24896"/>
                  </a:lnTo>
                  <a:cubicBezTo>
                    <a:pt x="140846" y="58437"/>
                    <a:pt x="108112" y="98433"/>
                    <a:pt x="80796" y="144076"/>
                  </a:cubicBezTo>
                  <a:close/>
                </a:path>
              </a:pathLst>
            </a:custGeom>
            <a:solidFill>
              <a:schemeClr val="accent1"/>
            </a:solidFill>
            <a:ln w="1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 3">
              <a:extLst>
                <a:ext uri="{FF2B5EF4-FFF2-40B4-BE49-F238E27FC236}">
                  <a16:creationId xmlns:a16="http://schemas.microsoft.com/office/drawing/2014/main" id="{4D1D0F4E-34D4-0CCF-95B0-BF311E989B88}"/>
                </a:ext>
              </a:extLst>
            </p:cNvPr>
            <p:cNvSpPr/>
            <p:nvPr/>
          </p:nvSpPr>
          <p:spPr>
            <a:xfrm>
              <a:off x="2855337" y="4498705"/>
              <a:ext cx="1606711" cy="1624827"/>
            </a:xfrm>
            <a:custGeom>
              <a:avLst/>
              <a:gdLst>
                <a:gd name="connsiteX0" fmla="*/ 202579 w 270235"/>
                <a:gd name="connsiteY0" fmla="*/ 71231 h 273282"/>
                <a:gd name="connsiteX1" fmla="*/ 78561 w 270235"/>
                <a:gd name="connsiteY1" fmla="*/ 24205 h 273282"/>
                <a:gd name="connsiteX2" fmla="*/ 81673 w 270235"/>
                <a:gd name="connsiteY2" fmla="*/ 0 h 273282"/>
                <a:gd name="connsiteX3" fmla="*/ 37644 w 270235"/>
                <a:gd name="connsiteY3" fmla="*/ 26164 h 273282"/>
                <a:gd name="connsiteX4" fmla="*/ 5141 w 270235"/>
                <a:gd name="connsiteY4" fmla="*/ 45528 h 273282"/>
                <a:gd name="connsiteX5" fmla="*/ 3067 w 270235"/>
                <a:gd name="connsiteY5" fmla="*/ 61780 h 273282"/>
                <a:gd name="connsiteX6" fmla="*/ 29576 w 270235"/>
                <a:gd name="connsiteY6" fmla="*/ 88751 h 273282"/>
                <a:gd name="connsiteX7" fmla="*/ 65421 w 270235"/>
                <a:gd name="connsiteY7" fmla="*/ 125288 h 273282"/>
                <a:gd name="connsiteX8" fmla="*/ 69225 w 270235"/>
                <a:gd name="connsiteY8" fmla="*/ 95666 h 273282"/>
                <a:gd name="connsiteX9" fmla="*/ 163391 w 270235"/>
                <a:gd name="connsiteY9" fmla="*/ 131743 h 273282"/>
                <a:gd name="connsiteX10" fmla="*/ 250641 w 270235"/>
                <a:gd name="connsiteY10" fmla="*/ 226487 h 273282"/>
                <a:gd name="connsiteX11" fmla="*/ 270235 w 270235"/>
                <a:gd name="connsiteY11" fmla="*/ 273283 h 273282"/>
                <a:gd name="connsiteX12" fmla="*/ 219637 w 270235"/>
                <a:gd name="connsiteY12" fmla="*/ 83103 h 273282"/>
                <a:gd name="connsiteX13" fmla="*/ 202579 w 270235"/>
                <a:gd name="connsiteY13" fmla="*/ 71231 h 27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0235" h="273282">
                  <a:moveTo>
                    <a:pt x="202579" y="71231"/>
                  </a:moveTo>
                  <a:cubicBezTo>
                    <a:pt x="164082" y="46334"/>
                    <a:pt x="122359" y="30544"/>
                    <a:pt x="78561" y="24205"/>
                  </a:cubicBezTo>
                  <a:lnTo>
                    <a:pt x="81673" y="0"/>
                  </a:lnTo>
                  <a:lnTo>
                    <a:pt x="37644" y="26164"/>
                  </a:lnTo>
                  <a:lnTo>
                    <a:pt x="5141" y="45528"/>
                  </a:lnTo>
                  <a:cubicBezTo>
                    <a:pt x="-737" y="48986"/>
                    <a:pt x="-1774" y="56939"/>
                    <a:pt x="3067" y="61780"/>
                  </a:cubicBezTo>
                  <a:lnTo>
                    <a:pt x="29576" y="88751"/>
                  </a:lnTo>
                  <a:lnTo>
                    <a:pt x="65421" y="125288"/>
                  </a:lnTo>
                  <a:lnTo>
                    <a:pt x="69225" y="95666"/>
                  </a:lnTo>
                  <a:cubicBezTo>
                    <a:pt x="102304" y="100622"/>
                    <a:pt x="134000" y="112725"/>
                    <a:pt x="163391" y="131743"/>
                  </a:cubicBezTo>
                  <a:cubicBezTo>
                    <a:pt x="199812" y="155256"/>
                    <a:pt x="229895" y="187990"/>
                    <a:pt x="250641" y="226487"/>
                  </a:cubicBezTo>
                  <a:cubicBezTo>
                    <a:pt x="258709" y="241355"/>
                    <a:pt x="265164" y="257146"/>
                    <a:pt x="270235" y="273283"/>
                  </a:cubicBezTo>
                  <a:cubicBezTo>
                    <a:pt x="265856" y="206893"/>
                    <a:pt x="248567" y="142001"/>
                    <a:pt x="219637" y="83103"/>
                  </a:cubicBezTo>
                  <a:cubicBezTo>
                    <a:pt x="214104" y="78953"/>
                    <a:pt x="208341" y="75035"/>
                    <a:pt x="202579" y="7123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05CDE9D-EC6E-6538-8E09-5E1615B1DBD4}"/>
                </a:ext>
              </a:extLst>
            </p:cNvPr>
            <p:cNvSpPr/>
            <p:nvPr/>
          </p:nvSpPr>
          <p:spPr>
            <a:xfrm>
              <a:off x="4360845" y="3500189"/>
              <a:ext cx="2105092" cy="2805720"/>
            </a:xfrm>
            <a:custGeom>
              <a:avLst/>
              <a:gdLst>
                <a:gd name="connsiteX0" fmla="*/ 1619999 w 2105092"/>
                <a:gd name="connsiteY0" fmla="*/ 0 h 2805720"/>
                <a:gd name="connsiteX1" fmla="*/ 1881778 w 2105092"/>
                <a:gd name="connsiteY1" fmla="*/ 155561 h 2805720"/>
                <a:gd name="connsiteX2" fmla="*/ 2075028 w 2105092"/>
                <a:gd name="connsiteY2" fmla="*/ 270692 h 2805720"/>
                <a:gd name="connsiteX3" fmla="*/ 2087365 w 2105092"/>
                <a:gd name="connsiteY3" fmla="*/ 367320 h 2805720"/>
                <a:gd name="connsiteX4" fmla="*/ 1929747 w 2105092"/>
                <a:gd name="connsiteY4" fmla="*/ 527679 h 2805720"/>
                <a:gd name="connsiteX5" fmla="*/ 1716627 w 2105092"/>
                <a:gd name="connsiteY5" fmla="*/ 744913 h 2805720"/>
                <a:gd name="connsiteX6" fmla="*/ 1694010 w 2105092"/>
                <a:gd name="connsiteY6" fmla="*/ 568793 h 2805720"/>
                <a:gd name="connsiteX7" fmla="*/ 1134136 w 2105092"/>
                <a:gd name="connsiteY7" fmla="*/ 783292 h 2805720"/>
                <a:gd name="connsiteX8" fmla="*/ 615382 w 2105092"/>
                <a:gd name="connsiteY8" fmla="*/ 1346603 h 2805720"/>
                <a:gd name="connsiteX9" fmla="*/ 498884 w 2105092"/>
                <a:gd name="connsiteY9" fmla="*/ 1624833 h 2805720"/>
                <a:gd name="connsiteX10" fmla="*/ 492029 w 2105092"/>
                <a:gd name="connsiteY10" fmla="*/ 1647445 h 2805720"/>
                <a:gd name="connsiteX11" fmla="*/ 485179 w 2105092"/>
                <a:gd name="connsiteY11" fmla="*/ 1672803 h 2805720"/>
                <a:gd name="connsiteX12" fmla="*/ 462562 w 2105092"/>
                <a:gd name="connsiteY12" fmla="*/ 1766000 h 2805720"/>
                <a:gd name="connsiteX13" fmla="*/ 460505 w 2105092"/>
                <a:gd name="connsiteY13" fmla="*/ 1774223 h 2805720"/>
                <a:gd name="connsiteX14" fmla="*/ 460505 w 2105092"/>
                <a:gd name="connsiteY14" fmla="*/ 1776280 h 2805720"/>
                <a:gd name="connsiteX15" fmla="*/ 456397 w 2105092"/>
                <a:gd name="connsiteY15" fmla="*/ 1796840 h 2805720"/>
                <a:gd name="connsiteX16" fmla="*/ 444060 w 2105092"/>
                <a:gd name="connsiteY16" fmla="*/ 1869477 h 2805720"/>
                <a:gd name="connsiteX17" fmla="*/ 428298 w 2105092"/>
                <a:gd name="connsiteY17" fmla="*/ 2092884 h 2805720"/>
                <a:gd name="connsiteX18" fmla="*/ 428298 w 2105092"/>
                <a:gd name="connsiteY18" fmla="*/ 2553370 h 2805720"/>
                <a:gd name="connsiteX19" fmla="*/ 428298 w 2105092"/>
                <a:gd name="connsiteY19" fmla="*/ 2553370 h 2805720"/>
                <a:gd name="connsiteX20" fmla="*/ 428298 w 2105092"/>
                <a:gd name="connsiteY20" fmla="*/ 2718952 h 2805720"/>
                <a:gd name="connsiteX21" fmla="*/ 428298 w 2105092"/>
                <a:gd name="connsiteY21" fmla="*/ 2794484 h 2805720"/>
                <a:gd name="connsiteX22" fmla="*/ 428298 w 2105092"/>
                <a:gd name="connsiteY22" fmla="*/ 2805720 h 2805720"/>
                <a:gd name="connsiteX23" fmla="*/ 0 w 2105092"/>
                <a:gd name="connsiteY23" fmla="*/ 2805720 h 2805720"/>
                <a:gd name="connsiteX24" fmla="*/ 0 w 2105092"/>
                <a:gd name="connsiteY24" fmla="*/ 2660992 h 2805720"/>
                <a:gd name="connsiteX25" fmla="*/ 0 w 2105092"/>
                <a:gd name="connsiteY25" fmla="*/ 2553370 h 2805720"/>
                <a:gd name="connsiteX26" fmla="*/ 0 w 2105092"/>
                <a:gd name="connsiteY26" fmla="*/ 2092884 h 2805720"/>
                <a:gd name="connsiteX27" fmla="*/ 212437 w 2105092"/>
                <a:gd name="connsiteY27" fmla="*/ 1194467 h 2805720"/>
                <a:gd name="connsiteX28" fmla="*/ 230256 w 2105092"/>
                <a:gd name="connsiteY28" fmla="*/ 1159512 h 2805720"/>
                <a:gd name="connsiteX29" fmla="*/ 238478 w 2105092"/>
                <a:gd name="connsiteY29" fmla="*/ 1143757 h 2805720"/>
                <a:gd name="connsiteX30" fmla="*/ 248758 w 2105092"/>
                <a:gd name="connsiteY30" fmla="*/ 1125248 h 2805720"/>
                <a:gd name="connsiteX31" fmla="*/ 326194 w 2105092"/>
                <a:gd name="connsiteY31" fmla="*/ 997102 h 2805720"/>
                <a:gd name="connsiteX32" fmla="*/ 350179 w 2105092"/>
                <a:gd name="connsiteY32" fmla="*/ 960781 h 2805720"/>
                <a:gd name="connsiteX33" fmla="*/ 374163 w 2105092"/>
                <a:gd name="connsiteY33" fmla="*/ 926516 h 2805720"/>
                <a:gd name="connsiteX34" fmla="*/ 427614 w 2105092"/>
                <a:gd name="connsiteY34" fmla="*/ 855246 h 2805720"/>
                <a:gd name="connsiteX35" fmla="*/ 459821 w 2105092"/>
                <a:gd name="connsiteY35" fmla="*/ 815500 h 2805720"/>
                <a:gd name="connsiteX36" fmla="*/ 492029 w 2105092"/>
                <a:gd name="connsiteY36" fmla="*/ 777810 h 2805720"/>
                <a:gd name="connsiteX37" fmla="*/ 686652 w 2105092"/>
                <a:gd name="connsiteY37" fmla="*/ 584554 h 2805720"/>
                <a:gd name="connsiteX38" fmla="*/ 743528 w 2105092"/>
                <a:gd name="connsiteY38" fmla="*/ 537269 h 2805720"/>
                <a:gd name="connsiteX39" fmla="*/ 799720 w 2105092"/>
                <a:gd name="connsiteY39" fmla="*/ 494098 h 2805720"/>
                <a:gd name="connsiteX40" fmla="*/ 901146 w 2105092"/>
                <a:gd name="connsiteY40" fmla="*/ 423512 h 2805720"/>
                <a:gd name="connsiteX41" fmla="*/ 1638508 w 2105092"/>
                <a:gd name="connsiteY41" fmla="*/ 143914 h 280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05092" h="2805720">
                  <a:moveTo>
                    <a:pt x="1619999" y="0"/>
                  </a:moveTo>
                  <a:lnTo>
                    <a:pt x="1881778" y="155561"/>
                  </a:lnTo>
                  <a:lnTo>
                    <a:pt x="2075028" y="270692"/>
                  </a:lnTo>
                  <a:cubicBezTo>
                    <a:pt x="2109293" y="291252"/>
                    <a:pt x="2115458" y="338537"/>
                    <a:pt x="2087365" y="367320"/>
                  </a:cubicBezTo>
                  <a:lnTo>
                    <a:pt x="1929747" y="527679"/>
                  </a:lnTo>
                  <a:lnTo>
                    <a:pt x="1716627" y="744913"/>
                  </a:lnTo>
                  <a:lnTo>
                    <a:pt x="1694010" y="568793"/>
                  </a:lnTo>
                  <a:cubicBezTo>
                    <a:pt x="1497335" y="598259"/>
                    <a:pt x="1308883" y="670219"/>
                    <a:pt x="1134136" y="783292"/>
                  </a:cubicBezTo>
                  <a:cubicBezTo>
                    <a:pt x="917591" y="923091"/>
                    <a:pt x="738730" y="1117715"/>
                    <a:pt x="615382" y="1346603"/>
                  </a:cubicBezTo>
                  <a:cubicBezTo>
                    <a:pt x="567413" y="1435692"/>
                    <a:pt x="528350" y="1528889"/>
                    <a:pt x="498884" y="1624833"/>
                  </a:cubicBezTo>
                  <a:cubicBezTo>
                    <a:pt x="496143" y="1632367"/>
                    <a:pt x="494086" y="1639906"/>
                    <a:pt x="492029" y="1647445"/>
                  </a:cubicBezTo>
                  <a:cubicBezTo>
                    <a:pt x="489978" y="1655673"/>
                    <a:pt x="487237" y="1664580"/>
                    <a:pt x="485179" y="1672803"/>
                  </a:cubicBezTo>
                  <a:cubicBezTo>
                    <a:pt x="476957" y="1703642"/>
                    <a:pt x="469418" y="1734476"/>
                    <a:pt x="462562" y="1766000"/>
                  </a:cubicBezTo>
                  <a:cubicBezTo>
                    <a:pt x="461879" y="1768741"/>
                    <a:pt x="460505" y="1771482"/>
                    <a:pt x="460505" y="1774223"/>
                  </a:cubicBezTo>
                  <a:cubicBezTo>
                    <a:pt x="460505" y="1774912"/>
                    <a:pt x="460505" y="1775596"/>
                    <a:pt x="460505" y="1776280"/>
                  </a:cubicBezTo>
                  <a:cubicBezTo>
                    <a:pt x="459138" y="1783135"/>
                    <a:pt x="457770" y="1789985"/>
                    <a:pt x="456397" y="1796840"/>
                  </a:cubicBezTo>
                  <a:cubicBezTo>
                    <a:pt x="451599" y="1820824"/>
                    <a:pt x="447490" y="1845493"/>
                    <a:pt x="444060" y="1869477"/>
                  </a:cubicBezTo>
                  <a:cubicBezTo>
                    <a:pt x="433786" y="1943494"/>
                    <a:pt x="428298" y="2018189"/>
                    <a:pt x="428298" y="2092884"/>
                  </a:cubicBezTo>
                  <a:lnTo>
                    <a:pt x="428298" y="2553370"/>
                  </a:lnTo>
                  <a:lnTo>
                    <a:pt x="428298" y="2553370"/>
                  </a:lnTo>
                  <a:lnTo>
                    <a:pt x="428298" y="2718952"/>
                  </a:lnTo>
                  <a:lnTo>
                    <a:pt x="428298" y="2794484"/>
                  </a:lnTo>
                  <a:lnTo>
                    <a:pt x="428298" y="2805720"/>
                  </a:lnTo>
                  <a:lnTo>
                    <a:pt x="0" y="2805720"/>
                  </a:lnTo>
                  <a:lnTo>
                    <a:pt x="0" y="2660992"/>
                  </a:lnTo>
                  <a:lnTo>
                    <a:pt x="0" y="2553370"/>
                  </a:lnTo>
                  <a:lnTo>
                    <a:pt x="0" y="2092884"/>
                  </a:lnTo>
                  <a:cubicBezTo>
                    <a:pt x="0" y="1781078"/>
                    <a:pt x="73327" y="1472008"/>
                    <a:pt x="212437" y="1194467"/>
                  </a:cubicBezTo>
                  <a:cubicBezTo>
                    <a:pt x="217919" y="1182819"/>
                    <a:pt x="224084" y="1171166"/>
                    <a:pt x="230256" y="1159512"/>
                  </a:cubicBezTo>
                  <a:cubicBezTo>
                    <a:pt x="232997" y="1154037"/>
                    <a:pt x="235738" y="1148555"/>
                    <a:pt x="238478" y="1143757"/>
                  </a:cubicBezTo>
                  <a:cubicBezTo>
                    <a:pt x="241903" y="1137585"/>
                    <a:pt x="245334" y="1131419"/>
                    <a:pt x="248758" y="1125248"/>
                  </a:cubicBezTo>
                  <a:cubicBezTo>
                    <a:pt x="272743" y="1081393"/>
                    <a:pt x="298785" y="1038906"/>
                    <a:pt x="326194" y="997102"/>
                  </a:cubicBezTo>
                  <a:cubicBezTo>
                    <a:pt x="333733" y="984765"/>
                    <a:pt x="341956" y="972434"/>
                    <a:pt x="350179" y="960781"/>
                  </a:cubicBezTo>
                  <a:cubicBezTo>
                    <a:pt x="357718" y="949133"/>
                    <a:pt x="365940" y="938169"/>
                    <a:pt x="374163" y="926516"/>
                  </a:cubicBezTo>
                  <a:cubicBezTo>
                    <a:pt x="391298" y="902531"/>
                    <a:pt x="409111" y="878547"/>
                    <a:pt x="427614" y="855246"/>
                  </a:cubicBezTo>
                  <a:cubicBezTo>
                    <a:pt x="437894" y="841541"/>
                    <a:pt x="448858" y="828521"/>
                    <a:pt x="459821" y="815500"/>
                  </a:cubicBezTo>
                  <a:cubicBezTo>
                    <a:pt x="470101" y="802479"/>
                    <a:pt x="481065" y="790142"/>
                    <a:pt x="492029" y="777810"/>
                  </a:cubicBezTo>
                  <a:cubicBezTo>
                    <a:pt x="552335" y="708592"/>
                    <a:pt x="617439" y="644177"/>
                    <a:pt x="686652" y="584554"/>
                  </a:cubicBezTo>
                  <a:cubicBezTo>
                    <a:pt x="705155" y="568109"/>
                    <a:pt x="724341" y="552347"/>
                    <a:pt x="743528" y="537269"/>
                  </a:cubicBezTo>
                  <a:cubicBezTo>
                    <a:pt x="762031" y="522881"/>
                    <a:pt x="780533" y="508486"/>
                    <a:pt x="799720" y="494098"/>
                  </a:cubicBezTo>
                  <a:cubicBezTo>
                    <a:pt x="832617" y="469424"/>
                    <a:pt x="866192" y="446129"/>
                    <a:pt x="901146" y="423512"/>
                  </a:cubicBezTo>
                  <a:cubicBezTo>
                    <a:pt x="1130028" y="276174"/>
                    <a:pt x="1378096" y="181603"/>
                    <a:pt x="1638508" y="143914"/>
                  </a:cubicBezTo>
                  <a:close/>
                </a:path>
              </a:pathLst>
            </a:custGeom>
            <a:solidFill>
              <a:schemeClr val="accent6"/>
            </a:solidFill>
            <a:ln w="11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pic>
          <p:nvPicPr>
            <p:cNvPr id="32" name="Graphic 31" descr="Hourglass 30% with solid fill">
              <a:extLst>
                <a:ext uri="{FF2B5EF4-FFF2-40B4-BE49-F238E27FC236}">
                  <a16:creationId xmlns:a16="http://schemas.microsoft.com/office/drawing/2014/main" id="{27A50AC9-9EB9-0EBA-D72E-F9A4561B6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31819" y="2753054"/>
              <a:ext cx="365760" cy="365760"/>
            </a:xfrm>
            <a:prstGeom prst="rect">
              <a:avLst/>
            </a:prstGeom>
          </p:spPr>
        </p:pic>
        <p:pic>
          <p:nvPicPr>
            <p:cNvPr id="33" name="Graphic 32" descr="Lightbulb with solid fill">
              <a:extLst>
                <a:ext uri="{FF2B5EF4-FFF2-40B4-BE49-F238E27FC236}">
                  <a16:creationId xmlns:a16="http://schemas.microsoft.com/office/drawing/2014/main" id="{FAFB2010-5764-D70D-865D-EE837037C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79245" y="2262542"/>
              <a:ext cx="390816" cy="390816"/>
            </a:xfrm>
            <a:prstGeom prst="rect">
              <a:avLst/>
            </a:prstGeom>
          </p:spPr>
        </p:pic>
        <p:pic>
          <p:nvPicPr>
            <p:cNvPr id="34" name="Graphic 33" descr="Research with solid fill">
              <a:extLst>
                <a:ext uri="{FF2B5EF4-FFF2-40B4-BE49-F238E27FC236}">
                  <a16:creationId xmlns:a16="http://schemas.microsoft.com/office/drawing/2014/main" id="{98944E91-7D03-C343-928A-4BFA8B764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350029" y="2753054"/>
              <a:ext cx="365760" cy="365760"/>
            </a:xfrm>
            <a:prstGeom prst="rect">
              <a:avLst/>
            </a:prstGeom>
          </p:spPr>
        </p:pic>
        <p:pic>
          <p:nvPicPr>
            <p:cNvPr id="35" name="Graphic 34" descr="Bar graph with upward trend with solid fill">
              <a:extLst>
                <a:ext uri="{FF2B5EF4-FFF2-40B4-BE49-F238E27FC236}">
                  <a16:creationId xmlns:a16="http://schemas.microsoft.com/office/drawing/2014/main" id="{19173C49-EA1C-9171-09CA-30544C427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870435" y="3682381"/>
              <a:ext cx="365760" cy="365760"/>
            </a:xfrm>
            <a:prstGeom prst="rect">
              <a:avLst/>
            </a:prstGeom>
          </p:spPr>
        </p:pic>
        <p:pic>
          <p:nvPicPr>
            <p:cNvPr id="36" name="Graphic 35" descr="Gears with solid fill">
              <a:extLst>
                <a:ext uri="{FF2B5EF4-FFF2-40B4-BE49-F238E27FC236}">
                  <a16:creationId xmlns:a16="http://schemas.microsoft.com/office/drawing/2014/main" id="{1C94C78C-DC50-03B4-62A1-EFE37153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855337" y="3682381"/>
              <a:ext cx="365760" cy="36576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7C8CEFA-CBEC-9259-DB4D-51676C951ED9}"/>
              </a:ext>
            </a:extLst>
          </p:cNvPr>
          <p:cNvSpPr txBox="1"/>
          <p:nvPr/>
        </p:nvSpPr>
        <p:spPr>
          <a:xfrm>
            <a:off x="1845174" y="1424225"/>
            <a:ext cx="2726825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ru-RU" sz="2000" b="1" noProof="1" smtClean="0">
                <a:solidFill>
                  <a:schemeClr val="accent4">
                    <a:lumMod val="75000"/>
                  </a:schemeClr>
                </a:solidFill>
              </a:rPr>
              <a:t>Слабовидящие -7 ч. </a:t>
            </a:r>
            <a:endParaRPr lang="en-US" sz="2000" b="1" noProof="1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2B236AD-AEEE-9116-5056-4B5C3DD82B6C}"/>
              </a:ext>
            </a:extLst>
          </p:cNvPr>
          <p:cNvSpPr txBox="1"/>
          <p:nvPr/>
        </p:nvSpPr>
        <p:spPr>
          <a:xfrm>
            <a:off x="233774" y="3456535"/>
            <a:ext cx="1372877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ru-RU" sz="2000" b="1" noProof="1" smtClean="0">
                <a:solidFill>
                  <a:schemeClr val="accent1">
                    <a:lumMod val="75000"/>
                  </a:schemeClr>
                </a:solidFill>
              </a:rPr>
              <a:t>УО – 3 ч. </a:t>
            </a:r>
            <a:endParaRPr lang="en-US" sz="2000" b="1" noProof="1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1" name="Group 2">
            <a:extLst>
              <a:ext uri="{FF2B5EF4-FFF2-40B4-BE49-F238E27FC236}">
                <a16:creationId xmlns:a16="http://schemas.microsoft.com/office/drawing/2014/main" id="{B54FB075-5786-75BB-B3F2-98A9F076D4A1}"/>
              </a:ext>
            </a:extLst>
          </p:cNvPr>
          <p:cNvGrpSpPr/>
          <p:nvPr/>
        </p:nvGrpSpPr>
        <p:grpSpPr>
          <a:xfrm>
            <a:off x="2562418" y="4777593"/>
            <a:ext cx="2009582" cy="1853201"/>
            <a:chOff x="838200" y="1932460"/>
            <a:chExt cx="2588326" cy="4125439"/>
          </a:xfrm>
        </p:grpSpPr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1AE2F79C-BB32-31DF-F8BF-5182008E1F37}"/>
                </a:ext>
              </a:extLst>
            </p:cNvPr>
            <p:cNvSpPr/>
            <p:nvPr/>
          </p:nvSpPr>
          <p:spPr>
            <a:xfrm>
              <a:off x="1264228" y="1932460"/>
              <a:ext cx="213013" cy="426027"/>
            </a:xfrm>
            <a:custGeom>
              <a:avLst/>
              <a:gdLst>
                <a:gd name="connsiteX0" fmla="*/ 106507 w 213013"/>
                <a:gd name="connsiteY0" fmla="*/ 426027 h 426027"/>
                <a:gd name="connsiteX1" fmla="*/ 213014 w 213013"/>
                <a:gd name="connsiteY1" fmla="*/ 319521 h 426027"/>
                <a:gd name="connsiteX2" fmla="*/ 213014 w 213013"/>
                <a:gd name="connsiteY2" fmla="*/ 106507 h 426027"/>
                <a:gd name="connsiteX3" fmla="*/ 106507 w 213013"/>
                <a:gd name="connsiteY3" fmla="*/ 0 h 426027"/>
                <a:gd name="connsiteX4" fmla="*/ 0 w 213013"/>
                <a:gd name="connsiteY4" fmla="*/ 106507 h 426027"/>
                <a:gd name="connsiteX5" fmla="*/ 0 w 213013"/>
                <a:gd name="connsiteY5" fmla="*/ 319521 h 426027"/>
                <a:gd name="connsiteX6" fmla="*/ 106507 w 213013"/>
                <a:gd name="connsiteY6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3" h="426027">
                  <a:moveTo>
                    <a:pt x="106507" y="426027"/>
                  </a:moveTo>
                  <a:cubicBezTo>
                    <a:pt x="166861" y="426027"/>
                    <a:pt x="213014" y="379874"/>
                    <a:pt x="213014" y="319521"/>
                  </a:cubicBezTo>
                  <a:lnTo>
                    <a:pt x="213014" y="106507"/>
                  </a:lnTo>
                  <a:cubicBezTo>
                    <a:pt x="213014" y="46153"/>
                    <a:pt x="166861" y="0"/>
                    <a:pt x="106507" y="0"/>
                  </a:cubicBezTo>
                  <a:cubicBezTo>
                    <a:pt x="46153" y="0"/>
                    <a:pt x="0" y="46153"/>
                    <a:pt x="0" y="106507"/>
                  </a:cubicBezTo>
                  <a:lnTo>
                    <a:pt x="0" y="319521"/>
                  </a:lnTo>
                  <a:cubicBezTo>
                    <a:pt x="0" y="379874"/>
                    <a:pt x="46153" y="426027"/>
                    <a:pt x="106507" y="426027"/>
                  </a:cubicBezTo>
                  <a:close/>
                </a:path>
              </a:pathLst>
            </a:custGeom>
            <a:solidFill>
              <a:schemeClr val="accent1"/>
            </a:solidFill>
            <a:ln w="3542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59A48CFF-769F-2F57-3E38-6ED1B1AB686B}"/>
                </a:ext>
              </a:extLst>
            </p:cNvPr>
            <p:cNvSpPr/>
            <p:nvPr/>
          </p:nvSpPr>
          <p:spPr>
            <a:xfrm>
              <a:off x="838200" y="3246044"/>
              <a:ext cx="2588326" cy="2811855"/>
            </a:xfrm>
            <a:custGeom>
              <a:avLst/>
              <a:gdLst>
                <a:gd name="connsiteX0" fmla="*/ 0 w 2588326"/>
                <a:gd name="connsiteY0" fmla="*/ 0 h 2811855"/>
                <a:gd name="connsiteX1" fmla="*/ 639041 w 2588326"/>
                <a:gd name="connsiteY1" fmla="*/ 0 h 2811855"/>
                <a:gd name="connsiteX2" fmla="*/ 639041 w 2588326"/>
                <a:gd name="connsiteY2" fmla="*/ 148466 h 2811855"/>
                <a:gd name="connsiteX3" fmla="*/ 148466 w 2588326"/>
                <a:gd name="connsiteY3" fmla="*/ 148466 h 2811855"/>
                <a:gd name="connsiteX4" fmla="*/ 148466 w 2588326"/>
                <a:gd name="connsiteY4" fmla="*/ 2663389 h 2811855"/>
                <a:gd name="connsiteX5" fmla="*/ 2439860 w 2588326"/>
                <a:gd name="connsiteY5" fmla="*/ 2663389 h 2811855"/>
                <a:gd name="connsiteX6" fmla="*/ 2439860 w 2588326"/>
                <a:gd name="connsiteY6" fmla="*/ 148466 h 2811855"/>
                <a:gd name="connsiteX7" fmla="*/ 1949286 w 2588326"/>
                <a:gd name="connsiteY7" fmla="*/ 148466 h 2811855"/>
                <a:gd name="connsiteX8" fmla="*/ 1949286 w 2588326"/>
                <a:gd name="connsiteY8" fmla="*/ 0 h 2811855"/>
                <a:gd name="connsiteX9" fmla="*/ 2588326 w 2588326"/>
                <a:gd name="connsiteY9" fmla="*/ 0 h 2811855"/>
                <a:gd name="connsiteX10" fmla="*/ 2588326 w 2588326"/>
                <a:gd name="connsiteY10" fmla="*/ 2811855 h 2811855"/>
                <a:gd name="connsiteX11" fmla="*/ 0 w 2588326"/>
                <a:gd name="connsiteY11" fmla="*/ 2811855 h 28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88326" h="2811855">
                  <a:moveTo>
                    <a:pt x="0" y="0"/>
                  </a:moveTo>
                  <a:lnTo>
                    <a:pt x="639041" y="0"/>
                  </a:lnTo>
                  <a:lnTo>
                    <a:pt x="639041" y="148466"/>
                  </a:lnTo>
                  <a:lnTo>
                    <a:pt x="148466" y="148466"/>
                  </a:lnTo>
                  <a:lnTo>
                    <a:pt x="148466" y="2663389"/>
                  </a:lnTo>
                  <a:lnTo>
                    <a:pt x="2439860" y="2663389"/>
                  </a:lnTo>
                  <a:lnTo>
                    <a:pt x="2439860" y="148466"/>
                  </a:lnTo>
                  <a:lnTo>
                    <a:pt x="1949286" y="148466"/>
                  </a:lnTo>
                  <a:lnTo>
                    <a:pt x="1949286" y="0"/>
                  </a:lnTo>
                  <a:lnTo>
                    <a:pt x="2588326" y="0"/>
                  </a:lnTo>
                  <a:lnTo>
                    <a:pt x="2588326" y="2811855"/>
                  </a:lnTo>
                  <a:lnTo>
                    <a:pt x="0" y="2811855"/>
                  </a:lnTo>
                  <a:close/>
                </a:path>
              </a:pathLst>
            </a:custGeom>
            <a:solidFill>
              <a:schemeClr val="accent1"/>
            </a:solidFill>
            <a:ln w="3542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BE8EA381-DE71-9AB7-E19E-4042149993DF}"/>
                </a:ext>
              </a:extLst>
            </p:cNvPr>
            <p:cNvSpPr/>
            <p:nvPr/>
          </p:nvSpPr>
          <p:spPr>
            <a:xfrm>
              <a:off x="838200" y="2145473"/>
              <a:ext cx="2588326" cy="887559"/>
            </a:xfrm>
            <a:custGeom>
              <a:avLst/>
              <a:gdLst>
                <a:gd name="connsiteX0" fmla="*/ 1807276 w 2588326"/>
                <a:gd name="connsiteY0" fmla="*/ 0 h 887559"/>
                <a:gd name="connsiteX1" fmla="*/ 1807276 w 2588326"/>
                <a:gd name="connsiteY1" fmla="*/ 106507 h 887559"/>
                <a:gd name="connsiteX2" fmla="*/ 2055792 w 2588326"/>
                <a:gd name="connsiteY2" fmla="*/ 355023 h 887559"/>
                <a:gd name="connsiteX3" fmla="*/ 2304308 w 2588326"/>
                <a:gd name="connsiteY3" fmla="*/ 106507 h 887559"/>
                <a:gd name="connsiteX4" fmla="*/ 2304308 w 2588326"/>
                <a:gd name="connsiteY4" fmla="*/ 0 h 887559"/>
                <a:gd name="connsiteX5" fmla="*/ 2588326 w 2588326"/>
                <a:gd name="connsiteY5" fmla="*/ 0 h 887559"/>
                <a:gd name="connsiteX6" fmla="*/ 2588326 w 2588326"/>
                <a:gd name="connsiteY6" fmla="*/ 390525 h 887559"/>
                <a:gd name="connsiteX7" fmla="*/ 2588326 w 2588326"/>
                <a:gd name="connsiteY7" fmla="*/ 497032 h 887559"/>
                <a:gd name="connsiteX8" fmla="*/ 2588326 w 2588326"/>
                <a:gd name="connsiteY8" fmla="*/ 887559 h 887559"/>
                <a:gd name="connsiteX9" fmla="*/ 0 w 2588326"/>
                <a:gd name="connsiteY9" fmla="*/ 887559 h 887559"/>
                <a:gd name="connsiteX10" fmla="*/ 0 w 2588326"/>
                <a:gd name="connsiteY10" fmla="*/ 497034 h 887559"/>
                <a:gd name="connsiteX11" fmla="*/ 0 w 2588326"/>
                <a:gd name="connsiteY11" fmla="*/ 390525 h 887559"/>
                <a:gd name="connsiteX12" fmla="*/ 0 w 2588326"/>
                <a:gd name="connsiteY12" fmla="*/ 2 h 887559"/>
                <a:gd name="connsiteX13" fmla="*/ 284018 w 2588326"/>
                <a:gd name="connsiteY13" fmla="*/ 2 h 887559"/>
                <a:gd name="connsiteX14" fmla="*/ 284018 w 2588326"/>
                <a:gd name="connsiteY14" fmla="*/ 106509 h 887559"/>
                <a:gd name="connsiteX15" fmla="*/ 532534 w 2588326"/>
                <a:gd name="connsiteY15" fmla="*/ 355025 h 887559"/>
                <a:gd name="connsiteX16" fmla="*/ 781050 w 2588326"/>
                <a:gd name="connsiteY16" fmla="*/ 106509 h 887559"/>
                <a:gd name="connsiteX17" fmla="*/ 781050 w 2588326"/>
                <a:gd name="connsiteY17" fmla="*/ 2 h 88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8326" h="887559">
                  <a:moveTo>
                    <a:pt x="1807276" y="0"/>
                  </a:moveTo>
                  <a:lnTo>
                    <a:pt x="1807276" y="106507"/>
                  </a:lnTo>
                  <a:cubicBezTo>
                    <a:pt x="1807276" y="244966"/>
                    <a:pt x="1917333" y="355023"/>
                    <a:pt x="2055792" y="355023"/>
                  </a:cubicBezTo>
                  <a:cubicBezTo>
                    <a:pt x="2194251" y="355023"/>
                    <a:pt x="2304308" y="244966"/>
                    <a:pt x="2304308" y="106507"/>
                  </a:cubicBezTo>
                  <a:lnTo>
                    <a:pt x="2304308" y="0"/>
                  </a:lnTo>
                  <a:lnTo>
                    <a:pt x="2588326" y="0"/>
                  </a:lnTo>
                  <a:lnTo>
                    <a:pt x="2588326" y="390525"/>
                  </a:lnTo>
                  <a:lnTo>
                    <a:pt x="2588326" y="497032"/>
                  </a:lnTo>
                  <a:lnTo>
                    <a:pt x="2588326" y="887559"/>
                  </a:lnTo>
                  <a:lnTo>
                    <a:pt x="0" y="887559"/>
                  </a:lnTo>
                  <a:lnTo>
                    <a:pt x="0" y="497034"/>
                  </a:lnTo>
                  <a:lnTo>
                    <a:pt x="0" y="390525"/>
                  </a:lnTo>
                  <a:lnTo>
                    <a:pt x="0" y="2"/>
                  </a:lnTo>
                  <a:lnTo>
                    <a:pt x="284018" y="2"/>
                  </a:lnTo>
                  <a:lnTo>
                    <a:pt x="284018" y="106509"/>
                  </a:lnTo>
                  <a:cubicBezTo>
                    <a:pt x="284018" y="244968"/>
                    <a:pt x="394075" y="355025"/>
                    <a:pt x="532534" y="355025"/>
                  </a:cubicBezTo>
                  <a:cubicBezTo>
                    <a:pt x="670993" y="355025"/>
                    <a:pt x="781050" y="244968"/>
                    <a:pt x="781050" y="106509"/>
                  </a:cubicBezTo>
                  <a:lnTo>
                    <a:pt x="781050" y="2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6858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2022-2023 уч. г.</a:t>
              </a:r>
              <a:endPara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endParaRPr>
            </a:p>
          </p:txBody>
        </p:sp>
        <p:sp>
          <p:nvSpPr>
            <p:cNvPr id="45" name="Freeform: Shape 6">
              <a:extLst>
                <a:ext uri="{FF2B5EF4-FFF2-40B4-BE49-F238E27FC236}">
                  <a16:creationId xmlns:a16="http://schemas.microsoft.com/office/drawing/2014/main" id="{6642C2ED-FE23-EA8A-ABB0-0BC68B1652BC}"/>
                </a:ext>
              </a:extLst>
            </p:cNvPr>
            <p:cNvSpPr/>
            <p:nvPr/>
          </p:nvSpPr>
          <p:spPr>
            <a:xfrm>
              <a:off x="2787486" y="1932460"/>
              <a:ext cx="213013" cy="426027"/>
            </a:xfrm>
            <a:custGeom>
              <a:avLst/>
              <a:gdLst>
                <a:gd name="connsiteX0" fmla="*/ 106507 w 213013"/>
                <a:gd name="connsiteY0" fmla="*/ 426027 h 426027"/>
                <a:gd name="connsiteX1" fmla="*/ 213014 w 213013"/>
                <a:gd name="connsiteY1" fmla="*/ 319521 h 426027"/>
                <a:gd name="connsiteX2" fmla="*/ 213014 w 213013"/>
                <a:gd name="connsiteY2" fmla="*/ 106507 h 426027"/>
                <a:gd name="connsiteX3" fmla="*/ 106507 w 213013"/>
                <a:gd name="connsiteY3" fmla="*/ 0 h 426027"/>
                <a:gd name="connsiteX4" fmla="*/ 0 w 213013"/>
                <a:gd name="connsiteY4" fmla="*/ 106507 h 426027"/>
                <a:gd name="connsiteX5" fmla="*/ 0 w 213013"/>
                <a:gd name="connsiteY5" fmla="*/ 319521 h 426027"/>
                <a:gd name="connsiteX6" fmla="*/ 106507 w 213013"/>
                <a:gd name="connsiteY6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3" h="426027">
                  <a:moveTo>
                    <a:pt x="106507" y="426027"/>
                  </a:moveTo>
                  <a:cubicBezTo>
                    <a:pt x="166861" y="426027"/>
                    <a:pt x="213014" y="379874"/>
                    <a:pt x="213014" y="319521"/>
                  </a:cubicBezTo>
                  <a:lnTo>
                    <a:pt x="213014" y="106507"/>
                  </a:lnTo>
                  <a:cubicBezTo>
                    <a:pt x="213014" y="46153"/>
                    <a:pt x="166861" y="0"/>
                    <a:pt x="106507" y="0"/>
                  </a:cubicBezTo>
                  <a:cubicBezTo>
                    <a:pt x="46153" y="0"/>
                    <a:pt x="0" y="46153"/>
                    <a:pt x="0" y="106507"/>
                  </a:cubicBezTo>
                  <a:lnTo>
                    <a:pt x="0" y="319521"/>
                  </a:lnTo>
                  <a:cubicBezTo>
                    <a:pt x="0" y="379874"/>
                    <a:pt x="46153" y="426027"/>
                    <a:pt x="106507" y="426027"/>
                  </a:cubicBezTo>
                  <a:close/>
                </a:path>
              </a:pathLst>
            </a:custGeom>
            <a:solidFill>
              <a:schemeClr val="accent1"/>
            </a:solidFill>
            <a:ln w="3542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F2C7145-874C-FDA1-EFAA-2A7D373161CC}"/>
                </a:ext>
              </a:extLst>
            </p:cNvPr>
            <p:cNvSpPr txBox="1"/>
            <p:nvPr/>
          </p:nvSpPr>
          <p:spPr>
            <a:xfrm>
              <a:off x="1122367" y="3809361"/>
              <a:ext cx="2019994" cy="180572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ru-RU" sz="4800" b="1" noProof="1" smtClean="0"/>
                <a:t>853</a:t>
              </a:r>
              <a:endParaRPr lang="en-US" sz="4800" b="1" noProof="1"/>
            </a:p>
          </p:txBody>
        </p:sp>
      </p:grpSp>
      <p:grpSp>
        <p:nvGrpSpPr>
          <p:cNvPr id="47" name="Group 9">
            <a:extLst>
              <a:ext uri="{FF2B5EF4-FFF2-40B4-BE49-F238E27FC236}">
                <a16:creationId xmlns:a16="http://schemas.microsoft.com/office/drawing/2014/main" id="{ECF886AA-F33D-9DBA-E7E7-1AD7FA21C060}"/>
              </a:ext>
            </a:extLst>
          </p:cNvPr>
          <p:cNvGrpSpPr/>
          <p:nvPr/>
        </p:nvGrpSpPr>
        <p:grpSpPr>
          <a:xfrm>
            <a:off x="4704303" y="4732263"/>
            <a:ext cx="2066622" cy="1926479"/>
            <a:chOff x="838200" y="1932460"/>
            <a:chExt cx="2588326" cy="4125439"/>
          </a:xfrm>
        </p:grpSpPr>
        <p:sp>
          <p:nvSpPr>
            <p:cNvPr id="48" name="Freeform: Shape 10">
              <a:extLst>
                <a:ext uri="{FF2B5EF4-FFF2-40B4-BE49-F238E27FC236}">
                  <a16:creationId xmlns:a16="http://schemas.microsoft.com/office/drawing/2014/main" id="{7F41665E-38B3-D978-096D-9DC650304AA6}"/>
                </a:ext>
              </a:extLst>
            </p:cNvPr>
            <p:cNvSpPr/>
            <p:nvPr/>
          </p:nvSpPr>
          <p:spPr>
            <a:xfrm>
              <a:off x="1264228" y="1932460"/>
              <a:ext cx="213013" cy="426027"/>
            </a:xfrm>
            <a:custGeom>
              <a:avLst/>
              <a:gdLst>
                <a:gd name="connsiteX0" fmla="*/ 106507 w 213013"/>
                <a:gd name="connsiteY0" fmla="*/ 426027 h 426027"/>
                <a:gd name="connsiteX1" fmla="*/ 213014 w 213013"/>
                <a:gd name="connsiteY1" fmla="*/ 319521 h 426027"/>
                <a:gd name="connsiteX2" fmla="*/ 213014 w 213013"/>
                <a:gd name="connsiteY2" fmla="*/ 106507 h 426027"/>
                <a:gd name="connsiteX3" fmla="*/ 106507 w 213013"/>
                <a:gd name="connsiteY3" fmla="*/ 0 h 426027"/>
                <a:gd name="connsiteX4" fmla="*/ 0 w 213013"/>
                <a:gd name="connsiteY4" fmla="*/ 106507 h 426027"/>
                <a:gd name="connsiteX5" fmla="*/ 0 w 213013"/>
                <a:gd name="connsiteY5" fmla="*/ 319521 h 426027"/>
                <a:gd name="connsiteX6" fmla="*/ 106507 w 213013"/>
                <a:gd name="connsiteY6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3" h="426027">
                  <a:moveTo>
                    <a:pt x="106507" y="426027"/>
                  </a:moveTo>
                  <a:cubicBezTo>
                    <a:pt x="166861" y="426027"/>
                    <a:pt x="213014" y="379874"/>
                    <a:pt x="213014" y="319521"/>
                  </a:cubicBezTo>
                  <a:lnTo>
                    <a:pt x="213014" y="106507"/>
                  </a:lnTo>
                  <a:cubicBezTo>
                    <a:pt x="213014" y="46153"/>
                    <a:pt x="166861" y="0"/>
                    <a:pt x="106507" y="0"/>
                  </a:cubicBezTo>
                  <a:cubicBezTo>
                    <a:pt x="46153" y="0"/>
                    <a:pt x="0" y="46153"/>
                    <a:pt x="0" y="106507"/>
                  </a:cubicBezTo>
                  <a:lnTo>
                    <a:pt x="0" y="319521"/>
                  </a:lnTo>
                  <a:cubicBezTo>
                    <a:pt x="0" y="379874"/>
                    <a:pt x="46153" y="426027"/>
                    <a:pt x="106507" y="426027"/>
                  </a:cubicBez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49" name="Freeform: Shape 11">
              <a:extLst>
                <a:ext uri="{FF2B5EF4-FFF2-40B4-BE49-F238E27FC236}">
                  <a16:creationId xmlns:a16="http://schemas.microsoft.com/office/drawing/2014/main" id="{78037E90-D7C0-5E48-98D1-E16BD1591D2E}"/>
                </a:ext>
              </a:extLst>
            </p:cNvPr>
            <p:cNvSpPr/>
            <p:nvPr/>
          </p:nvSpPr>
          <p:spPr>
            <a:xfrm>
              <a:off x="838200" y="3246044"/>
              <a:ext cx="2588326" cy="2811855"/>
            </a:xfrm>
            <a:custGeom>
              <a:avLst/>
              <a:gdLst>
                <a:gd name="connsiteX0" fmla="*/ 0 w 2588326"/>
                <a:gd name="connsiteY0" fmla="*/ 0 h 2811855"/>
                <a:gd name="connsiteX1" fmla="*/ 639041 w 2588326"/>
                <a:gd name="connsiteY1" fmla="*/ 0 h 2811855"/>
                <a:gd name="connsiteX2" fmla="*/ 639041 w 2588326"/>
                <a:gd name="connsiteY2" fmla="*/ 148466 h 2811855"/>
                <a:gd name="connsiteX3" fmla="*/ 148466 w 2588326"/>
                <a:gd name="connsiteY3" fmla="*/ 148466 h 2811855"/>
                <a:gd name="connsiteX4" fmla="*/ 148466 w 2588326"/>
                <a:gd name="connsiteY4" fmla="*/ 2663389 h 2811855"/>
                <a:gd name="connsiteX5" fmla="*/ 2439860 w 2588326"/>
                <a:gd name="connsiteY5" fmla="*/ 2663389 h 2811855"/>
                <a:gd name="connsiteX6" fmla="*/ 2439860 w 2588326"/>
                <a:gd name="connsiteY6" fmla="*/ 148466 h 2811855"/>
                <a:gd name="connsiteX7" fmla="*/ 1949286 w 2588326"/>
                <a:gd name="connsiteY7" fmla="*/ 148466 h 2811855"/>
                <a:gd name="connsiteX8" fmla="*/ 1949286 w 2588326"/>
                <a:gd name="connsiteY8" fmla="*/ 0 h 2811855"/>
                <a:gd name="connsiteX9" fmla="*/ 2588326 w 2588326"/>
                <a:gd name="connsiteY9" fmla="*/ 0 h 2811855"/>
                <a:gd name="connsiteX10" fmla="*/ 2588326 w 2588326"/>
                <a:gd name="connsiteY10" fmla="*/ 2811855 h 2811855"/>
                <a:gd name="connsiteX11" fmla="*/ 0 w 2588326"/>
                <a:gd name="connsiteY11" fmla="*/ 2811855 h 28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88326" h="2811855">
                  <a:moveTo>
                    <a:pt x="0" y="0"/>
                  </a:moveTo>
                  <a:lnTo>
                    <a:pt x="639041" y="0"/>
                  </a:lnTo>
                  <a:lnTo>
                    <a:pt x="639041" y="148466"/>
                  </a:lnTo>
                  <a:lnTo>
                    <a:pt x="148466" y="148466"/>
                  </a:lnTo>
                  <a:lnTo>
                    <a:pt x="148466" y="2663389"/>
                  </a:lnTo>
                  <a:lnTo>
                    <a:pt x="2439860" y="2663389"/>
                  </a:lnTo>
                  <a:lnTo>
                    <a:pt x="2439860" y="148466"/>
                  </a:lnTo>
                  <a:lnTo>
                    <a:pt x="1949286" y="148466"/>
                  </a:lnTo>
                  <a:lnTo>
                    <a:pt x="1949286" y="0"/>
                  </a:lnTo>
                  <a:lnTo>
                    <a:pt x="2588326" y="0"/>
                  </a:lnTo>
                  <a:lnTo>
                    <a:pt x="2588326" y="2811855"/>
                  </a:lnTo>
                  <a:lnTo>
                    <a:pt x="0" y="2811855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50" name="Freeform: Shape 12">
              <a:extLst>
                <a:ext uri="{FF2B5EF4-FFF2-40B4-BE49-F238E27FC236}">
                  <a16:creationId xmlns:a16="http://schemas.microsoft.com/office/drawing/2014/main" id="{01DAE313-64C1-88B8-6A7C-6781D4BD3040}"/>
                </a:ext>
              </a:extLst>
            </p:cNvPr>
            <p:cNvSpPr/>
            <p:nvPr/>
          </p:nvSpPr>
          <p:spPr>
            <a:xfrm>
              <a:off x="838200" y="2145473"/>
              <a:ext cx="2588326" cy="887559"/>
            </a:xfrm>
            <a:custGeom>
              <a:avLst/>
              <a:gdLst>
                <a:gd name="connsiteX0" fmla="*/ 1807276 w 2588326"/>
                <a:gd name="connsiteY0" fmla="*/ 0 h 887559"/>
                <a:gd name="connsiteX1" fmla="*/ 1807276 w 2588326"/>
                <a:gd name="connsiteY1" fmla="*/ 106507 h 887559"/>
                <a:gd name="connsiteX2" fmla="*/ 2055792 w 2588326"/>
                <a:gd name="connsiteY2" fmla="*/ 355023 h 887559"/>
                <a:gd name="connsiteX3" fmla="*/ 2304308 w 2588326"/>
                <a:gd name="connsiteY3" fmla="*/ 106507 h 887559"/>
                <a:gd name="connsiteX4" fmla="*/ 2304308 w 2588326"/>
                <a:gd name="connsiteY4" fmla="*/ 0 h 887559"/>
                <a:gd name="connsiteX5" fmla="*/ 2588326 w 2588326"/>
                <a:gd name="connsiteY5" fmla="*/ 0 h 887559"/>
                <a:gd name="connsiteX6" fmla="*/ 2588326 w 2588326"/>
                <a:gd name="connsiteY6" fmla="*/ 390525 h 887559"/>
                <a:gd name="connsiteX7" fmla="*/ 2588326 w 2588326"/>
                <a:gd name="connsiteY7" fmla="*/ 497032 h 887559"/>
                <a:gd name="connsiteX8" fmla="*/ 2588326 w 2588326"/>
                <a:gd name="connsiteY8" fmla="*/ 887559 h 887559"/>
                <a:gd name="connsiteX9" fmla="*/ 0 w 2588326"/>
                <a:gd name="connsiteY9" fmla="*/ 887559 h 887559"/>
                <a:gd name="connsiteX10" fmla="*/ 0 w 2588326"/>
                <a:gd name="connsiteY10" fmla="*/ 497034 h 887559"/>
                <a:gd name="connsiteX11" fmla="*/ 0 w 2588326"/>
                <a:gd name="connsiteY11" fmla="*/ 390525 h 887559"/>
                <a:gd name="connsiteX12" fmla="*/ 0 w 2588326"/>
                <a:gd name="connsiteY12" fmla="*/ 2 h 887559"/>
                <a:gd name="connsiteX13" fmla="*/ 284018 w 2588326"/>
                <a:gd name="connsiteY13" fmla="*/ 2 h 887559"/>
                <a:gd name="connsiteX14" fmla="*/ 284018 w 2588326"/>
                <a:gd name="connsiteY14" fmla="*/ 106509 h 887559"/>
                <a:gd name="connsiteX15" fmla="*/ 532534 w 2588326"/>
                <a:gd name="connsiteY15" fmla="*/ 355025 h 887559"/>
                <a:gd name="connsiteX16" fmla="*/ 781050 w 2588326"/>
                <a:gd name="connsiteY16" fmla="*/ 106509 h 887559"/>
                <a:gd name="connsiteX17" fmla="*/ 781050 w 2588326"/>
                <a:gd name="connsiteY17" fmla="*/ 2 h 88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8326" h="887559">
                  <a:moveTo>
                    <a:pt x="1807276" y="0"/>
                  </a:moveTo>
                  <a:lnTo>
                    <a:pt x="1807276" y="106507"/>
                  </a:lnTo>
                  <a:cubicBezTo>
                    <a:pt x="1807276" y="244966"/>
                    <a:pt x="1917333" y="355023"/>
                    <a:pt x="2055792" y="355023"/>
                  </a:cubicBezTo>
                  <a:cubicBezTo>
                    <a:pt x="2194251" y="355023"/>
                    <a:pt x="2304308" y="244966"/>
                    <a:pt x="2304308" y="106507"/>
                  </a:cubicBezTo>
                  <a:lnTo>
                    <a:pt x="2304308" y="0"/>
                  </a:lnTo>
                  <a:lnTo>
                    <a:pt x="2588326" y="0"/>
                  </a:lnTo>
                  <a:lnTo>
                    <a:pt x="2588326" y="390525"/>
                  </a:lnTo>
                  <a:lnTo>
                    <a:pt x="2588326" y="497032"/>
                  </a:lnTo>
                  <a:lnTo>
                    <a:pt x="2588326" y="887559"/>
                  </a:lnTo>
                  <a:lnTo>
                    <a:pt x="0" y="887559"/>
                  </a:lnTo>
                  <a:lnTo>
                    <a:pt x="0" y="497034"/>
                  </a:lnTo>
                  <a:lnTo>
                    <a:pt x="0" y="390525"/>
                  </a:lnTo>
                  <a:lnTo>
                    <a:pt x="0" y="2"/>
                  </a:lnTo>
                  <a:lnTo>
                    <a:pt x="284018" y="2"/>
                  </a:lnTo>
                  <a:lnTo>
                    <a:pt x="284018" y="106509"/>
                  </a:lnTo>
                  <a:cubicBezTo>
                    <a:pt x="284018" y="244968"/>
                    <a:pt x="394075" y="355025"/>
                    <a:pt x="532534" y="355025"/>
                  </a:cubicBezTo>
                  <a:cubicBezTo>
                    <a:pt x="670993" y="355025"/>
                    <a:pt x="781050" y="244968"/>
                    <a:pt x="781050" y="106509"/>
                  </a:cubicBezTo>
                  <a:lnTo>
                    <a:pt x="781050" y="2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6858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 smtClean="0">
                  <a:effectLst/>
                </a:rPr>
                <a:t>2023-2024 </a:t>
              </a:r>
              <a:r>
                <a:rPr lang="ru-RU" b="1" dirty="0" err="1" smtClean="0">
                  <a:effectLst/>
                </a:rPr>
                <a:t>уч.г</a:t>
              </a:r>
              <a:r>
                <a:rPr lang="ru-RU" b="1" dirty="0" smtClean="0">
                  <a:effectLst/>
                </a:rPr>
                <a:t>.</a:t>
              </a:r>
              <a:endParaRPr lang="ru-RU" sz="1600" b="1" dirty="0">
                <a:ea typeface="Calibri"/>
                <a:cs typeface="Times New Roman"/>
              </a:endParaRPr>
            </a:p>
          </p:txBody>
        </p:sp>
        <p:sp>
          <p:nvSpPr>
            <p:cNvPr id="51" name="Freeform: Shape 13">
              <a:extLst>
                <a:ext uri="{FF2B5EF4-FFF2-40B4-BE49-F238E27FC236}">
                  <a16:creationId xmlns:a16="http://schemas.microsoft.com/office/drawing/2014/main" id="{A034060F-28CC-F01D-CC9F-2159FE806508}"/>
                </a:ext>
              </a:extLst>
            </p:cNvPr>
            <p:cNvSpPr/>
            <p:nvPr/>
          </p:nvSpPr>
          <p:spPr>
            <a:xfrm>
              <a:off x="2787486" y="1932460"/>
              <a:ext cx="213013" cy="426027"/>
            </a:xfrm>
            <a:custGeom>
              <a:avLst/>
              <a:gdLst>
                <a:gd name="connsiteX0" fmla="*/ 106507 w 213013"/>
                <a:gd name="connsiteY0" fmla="*/ 426027 h 426027"/>
                <a:gd name="connsiteX1" fmla="*/ 213014 w 213013"/>
                <a:gd name="connsiteY1" fmla="*/ 319521 h 426027"/>
                <a:gd name="connsiteX2" fmla="*/ 213014 w 213013"/>
                <a:gd name="connsiteY2" fmla="*/ 106507 h 426027"/>
                <a:gd name="connsiteX3" fmla="*/ 106507 w 213013"/>
                <a:gd name="connsiteY3" fmla="*/ 0 h 426027"/>
                <a:gd name="connsiteX4" fmla="*/ 0 w 213013"/>
                <a:gd name="connsiteY4" fmla="*/ 106507 h 426027"/>
                <a:gd name="connsiteX5" fmla="*/ 0 w 213013"/>
                <a:gd name="connsiteY5" fmla="*/ 319521 h 426027"/>
                <a:gd name="connsiteX6" fmla="*/ 106507 w 213013"/>
                <a:gd name="connsiteY6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3" h="426027">
                  <a:moveTo>
                    <a:pt x="106507" y="426027"/>
                  </a:moveTo>
                  <a:cubicBezTo>
                    <a:pt x="166861" y="426027"/>
                    <a:pt x="213014" y="379874"/>
                    <a:pt x="213014" y="319521"/>
                  </a:cubicBezTo>
                  <a:lnTo>
                    <a:pt x="213014" y="106507"/>
                  </a:lnTo>
                  <a:cubicBezTo>
                    <a:pt x="213014" y="46153"/>
                    <a:pt x="166861" y="0"/>
                    <a:pt x="106507" y="0"/>
                  </a:cubicBezTo>
                  <a:cubicBezTo>
                    <a:pt x="46153" y="0"/>
                    <a:pt x="0" y="46153"/>
                    <a:pt x="0" y="106507"/>
                  </a:cubicBezTo>
                  <a:lnTo>
                    <a:pt x="0" y="319521"/>
                  </a:lnTo>
                  <a:cubicBezTo>
                    <a:pt x="0" y="379874"/>
                    <a:pt x="46153" y="426027"/>
                    <a:pt x="106507" y="426027"/>
                  </a:cubicBez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CFB6440-442D-2B78-6F4B-DDC9A6D72E56}"/>
                </a:ext>
              </a:extLst>
            </p:cNvPr>
            <p:cNvSpPr txBox="1"/>
            <p:nvPr/>
          </p:nvSpPr>
          <p:spPr>
            <a:xfrm>
              <a:off x="1087524" y="3865454"/>
              <a:ext cx="2019994" cy="177953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ru-RU" sz="4800" b="1" noProof="1" smtClean="0"/>
                <a:t>923</a:t>
              </a:r>
              <a:endParaRPr lang="en-US" sz="4800" b="1" noProof="1"/>
            </a:p>
          </p:txBody>
        </p:sp>
      </p:grpSp>
      <p:grpSp>
        <p:nvGrpSpPr>
          <p:cNvPr id="53" name="Group 16">
            <a:extLst>
              <a:ext uri="{FF2B5EF4-FFF2-40B4-BE49-F238E27FC236}">
                <a16:creationId xmlns:a16="http://schemas.microsoft.com/office/drawing/2014/main" id="{9A6F15D3-DB86-DA88-E1E3-FF41891C6DB2}"/>
              </a:ext>
            </a:extLst>
          </p:cNvPr>
          <p:cNvGrpSpPr/>
          <p:nvPr/>
        </p:nvGrpSpPr>
        <p:grpSpPr>
          <a:xfrm>
            <a:off x="6842933" y="4742881"/>
            <a:ext cx="2049547" cy="1926479"/>
            <a:chOff x="838200" y="1932460"/>
            <a:chExt cx="2588326" cy="4125439"/>
          </a:xfrm>
        </p:grpSpPr>
        <p:sp>
          <p:nvSpPr>
            <p:cNvPr id="54" name="Freeform: Shape 17">
              <a:extLst>
                <a:ext uri="{FF2B5EF4-FFF2-40B4-BE49-F238E27FC236}">
                  <a16:creationId xmlns:a16="http://schemas.microsoft.com/office/drawing/2014/main" id="{7AE21317-89FF-4141-C62B-9E4B095B1A71}"/>
                </a:ext>
              </a:extLst>
            </p:cNvPr>
            <p:cNvSpPr/>
            <p:nvPr/>
          </p:nvSpPr>
          <p:spPr>
            <a:xfrm>
              <a:off x="1264228" y="1932460"/>
              <a:ext cx="213013" cy="426027"/>
            </a:xfrm>
            <a:custGeom>
              <a:avLst/>
              <a:gdLst>
                <a:gd name="connsiteX0" fmla="*/ 106507 w 213013"/>
                <a:gd name="connsiteY0" fmla="*/ 426027 h 426027"/>
                <a:gd name="connsiteX1" fmla="*/ 213014 w 213013"/>
                <a:gd name="connsiteY1" fmla="*/ 319521 h 426027"/>
                <a:gd name="connsiteX2" fmla="*/ 213014 w 213013"/>
                <a:gd name="connsiteY2" fmla="*/ 106507 h 426027"/>
                <a:gd name="connsiteX3" fmla="*/ 106507 w 213013"/>
                <a:gd name="connsiteY3" fmla="*/ 0 h 426027"/>
                <a:gd name="connsiteX4" fmla="*/ 0 w 213013"/>
                <a:gd name="connsiteY4" fmla="*/ 106507 h 426027"/>
                <a:gd name="connsiteX5" fmla="*/ 0 w 213013"/>
                <a:gd name="connsiteY5" fmla="*/ 319521 h 426027"/>
                <a:gd name="connsiteX6" fmla="*/ 106507 w 213013"/>
                <a:gd name="connsiteY6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3" h="426027">
                  <a:moveTo>
                    <a:pt x="106507" y="426027"/>
                  </a:moveTo>
                  <a:cubicBezTo>
                    <a:pt x="166861" y="426027"/>
                    <a:pt x="213014" y="379874"/>
                    <a:pt x="213014" y="319521"/>
                  </a:cubicBezTo>
                  <a:lnTo>
                    <a:pt x="213014" y="106507"/>
                  </a:lnTo>
                  <a:cubicBezTo>
                    <a:pt x="213014" y="46153"/>
                    <a:pt x="166861" y="0"/>
                    <a:pt x="106507" y="0"/>
                  </a:cubicBezTo>
                  <a:cubicBezTo>
                    <a:pt x="46153" y="0"/>
                    <a:pt x="0" y="46153"/>
                    <a:pt x="0" y="106507"/>
                  </a:cubicBezTo>
                  <a:lnTo>
                    <a:pt x="0" y="319521"/>
                  </a:lnTo>
                  <a:cubicBezTo>
                    <a:pt x="0" y="379874"/>
                    <a:pt x="46153" y="426027"/>
                    <a:pt x="106507" y="426027"/>
                  </a:cubicBezTo>
                  <a:close/>
                </a:path>
              </a:pathLst>
            </a:custGeom>
            <a:solidFill>
              <a:schemeClr val="accent4"/>
            </a:solidFill>
            <a:ln w="3542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55" name="Freeform: Shape 18">
              <a:extLst>
                <a:ext uri="{FF2B5EF4-FFF2-40B4-BE49-F238E27FC236}">
                  <a16:creationId xmlns:a16="http://schemas.microsoft.com/office/drawing/2014/main" id="{8E1BFDD4-2E4B-541E-3CE9-0905B70BB2A5}"/>
                </a:ext>
              </a:extLst>
            </p:cNvPr>
            <p:cNvSpPr/>
            <p:nvPr/>
          </p:nvSpPr>
          <p:spPr>
            <a:xfrm>
              <a:off x="838200" y="3246044"/>
              <a:ext cx="2588326" cy="2811855"/>
            </a:xfrm>
            <a:custGeom>
              <a:avLst/>
              <a:gdLst>
                <a:gd name="connsiteX0" fmla="*/ 0 w 2588326"/>
                <a:gd name="connsiteY0" fmla="*/ 0 h 2811855"/>
                <a:gd name="connsiteX1" fmla="*/ 639041 w 2588326"/>
                <a:gd name="connsiteY1" fmla="*/ 0 h 2811855"/>
                <a:gd name="connsiteX2" fmla="*/ 639041 w 2588326"/>
                <a:gd name="connsiteY2" fmla="*/ 148466 h 2811855"/>
                <a:gd name="connsiteX3" fmla="*/ 148466 w 2588326"/>
                <a:gd name="connsiteY3" fmla="*/ 148466 h 2811855"/>
                <a:gd name="connsiteX4" fmla="*/ 148466 w 2588326"/>
                <a:gd name="connsiteY4" fmla="*/ 2663389 h 2811855"/>
                <a:gd name="connsiteX5" fmla="*/ 2439860 w 2588326"/>
                <a:gd name="connsiteY5" fmla="*/ 2663389 h 2811855"/>
                <a:gd name="connsiteX6" fmla="*/ 2439860 w 2588326"/>
                <a:gd name="connsiteY6" fmla="*/ 148466 h 2811855"/>
                <a:gd name="connsiteX7" fmla="*/ 1949286 w 2588326"/>
                <a:gd name="connsiteY7" fmla="*/ 148466 h 2811855"/>
                <a:gd name="connsiteX8" fmla="*/ 1949286 w 2588326"/>
                <a:gd name="connsiteY8" fmla="*/ 0 h 2811855"/>
                <a:gd name="connsiteX9" fmla="*/ 2588326 w 2588326"/>
                <a:gd name="connsiteY9" fmla="*/ 0 h 2811855"/>
                <a:gd name="connsiteX10" fmla="*/ 2588326 w 2588326"/>
                <a:gd name="connsiteY10" fmla="*/ 2811855 h 2811855"/>
                <a:gd name="connsiteX11" fmla="*/ 0 w 2588326"/>
                <a:gd name="connsiteY11" fmla="*/ 2811855 h 28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88326" h="2811855">
                  <a:moveTo>
                    <a:pt x="0" y="0"/>
                  </a:moveTo>
                  <a:lnTo>
                    <a:pt x="639041" y="0"/>
                  </a:lnTo>
                  <a:lnTo>
                    <a:pt x="639041" y="148466"/>
                  </a:lnTo>
                  <a:lnTo>
                    <a:pt x="148466" y="148466"/>
                  </a:lnTo>
                  <a:lnTo>
                    <a:pt x="148466" y="2663389"/>
                  </a:lnTo>
                  <a:lnTo>
                    <a:pt x="2439860" y="2663389"/>
                  </a:lnTo>
                  <a:lnTo>
                    <a:pt x="2439860" y="148466"/>
                  </a:lnTo>
                  <a:lnTo>
                    <a:pt x="1949286" y="148466"/>
                  </a:lnTo>
                  <a:lnTo>
                    <a:pt x="1949286" y="0"/>
                  </a:lnTo>
                  <a:lnTo>
                    <a:pt x="2588326" y="0"/>
                  </a:lnTo>
                  <a:lnTo>
                    <a:pt x="2588326" y="2811855"/>
                  </a:lnTo>
                  <a:lnTo>
                    <a:pt x="0" y="2811855"/>
                  </a:lnTo>
                  <a:close/>
                </a:path>
              </a:pathLst>
            </a:custGeom>
            <a:solidFill>
              <a:schemeClr val="accent4"/>
            </a:solidFill>
            <a:ln w="3542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56" name="Freeform: Shape 19">
              <a:extLst>
                <a:ext uri="{FF2B5EF4-FFF2-40B4-BE49-F238E27FC236}">
                  <a16:creationId xmlns:a16="http://schemas.microsoft.com/office/drawing/2014/main" id="{FDB7B96C-82EF-9F03-1CDA-E022D8C4BE7C}"/>
                </a:ext>
              </a:extLst>
            </p:cNvPr>
            <p:cNvSpPr/>
            <p:nvPr/>
          </p:nvSpPr>
          <p:spPr>
            <a:xfrm>
              <a:off x="838200" y="2145473"/>
              <a:ext cx="2588326" cy="887559"/>
            </a:xfrm>
            <a:custGeom>
              <a:avLst/>
              <a:gdLst>
                <a:gd name="connsiteX0" fmla="*/ 1807276 w 2588326"/>
                <a:gd name="connsiteY0" fmla="*/ 0 h 887559"/>
                <a:gd name="connsiteX1" fmla="*/ 1807276 w 2588326"/>
                <a:gd name="connsiteY1" fmla="*/ 106507 h 887559"/>
                <a:gd name="connsiteX2" fmla="*/ 2055792 w 2588326"/>
                <a:gd name="connsiteY2" fmla="*/ 355023 h 887559"/>
                <a:gd name="connsiteX3" fmla="*/ 2304308 w 2588326"/>
                <a:gd name="connsiteY3" fmla="*/ 106507 h 887559"/>
                <a:gd name="connsiteX4" fmla="*/ 2304308 w 2588326"/>
                <a:gd name="connsiteY4" fmla="*/ 0 h 887559"/>
                <a:gd name="connsiteX5" fmla="*/ 2588326 w 2588326"/>
                <a:gd name="connsiteY5" fmla="*/ 0 h 887559"/>
                <a:gd name="connsiteX6" fmla="*/ 2588326 w 2588326"/>
                <a:gd name="connsiteY6" fmla="*/ 390525 h 887559"/>
                <a:gd name="connsiteX7" fmla="*/ 2588326 w 2588326"/>
                <a:gd name="connsiteY7" fmla="*/ 497032 h 887559"/>
                <a:gd name="connsiteX8" fmla="*/ 2588326 w 2588326"/>
                <a:gd name="connsiteY8" fmla="*/ 887559 h 887559"/>
                <a:gd name="connsiteX9" fmla="*/ 0 w 2588326"/>
                <a:gd name="connsiteY9" fmla="*/ 887559 h 887559"/>
                <a:gd name="connsiteX10" fmla="*/ 0 w 2588326"/>
                <a:gd name="connsiteY10" fmla="*/ 497034 h 887559"/>
                <a:gd name="connsiteX11" fmla="*/ 0 w 2588326"/>
                <a:gd name="connsiteY11" fmla="*/ 390525 h 887559"/>
                <a:gd name="connsiteX12" fmla="*/ 0 w 2588326"/>
                <a:gd name="connsiteY12" fmla="*/ 2 h 887559"/>
                <a:gd name="connsiteX13" fmla="*/ 284018 w 2588326"/>
                <a:gd name="connsiteY13" fmla="*/ 2 h 887559"/>
                <a:gd name="connsiteX14" fmla="*/ 284018 w 2588326"/>
                <a:gd name="connsiteY14" fmla="*/ 106509 h 887559"/>
                <a:gd name="connsiteX15" fmla="*/ 532534 w 2588326"/>
                <a:gd name="connsiteY15" fmla="*/ 355025 h 887559"/>
                <a:gd name="connsiteX16" fmla="*/ 781050 w 2588326"/>
                <a:gd name="connsiteY16" fmla="*/ 106509 h 887559"/>
                <a:gd name="connsiteX17" fmla="*/ 781050 w 2588326"/>
                <a:gd name="connsiteY17" fmla="*/ 2 h 88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8326" h="887559">
                  <a:moveTo>
                    <a:pt x="1807276" y="0"/>
                  </a:moveTo>
                  <a:lnTo>
                    <a:pt x="1807276" y="106507"/>
                  </a:lnTo>
                  <a:cubicBezTo>
                    <a:pt x="1807276" y="244966"/>
                    <a:pt x="1917333" y="355023"/>
                    <a:pt x="2055792" y="355023"/>
                  </a:cubicBezTo>
                  <a:cubicBezTo>
                    <a:pt x="2194251" y="355023"/>
                    <a:pt x="2304308" y="244966"/>
                    <a:pt x="2304308" y="106507"/>
                  </a:cubicBezTo>
                  <a:lnTo>
                    <a:pt x="2304308" y="0"/>
                  </a:lnTo>
                  <a:lnTo>
                    <a:pt x="2588326" y="0"/>
                  </a:lnTo>
                  <a:lnTo>
                    <a:pt x="2588326" y="390525"/>
                  </a:lnTo>
                  <a:lnTo>
                    <a:pt x="2588326" y="497032"/>
                  </a:lnTo>
                  <a:lnTo>
                    <a:pt x="2588326" y="887559"/>
                  </a:lnTo>
                  <a:lnTo>
                    <a:pt x="0" y="887559"/>
                  </a:lnTo>
                  <a:lnTo>
                    <a:pt x="0" y="497034"/>
                  </a:lnTo>
                  <a:lnTo>
                    <a:pt x="0" y="390525"/>
                  </a:lnTo>
                  <a:lnTo>
                    <a:pt x="0" y="2"/>
                  </a:lnTo>
                  <a:lnTo>
                    <a:pt x="284018" y="2"/>
                  </a:lnTo>
                  <a:lnTo>
                    <a:pt x="284018" y="106509"/>
                  </a:lnTo>
                  <a:cubicBezTo>
                    <a:pt x="284018" y="244968"/>
                    <a:pt x="394075" y="355025"/>
                    <a:pt x="532534" y="355025"/>
                  </a:cubicBezTo>
                  <a:cubicBezTo>
                    <a:pt x="670993" y="355025"/>
                    <a:pt x="781050" y="244968"/>
                    <a:pt x="781050" y="106509"/>
                  </a:cubicBezTo>
                  <a:lnTo>
                    <a:pt x="781050" y="2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6858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 smtClean="0">
                  <a:effectLst/>
                </a:rPr>
                <a:t>2024-2025 </a:t>
              </a:r>
              <a:r>
                <a:rPr lang="ru-RU" b="1" dirty="0" err="1" smtClean="0">
                  <a:effectLst/>
                </a:rPr>
                <a:t>уч.г</a:t>
              </a:r>
              <a:r>
                <a:rPr lang="ru-RU" b="1" dirty="0" smtClean="0">
                  <a:effectLst/>
                </a:rPr>
                <a:t>.</a:t>
              </a:r>
              <a:endParaRPr lang="ru-RU" sz="1600" b="1" dirty="0">
                <a:ea typeface="Calibri"/>
                <a:cs typeface="Times New Roman"/>
              </a:endParaRPr>
            </a:p>
          </p:txBody>
        </p:sp>
        <p:sp>
          <p:nvSpPr>
            <p:cNvPr id="57" name="Freeform: Shape 20">
              <a:extLst>
                <a:ext uri="{FF2B5EF4-FFF2-40B4-BE49-F238E27FC236}">
                  <a16:creationId xmlns:a16="http://schemas.microsoft.com/office/drawing/2014/main" id="{7B4EEE18-A1BC-B538-9738-70C7BA2B5F39}"/>
                </a:ext>
              </a:extLst>
            </p:cNvPr>
            <p:cNvSpPr/>
            <p:nvPr/>
          </p:nvSpPr>
          <p:spPr>
            <a:xfrm>
              <a:off x="2787486" y="1932460"/>
              <a:ext cx="213013" cy="426027"/>
            </a:xfrm>
            <a:custGeom>
              <a:avLst/>
              <a:gdLst>
                <a:gd name="connsiteX0" fmla="*/ 106507 w 213013"/>
                <a:gd name="connsiteY0" fmla="*/ 426027 h 426027"/>
                <a:gd name="connsiteX1" fmla="*/ 213014 w 213013"/>
                <a:gd name="connsiteY1" fmla="*/ 319521 h 426027"/>
                <a:gd name="connsiteX2" fmla="*/ 213014 w 213013"/>
                <a:gd name="connsiteY2" fmla="*/ 106507 h 426027"/>
                <a:gd name="connsiteX3" fmla="*/ 106507 w 213013"/>
                <a:gd name="connsiteY3" fmla="*/ 0 h 426027"/>
                <a:gd name="connsiteX4" fmla="*/ 0 w 213013"/>
                <a:gd name="connsiteY4" fmla="*/ 106507 h 426027"/>
                <a:gd name="connsiteX5" fmla="*/ 0 w 213013"/>
                <a:gd name="connsiteY5" fmla="*/ 319521 h 426027"/>
                <a:gd name="connsiteX6" fmla="*/ 106507 w 213013"/>
                <a:gd name="connsiteY6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3" h="426027">
                  <a:moveTo>
                    <a:pt x="106507" y="426027"/>
                  </a:moveTo>
                  <a:cubicBezTo>
                    <a:pt x="166861" y="426027"/>
                    <a:pt x="213014" y="379874"/>
                    <a:pt x="213014" y="319521"/>
                  </a:cubicBezTo>
                  <a:lnTo>
                    <a:pt x="213014" y="106507"/>
                  </a:lnTo>
                  <a:cubicBezTo>
                    <a:pt x="213014" y="46153"/>
                    <a:pt x="166861" y="0"/>
                    <a:pt x="106507" y="0"/>
                  </a:cubicBezTo>
                  <a:cubicBezTo>
                    <a:pt x="46153" y="0"/>
                    <a:pt x="0" y="46153"/>
                    <a:pt x="0" y="106507"/>
                  </a:cubicBezTo>
                  <a:lnTo>
                    <a:pt x="0" y="319521"/>
                  </a:lnTo>
                  <a:cubicBezTo>
                    <a:pt x="0" y="379874"/>
                    <a:pt x="46153" y="426027"/>
                    <a:pt x="106507" y="426027"/>
                  </a:cubicBezTo>
                  <a:close/>
                </a:path>
              </a:pathLst>
            </a:custGeom>
            <a:solidFill>
              <a:schemeClr val="accent4"/>
            </a:solidFill>
            <a:ln w="3542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028EC74-8484-C31A-A178-77D563619234}"/>
                </a:ext>
              </a:extLst>
            </p:cNvPr>
            <p:cNvSpPr txBox="1"/>
            <p:nvPr/>
          </p:nvSpPr>
          <p:spPr>
            <a:xfrm>
              <a:off x="1122368" y="3842716"/>
              <a:ext cx="2019993" cy="177953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ru-RU" sz="4800" b="1" noProof="1" smtClean="0"/>
                <a:t>1033</a:t>
              </a:r>
              <a:endParaRPr lang="en-US" sz="4800" b="1" noProof="1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4675370" y="3992583"/>
            <a:ext cx="3879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Количество </a:t>
            </a:r>
            <a:r>
              <a:rPr lang="ru-RU" b="1" dirty="0"/>
              <a:t>обследованных детей на </a:t>
            </a:r>
            <a:r>
              <a:rPr lang="ru-RU" b="1" dirty="0" smtClean="0"/>
              <a:t>ТПМПК</a:t>
            </a:r>
            <a:endParaRPr lang="ru-RU" b="1" dirty="0"/>
          </a:p>
        </p:txBody>
      </p:sp>
      <p:sp>
        <p:nvSpPr>
          <p:cNvPr id="25" name="Штриховая стрелка вправо 24"/>
          <p:cNvSpPr/>
          <p:nvPr/>
        </p:nvSpPr>
        <p:spPr>
          <a:xfrm rot="2024890">
            <a:off x="3646522" y="3512496"/>
            <a:ext cx="1066327" cy="723658"/>
          </a:xfrm>
          <a:prstGeom prst="strip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919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ПРОБЛЕМАТИКА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9908" y="1412776"/>
            <a:ext cx="804056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Не все ОУ читают рекомендации комиссии, где прописаны </a:t>
            </a:r>
            <a:r>
              <a:rPr lang="ru-RU" b="1" dirty="0" smtClean="0"/>
              <a:t>специалисты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9908" y="2247493"/>
            <a:ext cx="8040564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В УП не во всех ОУ разработана коррекционно-развивающая область, куда входят обязательно часы специалистов, рекомендованные  ПМПК, а также предметные часы не менее 2-х, по которым учащийся не осваивает программу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79908" y="3677559"/>
            <a:ext cx="449451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Не во всех ОУ разрабатывается ИОМ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9908" y="4204483"/>
            <a:ext cx="8040564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Т.к. коррекционные часы обязательны для посещения, то администрацией ОУ должна отслеживаться посещаемость этих часов  учащимися с ОВЗ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75094" y="5271829"/>
            <a:ext cx="8045377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Коррекционные занятия МОГУТ проходить в группах, но не более 3-х </a:t>
            </a:r>
            <a:r>
              <a:rPr lang="ru-RU" b="1" dirty="0" smtClean="0"/>
              <a:t>- 5 </a:t>
            </a:r>
            <a:r>
              <a:rPr lang="ru-RU" b="1" dirty="0"/>
              <a:t>человек, имеющих одинаковые затруднения</a:t>
            </a:r>
          </a:p>
        </p:txBody>
      </p:sp>
    </p:spTree>
    <p:extLst>
      <p:ext uri="{BB962C8B-B14F-4D97-AF65-F5344CB8AC3E}">
        <p14:creationId xmlns:p14="http://schemas.microsoft.com/office/powerpoint/2010/main" val="854650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ПРОБЛЕМАТИКА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9908" y="1792903"/>
            <a:ext cx="804056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Работа </a:t>
            </a:r>
            <a:r>
              <a:rPr lang="ru-RU" b="1" dirty="0" err="1" smtClean="0"/>
              <a:t>ППк</a:t>
            </a:r>
            <a:r>
              <a:rPr lang="ru-RU" b="1" dirty="0" smtClean="0"/>
              <a:t> выстроена не правильно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6657" y="2483604"/>
            <a:ext cx="804056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Также затрудняет педагогов организация детей с ОВЗ на уроках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8265" y="1161499"/>
            <a:ext cx="804537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Родители жалуются, что вообще такие занятия не проводятся</a:t>
            </a:r>
          </a:p>
        </p:txBody>
      </p:sp>
    </p:spTree>
    <p:extLst>
      <p:ext uri="{BB962C8B-B14F-4D97-AF65-F5344CB8AC3E}">
        <p14:creationId xmlns:p14="http://schemas.microsoft.com/office/powerpoint/2010/main" val="3670676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4337" y="2348880"/>
            <a:ext cx="80153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6772" y="3458617"/>
            <a:ext cx="8137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Продуктивной работы!</a:t>
            </a:r>
          </a:p>
        </p:txBody>
      </p:sp>
    </p:spTree>
    <p:extLst>
      <p:ext uri="{BB962C8B-B14F-4D97-AF65-F5344CB8AC3E}">
        <p14:creationId xmlns:p14="http://schemas.microsoft.com/office/powerpoint/2010/main" val="2804187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</TotalTime>
  <Words>296</Words>
  <Application>Microsoft Office PowerPoint</Application>
  <PresentationFormat>Экран (4:3)</PresentationFormat>
  <Paragraphs>48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Теоретико-практический семинар "Комплексное сопровождение учащихся с ОВЗ в условиях инклюзивного образования"</vt:lpstr>
      <vt:lpstr>Динамика за 3 последние года показывает увеличение количества детей с ОВЗ, осваивающих АООП </vt:lpstr>
      <vt:lpstr>В этом учебном году распределение по программам</vt:lpstr>
      <vt:lpstr>ПРОБЛЕМАТИКА</vt:lpstr>
      <vt:lpstr>ПРОБЛЕМАТИКА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EA_Fedotova</dc:creator>
  <cp:lastModifiedBy>GE_Soldatova</cp:lastModifiedBy>
  <cp:revision>10</cp:revision>
  <dcterms:created xsi:type="dcterms:W3CDTF">2024-11-07T05:23:28Z</dcterms:created>
  <dcterms:modified xsi:type="dcterms:W3CDTF">2024-11-07T06:15:54Z</dcterms:modified>
</cp:coreProperties>
</file>