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00" r:id="rId3"/>
    <p:sldId id="313" r:id="rId4"/>
    <p:sldId id="298" r:id="rId5"/>
    <p:sldId id="304" r:id="rId6"/>
    <p:sldId id="305" r:id="rId7"/>
    <p:sldId id="306" r:id="rId8"/>
    <p:sldId id="299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02" r:id="rId17"/>
    <p:sldId id="315" r:id="rId18"/>
    <p:sldId id="31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66FF"/>
    <a:srgbClr val="0033CC"/>
    <a:srgbClr val="0000A2"/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54;&#1048;%20&#1044;&#1054;&#1050;&#1048;\2024-2025\&#1082;&#1086;&#1083;&#1083;&#1077;&#1075;&#1080;&#1103;%20&#1074;%20&#1072;&#1074;&#1075;&#1091;&#1089;&#1090;&#1077;\&#1074;&#1089;&#1087;&#1086;&#1084;&#1086;&#1075;&#1072;&#1090;&#1077;&#1083;&#1100;&#1085;&#1099;&#1077;%20&#1088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диагностика!$C$1</c:f>
              <c:strCache>
                <c:ptCount val="1"/>
                <c:pt idx="0">
                  <c:v>2023г.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43373144151294E-2"/>
                  <c:y val="-1.872116628670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0E-4C0E-988C-1F50AB1EBC7E}"/>
                </c:ext>
              </c:extLst>
            </c:dLbl>
            <c:dLbl>
              <c:idx val="1"/>
              <c:layout>
                <c:manualLayout>
                  <c:x val="1.1761395291939165E-2"/>
                  <c:y val="-1.677850326252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0E-4C0E-988C-1F50AB1EBC7E}"/>
                </c:ext>
              </c:extLst>
            </c:dLbl>
            <c:dLbl>
              <c:idx val="2"/>
              <c:layout>
                <c:manualLayout>
                  <c:x val="-1.9464939340944174E-3"/>
                  <c:y val="-8.1575055380104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0E-4C0E-988C-1F50AB1EBC7E}"/>
                </c:ext>
              </c:extLst>
            </c:dLbl>
            <c:dLbl>
              <c:idx val="3"/>
              <c:layout>
                <c:manualLayout>
                  <c:x val="7.4842968293954469E-3"/>
                  <c:y val="-4.059334749858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0E-4C0E-988C-1F50AB1EBC7E}"/>
                </c:ext>
              </c:extLst>
            </c:dLbl>
            <c:dLbl>
              <c:idx val="4"/>
              <c:layout>
                <c:manualLayout>
                  <c:x val="1.0801448006081387E-2"/>
                  <c:y val="-9.0942850315488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0E-4C0E-988C-1F50AB1EBC7E}"/>
                </c:ext>
              </c:extLst>
            </c:dLbl>
            <c:dLbl>
              <c:idx val="5"/>
              <c:layout>
                <c:manualLayout>
                  <c:x val="-5.8394160583943033E-3"/>
                  <c:y val="-2.185792349726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0E-4C0E-988C-1F50AB1EB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диагностика!$B$2:$B$7</c:f>
              <c:strCache>
                <c:ptCount val="6"/>
                <c:pt idx="0">
                  <c:v>учителя математики</c:v>
                </c:pt>
                <c:pt idx="1">
                  <c:v>учителя химии</c:v>
                </c:pt>
                <c:pt idx="2">
                  <c:v>учителя физики</c:v>
                </c:pt>
                <c:pt idx="3">
                  <c:v>учителя биологии</c:v>
                </c:pt>
                <c:pt idx="4">
                  <c:v>руководители и заместителей руководители</c:v>
                </c:pt>
                <c:pt idx="5">
                  <c:v>все категории педагогических работников и управленческих кадров</c:v>
                </c:pt>
              </c:strCache>
            </c:strRef>
          </c:cat>
          <c:val>
            <c:numRef>
              <c:f>диагностика!$C$2:$C$7</c:f>
              <c:numCache>
                <c:formatCode>0.00%</c:formatCode>
                <c:ptCount val="6"/>
                <c:pt idx="0">
                  <c:v>0.83330000000000004</c:v>
                </c:pt>
                <c:pt idx="1">
                  <c:v>0.85709999999999997</c:v>
                </c:pt>
                <c:pt idx="2" formatCode="0%">
                  <c:v>0.75</c:v>
                </c:pt>
                <c:pt idx="3">
                  <c:v>0.83330000000000004</c:v>
                </c:pt>
                <c:pt idx="4">
                  <c:v>0.7429</c:v>
                </c:pt>
                <c:pt idx="5">
                  <c:v>0.64539999999999997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0E-4C0E-988C-1F50AB1EBC7E}"/>
            </c:ext>
          </c:extLst>
        </c:ser>
        <c:ser>
          <c:idx val="1"/>
          <c:order val="1"/>
          <c:tx>
            <c:strRef>
              <c:f>диагностика!$D$1</c:f>
              <c:strCache>
                <c:ptCount val="1"/>
                <c:pt idx="0">
                  <c:v>2024г.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58826399261433E-2"/>
                  <c:y val="-1.323869739966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D0E-4C0E-988C-1F50AB1EBC7E}"/>
                </c:ext>
              </c:extLst>
            </c:dLbl>
            <c:dLbl>
              <c:idx val="1"/>
              <c:layout>
                <c:manualLayout>
                  <c:x val="2.6098978334292561E-2"/>
                  <c:y val="-1.754123099908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D0E-4C0E-988C-1F50AB1EBC7E}"/>
                </c:ext>
              </c:extLst>
            </c:dLbl>
            <c:dLbl>
              <c:idx val="2"/>
              <c:layout>
                <c:manualLayout>
                  <c:x val="2.0287149334482637E-2"/>
                  <c:y val="-1.16846100358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D0E-4C0E-988C-1F50AB1EBC7E}"/>
                </c:ext>
              </c:extLst>
            </c:dLbl>
            <c:dLbl>
              <c:idx val="3"/>
              <c:layout>
                <c:manualLayout>
                  <c:x val="3.5036495773664057E-2"/>
                  <c:y val="-1.988667799025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D0E-4C0E-988C-1F50AB1EBC7E}"/>
                </c:ext>
              </c:extLst>
            </c:dLbl>
            <c:dLbl>
              <c:idx val="4"/>
              <c:layout>
                <c:manualLayout>
                  <c:x val="4.6687806575757419E-2"/>
                  <c:y val="-3.3916950294607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D0E-4C0E-988C-1F50AB1EBC7E}"/>
                </c:ext>
              </c:extLst>
            </c:dLbl>
            <c:dLbl>
              <c:idx val="5"/>
              <c:layout>
                <c:manualLayout>
                  <c:x val="4.3124018737012111E-2"/>
                  <c:y val="-1.7944014966083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D0E-4C0E-988C-1F50AB1EB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диагностика!$B$2:$B$7</c:f>
              <c:strCache>
                <c:ptCount val="6"/>
                <c:pt idx="0">
                  <c:v>учителя математики</c:v>
                </c:pt>
                <c:pt idx="1">
                  <c:v>учителя химии</c:v>
                </c:pt>
                <c:pt idx="2">
                  <c:v>учителя физики</c:v>
                </c:pt>
                <c:pt idx="3">
                  <c:v>учителя биологии</c:v>
                </c:pt>
                <c:pt idx="4">
                  <c:v>руководители и заместителей руководители</c:v>
                </c:pt>
                <c:pt idx="5">
                  <c:v>все категории педагогических работников и управленческих кадров</c:v>
                </c:pt>
              </c:strCache>
            </c:strRef>
          </c:cat>
          <c:val>
            <c:numRef>
              <c:f>диагностика!$D$2:$D$7</c:f>
              <c:numCache>
                <c:formatCode>0.00%</c:formatCode>
                <c:ptCount val="6"/>
                <c:pt idx="0">
                  <c:v>0.67500000000000004</c:v>
                </c:pt>
                <c:pt idx="1">
                  <c:v>0.72729999999999995</c:v>
                </c:pt>
                <c:pt idx="2">
                  <c:v>0.76919999999999999</c:v>
                </c:pt>
                <c:pt idx="3">
                  <c:v>0.76470000000000005</c:v>
                </c:pt>
                <c:pt idx="4">
                  <c:v>0.68630000000000002</c:v>
                </c:pt>
                <c:pt idx="5">
                  <c:v>0.65880000000000005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D0E-4C0E-988C-1F50AB1EB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865920"/>
        <c:axId val="348866576"/>
        <c:axId val="0"/>
      </c:bar3DChart>
      <c:catAx>
        <c:axId val="34886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866576"/>
        <c:crosses val="autoZero"/>
        <c:auto val="1"/>
        <c:lblAlgn val="ctr"/>
        <c:lblOffset val="100"/>
        <c:noMultiLvlLbl val="0"/>
      </c:catAx>
      <c:valAx>
        <c:axId val="34886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886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учителя математики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Лист1!$C$1:$D$1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Лист1!$C$2:$D$2</c:f>
              <c:numCache>
                <c:formatCode>0.00%</c:formatCode>
                <c:ptCount val="2"/>
                <c:pt idx="0">
                  <c:v>0.83330000000000004</c:v>
                </c:pt>
                <c:pt idx="1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E-4025-A0C8-5B9D19BF0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188896"/>
        <c:axId val="439190536"/>
      </c:barChart>
      <c:catAx>
        <c:axId val="43918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190536"/>
        <c:crosses val="autoZero"/>
        <c:auto val="1"/>
        <c:lblAlgn val="ctr"/>
        <c:lblOffset val="100"/>
        <c:noMultiLvlLbl val="0"/>
      </c:catAx>
      <c:valAx>
        <c:axId val="439190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3918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учителя химии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Лист1!$C$3:$D$3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Лист1!$C$4:$D$4</c:f>
              <c:numCache>
                <c:formatCode>0.00%</c:formatCode>
                <c:ptCount val="2"/>
                <c:pt idx="0">
                  <c:v>0.85709999999999997</c:v>
                </c:pt>
                <c:pt idx="1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4-4ACD-BC0D-92FB692E6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342176"/>
        <c:axId val="437345784"/>
      </c:barChart>
      <c:catAx>
        <c:axId val="43734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345784"/>
        <c:crosses val="autoZero"/>
        <c:auto val="1"/>
        <c:lblAlgn val="ctr"/>
        <c:lblOffset val="100"/>
        <c:noMultiLvlLbl val="0"/>
      </c:catAx>
      <c:valAx>
        <c:axId val="437345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3734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</c:f>
              <c:strCache>
                <c:ptCount val="1"/>
                <c:pt idx="0">
                  <c:v>учителя физики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Лист1!$C$5:$D$5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Лист1!$C$6:$D$6</c:f>
              <c:numCache>
                <c:formatCode>0.00%</c:formatCode>
                <c:ptCount val="2"/>
                <c:pt idx="0" formatCode="0%">
                  <c:v>0.75</c:v>
                </c:pt>
                <c:pt idx="1">
                  <c:v>0.76919999999999999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A7-4A37-AF40-5634D008D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211528"/>
        <c:axId val="439214480"/>
      </c:barChart>
      <c:catAx>
        <c:axId val="43921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9214480"/>
        <c:crosses val="autoZero"/>
        <c:auto val="1"/>
        <c:lblAlgn val="ctr"/>
        <c:lblOffset val="100"/>
        <c:noMultiLvlLbl val="0"/>
      </c:catAx>
      <c:valAx>
        <c:axId val="439214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3921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руководители и заместителей руководители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Лист1!$C$9:$D$9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Лист1!$C$10:$D$10</c:f>
              <c:numCache>
                <c:formatCode>0.00%</c:formatCode>
                <c:ptCount val="2"/>
                <c:pt idx="0">
                  <c:v>0.7429</c:v>
                </c:pt>
                <c:pt idx="1">
                  <c:v>0.68630000000000002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1-4DA6-93BA-7D5F9344B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687408"/>
        <c:axId val="304687736"/>
      </c:barChart>
      <c:catAx>
        <c:axId val="30468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4687736"/>
        <c:crosses val="autoZero"/>
        <c:auto val="1"/>
        <c:lblAlgn val="ctr"/>
        <c:lblOffset val="100"/>
        <c:noMultiLvlLbl val="0"/>
      </c:catAx>
      <c:valAx>
        <c:axId val="304687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468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Лист1!$B$8</c:f>
              <c:strCache>
                <c:ptCount val="1"/>
                <c:pt idx="0">
                  <c:v>учителя биологии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Лист1!$C$7:$D$7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Лист1!$C$8:$D$8</c:f>
              <c:numCache>
                <c:formatCode>0.00%</c:formatCode>
                <c:ptCount val="2"/>
                <c:pt idx="0">
                  <c:v>0.83330000000000004</c:v>
                </c:pt>
                <c:pt idx="1">
                  <c:v>0.76470000000000005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8-44FE-B633-5C0DFFC48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7334960"/>
        <c:axId val="437331024"/>
      </c:barChart>
      <c:catAx>
        <c:axId val="43733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7331024"/>
        <c:crosses val="autoZero"/>
        <c:auto val="1"/>
        <c:lblAlgn val="ctr"/>
        <c:lblOffset val="100"/>
        <c:noMultiLvlLbl val="0"/>
      </c:catAx>
      <c:valAx>
        <c:axId val="437331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3733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Лист1!$B$12</c:f>
              <c:strCache>
                <c:ptCount val="1"/>
                <c:pt idx="0">
                  <c:v>все категории педагогических работников и управленческих кадров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Лист1!$C$11:$D$11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Лист1!$C$12:$D$12</c:f>
              <c:numCache>
                <c:formatCode>0.00%</c:formatCode>
                <c:ptCount val="2"/>
                <c:pt idx="0">
                  <c:v>0.64539999999999997</c:v>
                </c:pt>
                <c:pt idx="1">
                  <c:v>0.65880000000000005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7C-4460-9BAC-F0DC6CB16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1000208"/>
        <c:axId val="441000864"/>
      </c:barChart>
      <c:catAx>
        <c:axId val="44100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41000864"/>
        <c:crosses val="autoZero"/>
        <c:auto val="1"/>
        <c:lblAlgn val="ctr"/>
        <c:lblOffset val="100"/>
        <c:noMultiLvlLbl val="0"/>
      </c:catAx>
      <c:valAx>
        <c:axId val="441000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4100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9CEBB-0195-4128-98F6-E52508E1E44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5B2E1-3B0F-4EF3-A3C2-4BD1001860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2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3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7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0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2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5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8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7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0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5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92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60D1B6E-4B9E-4BB9-8A3C-B1C21FC72AE6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B05CAFC-6D97-4AFC-A3CB-2F067A3D933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0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image" Target="../media/image10.png"/><Relationship Id="rId4" Type="http://schemas.openxmlformats.org/officeDocument/2006/relationships/chart" Target="../charts/chart3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7272"/>
          </a:xfrm>
          <a:prstGeom prst="rect">
            <a:avLst/>
          </a:prstGeom>
          <a:effectLst>
            <a:glow>
              <a:schemeClr val="accent1"/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35215" y="2844114"/>
            <a:ext cx="5890846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принятых в 2023-2024 учебном году мер по направлению </a:t>
            </a: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обеспечения профессионального развития педагогических работников»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0123" y="4969164"/>
            <a:ext cx="5931877" cy="1787525"/>
          </a:xfrm>
        </p:spPr>
        <p:txBody>
          <a:bodyPr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Кадочникова Татьяна Николаевна, </a:t>
            </a:r>
          </a:p>
          <a:p>
            <a:pPr algn="l">
              <a:spcBef>
                <a:spcPts val="0"/>
              </a:spcBef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инновационного развития МКУ «ЦРО»</a:t>
            </a:r>
          </a:p>
          <a:p>
            <a:pPr algn="l">
              <a:spcBef>
                <a:spcPts val="0"/>
              </a:spcBef>
            </a:pPr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673" y="6500243"/>
            <a:ext cx="1098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29.08.2024г.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3" y="161746"/>
            <a:ext cx="1145989" cy="491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23505" y="161746"/>
            <a:ext cx="614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Расширенное заседание Коллегии Комитета образования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Администрации города Усть-Илимска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1182" y="246790"/>
            <a:ext cx="10797309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для которых по результатам диагностики разработаны индивидуальные образовательные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297135"/>
              </p:ext>
            </p:extLst>
          </p:nvPr>
        </p:nvGraphicFramePr>
        <p:xfrm>
          <a:off x="1599311" y="1369954"/>
          <a:ext cx="9161053" cy="45367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81399">
                  <a:extLst>
                    <a:ext uri="{9D8B030D-6E8A-4147-A177-3AD203B41FA5}">
                      <a16:colId xmlns:a16="http://schemas.microsoft.com/office/drawing/2014/main" val="433348833"/>
                    </a:ext>
                  </a:extLst>
                </a:gridCol>
                <a:gridCol w="1213318">
                  <a:extLst>
                    <a:ext uri="{9D8B030D-6E8A-4147-A177-3AD203B41FA5}">
                      <a16:colId xmlns:a16="http://schemas.microsoft.com/office/drawing/2014/main" val="959744328"/>
                    </a:ext>
                  </a:extLst>
                </a:gridCol>
                <a:gridCol w="1213318">
                  <a:extLst>
                    <a:ext uri="{9D8B030D-6E8A-4147-A177-3AD203B41FA5}">
                      <a16:colId xmlns:a16="http://schemas.microsoft.com/office/drawing/2014/main" val="4214187119"/>
                    </a:ext>
                  </a:extLst>
                </a:gridCol>
                <a:gridCol w="1653018">
                  <a:extLst>
                    <a:ext uri="{9D8B030D-6E8A-4147-A177-3AD203B41FA5}">
                      <a16:colId xmlns:a16="http://schemas.microsoft.com/office/drawing/2014/main" val="2178041100"/>
                    </a:ext>
                  </a:extLst>
                </a:gridCol>
              </a:tblGrid>
              <a:tr h="191349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545954237"/>
                  </a:ext>
                </a:extLst>
              </a:tr>
              <a:tr h="191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289292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971241246"/>
                  </a:ext>
                </a:extLst>
              </a:tr>
              <a:tr h="3888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 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129178071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2156935"/>
                  </a:ext>
                </a:extLst>
              </a:tr>
              <a:tr h="3888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716438752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4127406794"/>
                  </a:ext>
                </a:extLst>
              </a:tr>
              <a:tr h="38887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924037052"/>
                  </a:ext>
                </a:extLst>
              </a:tr>
              <a:tr h="28864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49905486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793900954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851812288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469897453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13 им. М.К.Янгеля»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330369992"/>
                  </a:ext>
                </a:extLst>
              </a:tr>
              <a:tr h="25535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515632115"/>
                  </a:ext>
                </a:extLst>
              </a:tr>
              <a:tr h="27709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201743526"/>
                  </a:ext>
                </a:extLst>
              </a:tr>
              <a:tr h="191349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17»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79734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5653" y="215809"/>
            <a:ext cx="10797309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значения показателей в разрезе общеобразовательных учреждений, %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45786"/>
              </p:ext>
            </p:extLst>
          </p:nvPr>
        </p:nvGraphicFramePr>
        <p:xfrm>
          <a:off x="683491" y="1525943"/>
          <a:ext cx="10658763" cy="42837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40779">
                  <a:extLst>
                    <a:ext uri="{9D8B030D-6E8A-4147-A177-3AD203B41FA5}">
                      <a16:colId xmlns:a16="http://schemas.microsoft.com/office/drawing/2014/main" val="702663575"/>
                    </a:ext>
                  </a:extLst>
                </a:gridCol>
                <a:gridCol w="1710514">
                  <a:extLst>
                    <a:ext uri="{9D8B030D-6E8A-4147-A177-3AD203B41FA5}">
                      <a16:colId xmlns:a16="http://schemas.microsoft.com/office/drawing/2014/main" val="1307190786"/>
                    </a:ext>
                  </a:extLst>
                </a:gridCol>
                <a:gridCol w="1179664">
                  <a:extLst>
                    <a:ext uri="{9D8B030D-6E8A-4147-A177-3AD203B41FA5}">
                      <a16:colId xmlns:a16="http://schemas.microsoft.com/office/drawing/2014/main" val="868029139"/>
                    </a:ext>
                  </a:extLst>
                </a:gridCol>
                <a:gridCol w="1740006">
                  <a:extLst>
                    <a:ext uri="{9D8B030D-6E8A-4147-A177-3AD203B41FA5}">
                      <a16:colId xmlns:a16="http://schemas.microsoft.com/office/drawing/2014/main" val="1550935783"/>
                    </a:ext>
                  </a:extLst>
                </a:gridCol>
                <a:gridCol w="1287800">
                  <a:extLst>
                    <a:ext uri="{9D8B030D-6E8A-4147-A177-3AD203B41FA5}">
                      <a16:colId xmlns:a16="http://schemas.microsoft.com/office/drawing/2014/main" val="1485876324"/>
                    </a:ext>
                  </a:extLst>
                </a:gridCol>
              </a:tblGrid>
              <a:tr h="2379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2023-2024гг.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011085"/>
                  </a:ext>
                </a:extLst>
              </a:tr>
              <a:tr h="7139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в системе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от зарег с ИОМ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зарегистрированных в системе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от зарег с ИОМ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2879190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4239214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30,77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016333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104301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843684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162485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7923061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3148762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9815150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5744266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282946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651426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4030596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5087869"/>
                  </a:ext>
                </a:extLst>
              </a:tr>
              <a:tr h="237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649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175274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452" y="518040"/>
            <a:ext cx="1171632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методического сопровождения деятельности муниципальных образовательных учреждений по внедрению целевой модели наставничества на 2021-2024 гг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рамках реализации плана;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100% муниципальных образовательных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учреждениях разработаны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 реализации Целевой модели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учреждений составлены и закреплены пары наставника и наставляемого по модели «учитель-учитель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успешно реализует свою деятельность муниципальная стажировочная площадка на базе МАОУ «СОШ №11» по теме «Создание единого методического пространства для сопровождения профессионального развития молодых (педагогических кадров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)».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2279358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«Наставник 38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0952" y="2998179"/>
            <a:ext cx="4705775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 коллектив МАОУ «СОШ № 11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в составе: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ЛЫСЦОВОЙ ОЛЬГИ ИВАНОВНЫ,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СОЛОВЬЕВОЙ ЮЛИИ ЕВГЕНЬЕВНЫ,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БЕЛЬСКОЙ СВЕТЛАНЫ АЛЕКСАНДРОВНЫ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ПРИЗЕРЫ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Лучшая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управленческая практика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организациях»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8199" y="3097660"/>
            <a:ext cx="384124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НАТАЛЬЯ ВЛАДИМИРОВНА БРОВКИНА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учитель биологии,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ПОБЕДИТЕЛЬ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номинации </a:t>
            </a: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«Лучшая практика наставничества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Педагог-педагог»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29014" y="4798640"/>
            <a:ext cx="544738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САМСОНОВА СВЕТЛАНА ВЛАДИМИРОВНА,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«Экспериментальный лицей имени Батербиева М.М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 отличия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Почетный наставник в сфере образования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82" y="2866813"/>
            <a:ext cx="972161" cy="1706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442" y="4686676"/>
            <a:ext cx="1660397" cy="12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623" y="93672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педагогов: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9013" y="1003165"/>
            <a:ext cx="1171632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осуществляют свою деятельность 23 педагогических сообщества;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свою деятельность совет руководителей городских педагогических сообществ;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муниципальный методический проект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«Школа-школе»;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федеральные, региональные и муниципальные инновационные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площадки.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3" y="2711944"/>
            <a:ext cx="7920694" cy="4069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16" y="451744"/>
            <a:ext cx="2641726" cy="2641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722" y="3299697"/>
            <a:ext cx="4313636" cy="311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623" y="93672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педагогического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678675"/>
              </p:ext>
            </p:extLst>
          </p:nvPr>
        </p:nvGraphicFramePr>
        <p:xfrm>
          <a:off x="91623" y="913165"/>
          <a:ext cx="11980305" cy="5875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729">
                  <a:extLst>
                    <a:ext uri="{9D8B030D-6E8A-4147-A177-3AD203B41FA5}">
                      <a16:colId xmlns:a16="http://schemas.microsoft.com/office/drawing/2014/main" val="3707353002"/>
                    </a:ext>
                  </a:extLst>
                </a:gridCol>
                <a:gridCol w="671718">
                  <a:extLst>
                    <a:ext uri="{9D8B030D-6E8A-4147-A177-3AD203B41FA5}">
                      <a16:colId xmlns:a16="http://schemas.microsoft.com/office/drawing/2014/main" val="1313495593"/>
                    </a:ext>
                  </a:extLst>
                </a:gridCol>
                <a:gridCol w="671718">
                  <a:extLst>
                    <a:ext uri="{9D8B030D-6E8A-4147-A177-3AD203B41FA5}">
                      <a16:colId xmlns:a16="http://schemas.microsoft.com/office/drawing/2014/main" val="2037374"/>
                    </a:ext>
                  </a:extLst>
                </a:gridCol>
                <a:gridCol w="671718">
                  <a:extLst>
                    <a:ext uri="{9D8B030D-6E8A-4147-A177-3AD203B41FA5}">
                      <a16:colId xmlns:a16="http://schemas.microsoft.com/office/drawing/2014/main" val="4150520090"/>
                    </a:ext>
                  </a:extLst>
                </a:gridCol>
                <a:gridCol w="523383">
                  <a:extLst>
                    <a:ext uri="{9D8B030D-6E8A-4147-A177-3AD203B41FA5}">
                      <a16:colId xmlns:a16="http://schemas.microsoft.com/office/drawing/2014/main" val="1274146501"/>
                    </a:ext>
                  </a:extLst>
                </a:gridCol>
                <a:gridCol w="560950">
                  <a:extLst>
                    <a:ext uri="{9D8B030D-6E8A-4147-A177-3AD203B41FA5}">
                      <a16:colId xmlns:a16="http://schemas.microsoft.com/office/drawing/2014/main" val="4266890030"/>
                    </a:ext>
                  </a:extLst>
                </a:gridCol>
                <a:gridCol w="570968">
                  <a:extLst>
                    <a:ext uri="{9D8B030D-6E8A-4147-A177-3AD203B41FA5}">
                      <a16:colId xmlns:a16="http://schemas.microsoft.com/office/drawing/2014/main" val="3972363518"/>
                    </a:ext>
                  </a:extLst>
                </a:gridCol>
                <a:gridCol w="751273">
                  <a:extLst>
                    <a:ext uri="{9D8B030D-6E8A-4147-A177-3AD203B41FA5}">
                      <a16:colId xmlns:a16="http://schemas.microsoft.com/office/drawing/2014/main" val="572643256"/>
                    </a:ext>
                  </a:extLst>
                </a:gridCol>
                <a:gridCol w="661121">
                  <a:extLst>
                    <a:ext uri="{9D8B030D-6E8A-4147-A177-3AD203B41FA5}">
                      <a16:colId xmlns:a16="http://schemas.microsoft.com/office/drawing/2014/main" val="790021409"/>
                    </a:ext>
                  </a:extLst>
                </a:gridCol>
                <a:gridCol w="591002">
                  <a:extLst>
                    <a:ext uri="{9D8B030D-6E8A-4147-A177-3AD203B41FA5}">
                      <a16:colId xmlns:a16="http://schemas.microsoft.com/office/drawing/2014/main" val="3629737893"/>
                    </a:ext>
                  </a:extLst>
                </a:gridCol>
                <a:gridCol w="681154">
                  <a:extLst>
                    <a:ext uri="{9D8B030D-6E8A-4147-A177-3AD203B41FA5}">
                      <a16:colId xmlns:a16="http://schemas.microsoft.com/office/drawing/2014/main" val="2664204758"/>
                    </a:ext>
                  </a:extLst>
                </a:gridCol>
                <a:gridCol w="500850">
                  <a:extLst>
                    <a:ext uri="{9D8B030D-6E8A-4147-A177-3AD203B41FA5}">
                      <a16:colId xmlns:a16="http://schemas.microsoft.com/office/drawing/2014/main" val="3733077815"/>
                    </a:ext>
                  </a:extLst>
                </a:gridCol>
                <a:gridCol w="611036">
                  <a:extLst>
                    <a:ext uri="{9D8B030D-6E8A-4147-A177-3AD203B41FA5}">
                      <a16:colId xmlns:a16="http://schemas.microsoft.com/office/drawing/2014/main" val="531272389"/>
                    </a:ext>
                  </a:extLst>
                </a:gridCol>
                <a:gridCol w="611036">
                  <a:extLst>
                    <a:ext uri="{9D8B030D-6E8A-4147-A177-3AD203B41FA5}">
                      <a16:colId xmlns:a16="http://schemas.microsoft.com/office/drawing/2014/main" val="6429230"/>
                    </a:ext>
                  </a:extLst>
                </a:gridCol>
                <a:gridCol w="520883">
                  <a:extLst>
                    <a:ext uri="{9D8B030D-6E8A-4147-A177-3AD203B41FA5}">
                      <a16:colId xmlns:a16="http://schemas.microsoft.com/office/drawing/2014/main" val="1088056097"/>
                    </a:ext>
                  </a:extLst>
                </a:gridCol>
                <a:gridCol w="550934">
                  <a:extLst>
                    <a:ext uri="{9D8B030D-6E8A-4147-A177-3AD203B41FA5}">
                      <a16:colId xmlns:a16="http://schemas.microsoft.com/office/drawing/2014/main" val="816743328"/>
                    </a:ext>
                  </a:extLst>
                </a:gridCol>
                <a:gridCol w="440747">
                  <a:extLst>
                    <a:ext uri="{9D8B030D-6E8A-4147-A177-3AD203B41FA5}">
                      <a16:colId xmlns:a16="http://schemas.microsoft.com/office/drawing/2014/main" val="3647884049"/>
                    </a:ext>
                  </a:extLst>
                </a:gridCol>
                <a:gridCol w="530900">
                  <a:extLst>
                    <a:ext uri="{9D8B030D-6E8A-4147-A177-3AD203B41FA5}">
                      <a16:colId xmlns:a16="http://schemas.microsoft.com/office/drawing/2014/main" val="4271229463"/>
                    </a:ext>
                  </a:extLst>
                </a:gridCol>
                <a:gridCol w="701185">
                  <a:extLst>
                    <a:ext uri="{9D8B030D-6E8A-4147-A177-3AD203B41FA5}">
                      <a16:colId xmlns:a16="http://schemas.microsoft.com/office/drawing/2014/main" val="2554747209"/>
                    </a:ext>
                  </a:extLst>
                </a:gridCol>
              </a:tblGrid>
              <a:tr h="517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МОУ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«Учитель года»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«Лучшая методическая разработка»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«Лучшая управленческая команда -2024»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«Мой лучший урок по ФГОС»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«Педагогический импульс» (команды)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«Звезды инклюзивных практик»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уч. в мер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254913930"/>
                  </a:ext>
                </a:extLst>
              </a:tr>
              <a:tr h="518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 vert="vert270" anchor="ctr"/>
                </a:tc>
                <a:extLst>
                  <a:ext uri="{0D108BD9-81ED-4DB2-BD59-A6C34878D82A}">
                    <a16:rowId xmlns:a16="http://schemas.microsoft.com/office/drawing/2014/main" val="292639863"/>
                  </a:ext>
                </a:extLst>
              </a:tr>
              <a:tr h="25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1087052913"/>
                  </a:ext>
                </a:extLst>
              </a:tr>
              <a:tr h="34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 (гр)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044489"/>
                  </a:ext>
                </a:extLst>
              </a:tr>
              <a:tr h="25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3793603113"/>
                  </a:ext>
                </a:extLst>
              </a:tr>
              <a:tr h="34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 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2174424946"/>
                  </a:ext>
                </a:extLst>
              </a:tr>
              <a:tr h="503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пр, 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54873"/>
                  </a:ext>
                </a:extLst>
              </a:tr>
              <a:tr h="503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3625431245"/>
                  </a:ext>
                </a:extLst>
              </a:tr>
              <a:tr h="34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 (гр)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поб (гр)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пр, 8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387776"/>
                  </a:ext>
                </a:extLst>
              </a:tr>
              <a:tr h="25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352010"/>
                  </a:ext>
                </a:extLst>
              </a:tr>
              <a:tr h="25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пр, 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72793"/>
                  </a:ext>
                </a:extLst>
              </a:tr>
              <a:tr h="345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 (гр)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703473705"/>
                  </a:ext>
                </a:extLst>
              </a:tr>
              <a:tr h="5177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 2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1поб, 1 пр, 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1978871289"/>
                  </a:ext>
                </a:extLst>
              </a:tr>
              <a:tr h="1725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3645409539"/>
                  </a:ext>
                </a:extLst>
              </a:tr>
              <a:tr h="5032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поб, 2 учас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пр, 2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лаур, 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2923793743"/>
                  </a:ext>
                </a:extLst>
              </a:tr>
              <a:tr h="25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поб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уч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ном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4" marR="49994" marT="0" marB="0"/>
                </a:tc>
                <a:extLst>
                  <a:ext uri="{0D108BD9-81ED-4DB2-BD59-A6C34878D82A}">
                    <a16:rowId xmlns:a16="http://schemas.microsoft.com/office/drawing/2014/main" val="307017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69285" y="165191"/>
            <a:ext cx="9559371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работников в рамках реализации приоритетных федеральных программ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37545"/>
              </p:ext>
            </p:extLst>
          </p:nvPr>
        </p:nvGraphicFramePr>
        <p:xfrm>
          <a:off x="1595225" y="1879103"/>
          <a:ext cx="475869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:a16="http://schemas.microsoft.com/office/drawing/2014/main" val="523471033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360755987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1318561008"/>
                    </a:ext>
                  </a:extLst>
                </a:gridCol>
                <a:gridCol w="1224280">
                  <a:extLst>
                    <a:ext uri="{9D8B030D-6E8A-4147-A177-3AD203B41FA5}">
                      <a16:colId xmlns:a16="http://schemas.microsoft.com/office/drawing/2014/main" val="10626613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Период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2022-2023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2023-2024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38899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ДПП ПК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361296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90804" y="1390932"/>
            <a:ext cx="54622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курсов повышения квалификации и программ переподготовки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734628"/>
              </p:ext>
            </p:extLst>
          </p:nvPr>
        </p:nvGraphicFramePr>
        <p:xfrm>
          <a:off x="5625834" y="3378200"/>
          <a:ext cx="6202045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728">
                  <a:extLst>
                    <a:ext uri="{9D8B030D-6E8A-4147-A177-3AD203B41FA5}">
                      <a16:colId xmlns:a16="http://schemas.microsoft.com/office/drawing/2014/main" val="3607649353"/>
                    </a:ext>
                  </a:extLst>
                </a:gridCol>
                <a:gridCol w="1131684">
                  <a:extLst>
                    <a:ext uri="{9D8B030D-6E8A-4147-A177-3AD203B41FA5}">
                      <a16:colId xmlns:a16="http://schemas.microsoft.com/office/drawing/2014/main" val="1298828770"/>
                    </a:ext>
                  </a:extLst>
                </a:gridCol>
                <a:gridCol w="1231271">
                  <a:extLst>
                    <a:ext uri="{9D8B030D-6E8A-4147-A177-3AD203B41FA5}">
                      <a16:colId xmlns:a16="http://schemas.microsoft.com/office/drawing/2014/main" val="2278828181"/>
                    </a:ext>
                  </a:extLst>
                </a:gridCol>
                <a:gridCol w="1072362">
                  <a:extLst>
                    <a:ext uri="{9D8B030D-6E8A-4147-A177-3AD203B41FA5}">
                      <a16:colId xmlns:a16="http://schemas.microsoft.com/office/drawing/2014/main" val="509728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ДПП ПК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учебный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374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Обновленные ФГОС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8853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первой помощи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172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ОВЗ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0817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 работа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4152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направленность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759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7291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9185985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623537" y="2893774"/>
            <a:ext cx="53089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педагогических работников, прошедших ДПП ПК по направлениям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93635" y="5394244"/>
            <a:ext cx="25470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Охват курсовой подготовкой, чел.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429501"/>
              </p:ext>
            </p:extLst>
          </p:nvPr>
        </p:nvGraphicFramePr>
        <p:xfrm>
          <a:off x="1595225" y="5851802"/>
          <a:ext cx="6462361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528">
                  <a:extLst>
                    <a:ext uri="{9D8B030D-6E8A-4147-A177-3AD203B41FA5}">
                      <a16:colId xmlns:a16="http://schemas.microsoft.com/office/drawing/2014/main" val="2983248104"/>
                    </a:ext>
                  </a:extLst>
                </a:gridCol>
                <a:gridCol w="1145601">
                  <a:extLst>
                    <a:ext uri="{9D8B030D-6E8A-4147-A177-3AD203B41FA5}">
                      <a16:colId xmlns:a16="http://schemas.microsoft.com/office/drawing/2014/main" val="2241377612"/>
                    </a:ext>
                  </a:extLst>
                </a:gridCol>
                <a:gridCol w="1191294">
                  <a:extLst>
                    <a:ext uri="{9D8B030D-6E8A-4147-A177-3AD203B41FA5}">
                      <a16:colId xmlns:a16="http://schemas.microsoft.com/office/drawing/2014/main" val="3079067168"/>
                    </a:ext>
                  </a:extLst>
                </a:gridCol>
                <a:gridCol w="1121938">
                  <a:extLst>
                    <a:ext uri="{9D8B030D-6E8A-4147-A177-3AD203B41FA5}">
                      <a16:colId xmlns:a16="http://schemas.microsoft.com/office/drawing/2014/main" val="2913475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8254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педагогических работников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6878217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042" y="1074684"/>
            <a:ext cx="4901649" cy="14004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450" y="2893774"/>
            <a:ext cx="2272116" cy="2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99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69285" y="165191"/>
            <a:ext cx="9559371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работников в рамках реализации приоритетных федеральных программ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1699" y="107468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Прохождение ППК по категориям работников в МОУ, чел.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756809"/>
              </p:ext>
            </p:extLst>
          </p:nvPr>
        </p:nvGraphicFramePr>
        <p:xfrm>
          <a:off x="1703733" y="1438897"/>
          <a:ext cx="10090475" cy="4293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7639">
                  <a:extLst>
                    <a:ext uri="{9D8B030D-6E8A-4147-A177-3AD203B41FA5}">
                      <a16:colId xmlns:a16="http://schemas.microsoft.com/office/drawing/2014/main" val="3018988581"/>
                    </a:ext>
                  </a:extLst>
                </a:gridCol>
                <a:gridCol w="1727612">
                  <a:extLst>
                    <a:ext uri="{9D8B030D-6E8A-4147-A177-3AD203B41FA5}">
                      <a16:colId xmlns:a16="http://schemas.microsoft.com/office/drawing/2014/main" val="4060583981"/>
                    </a:ext>
                  </a:extLst>
                </a:gridCol>
                <a:gridCol w="1727612">
                  <a:extLst>
                    <a:ext uri="{9D8B030D-6E8A-4147-A177-3AD203B41FA5}">
                      <a16:colId xmlns:a16="http://schemas.microsoft.com/office/drawing/2014/main" val="1584324589"/>
                    </a:ext>
                  </a:extLst>
                </a:gridCol>
                <a:gridCol w="1727612">
                  <a:extLst>
                    <a:ext uri="{9D8B030D-6E8A-4147-A177-3AD203B41FA5}">
                      <a16:colId xmlns:a16="http://schemas.microsoft.com/office/drawing/2014/main" val="1289384065"/>
                    </a:ext>
                  </a:extLst>
                </a:gridCol>
              </a:tblGrid>
              <a:tr h="4532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ctr"/>
                </a:tc>
                <a:extLst>
                  <a:ext uri="{0D108BD9-81ED-4DB2-BD59-A6C34878D82A}">
                    <a16:rowId xmlns:a16="http://schemas.microsoft.com/office/drawing/2014/main" val="3660075587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1012646382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библиотекой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326425080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1249067632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 дополнительного образования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011860490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педагог-библиотекарь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952489872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тьютор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/воспитатель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400615723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педагог-организатор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358666261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(школа)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3269684630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советник директора по воспитательной работе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472426127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педагог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207339589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292203598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 (школа)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305114016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(школа)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extLst>
                  <a:ext uri="{0D108BD9-81ED-4DB2-BD59-A6C34878D82A}">
                    <a16:rowId xmlns:a16="http://schemas.microsoft.com/office/drawing/2014/main" val="36930554"/>
                  </a:ext>
                </a:extLst>
              </a:tr>
              <a:tr h="21678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341" marR="60341" marT="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24612"/>
                  </a:ext>
                </a:extLst>
              </a:tr>
            </a:tbl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2094525" y="5310155"/>
            <a:ext cx="9559371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введением 1 сентября 2024 года учебных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и защиты Родины» и «Труд (технология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)»!!!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06165" y="6219648"/>
            <a:ext cx="3008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поток – 40% прошли обучение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81688" y="6231047"/>
            <a:ext cx="3089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поток – 40% прошли обучение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38072" y="6219647"/>
            <a:ext cx="3089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прошли обучение – 66,7%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99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969285" y="165191"/>
            <a:ext cx="9559371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потребность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39" y="1529432"/>
            <a:ext cx="5457271" cy="398679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42137"/>
              </p:ext>
            </p:extLst>
          </p:nvPr>
        </p:nvGraphicFramePr>
        <p:xfrm>
          <a:off x="7366822" y="2379314"/>
          <a:ext cx="4400165" cy="2287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893">
                  <a:extLst>
                    <a:ext uri="{9D8B030D-6E8A-4147-A177-3AD203B41FA5}">
                      <a16:colId xmlns:a16="http://schemas.microsoft.com/office/drawing/2014/main" val="3048468834"/>
                    </a:ext>
                  </a:extLst>
                </a:gridCol>
                <a:gridCol w="1534272">
                  <a:extLst>
                    <a:ext uri="{9D8B030D-6E8A-4147-A177-3AD203B41FA5}">
                      <a16:colId xmlns:a16="http://schemas.microsoft.com/office/drawing/2014/main" val="2036894174"/>
                    </a:ext>
                  </a:extLst>
                </a:gridCol>
              </a:tblGrid>
              <a:tr h="285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ДПП ПК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 2024г.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1159548"/>
                  </a:ext>
                </a:extLst>
              </a:tr>
              <a:tr h="285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367852"/>
                  </a:ext>
                </a:extLst>
              </a:tr>
              <a:tr h="285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воспитательная работа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2320337"/>
                  </a:ext>
                </a:extLst>
              </a:tr>
              <a:tr h="285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ОВЗ, ФГОС ОВЗ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8415162"/>
                  </a:ext>
                </a:extLst>
              </a:tr>
              <a:tr h="285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направленность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2649635"/>
                  </a:ext>
                </a:extLst>
              </a:tr>
              <a:tr h="571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безопасность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чел.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2189907"/>
                  </a:ext>
                </a:extLst>
              </a:tr>
              <a:tr h="285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грамотность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чел.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0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99"/>
            <a:ext cx="12192000" cy="695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/>
          <a:stretch/>
        </p:blipFill>
        <p:spPr>
          <a:xfrm>
            <a:off x="-9626" y="-101599"/>
            <a:ext cx="1315567" cy="695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6932" y="619939"/>
            <a:ext cx="8533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6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11484" y="1279021"/>
            <a:ext cx="1042410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 МКУ «ЦЕНТР РАЗВИТИЯ ОБРАЗОВАНИЯ»:</a:t>
            </a:r>
          </a:p>
          <a:p>
            <a:pPr lvl="2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провести муниципальный мониторинг профессиональных дефицитов педагогических работников муниципальных общеобразовательных учреждений в период с 01.05.2025г. по 15.05.2025г. 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до 30.05.2025г.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 мероприятий по кадровому обеспечению муниципальной системы образования города Усть-Илимска на 2025-2030 годы. 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 до 01.02.2025г.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структуру и содержание системы муниципального конкурсного движения в соответствии с запросами времени и приоритетными направлениями системы образования. </a:t>
            </a: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исполнения: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01.03.2025г..</a:t>
            </a: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Актуализировать нормативно-правовую базу регламентирующую деятельность городских педагогических сообществ. 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исполнения 01.04.2025г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МУНИЦИПАЛЬНЫХ ОБРАЗОВАТЕЛЬНЫХ УЧРЕЖДЕНИЙ: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управленческих команд общеобразовательных команд на необходимость активизации интереса педагогических работников по представлению накопленного опыта в рамках конкурсных мероприятий как муниципального, так и регионального уровня.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 постоянно.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по использования региональной системы «ИОМ-ОФИС.38» при составлении индивидуальных образовательных маршрутов педагогических работников.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 15.09.2024г.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влияние повышения квалификации на результаты образовательной деятельности педагогов.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исполнения: до 01.10.2024г.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5350"/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педагогические коллективы с анализом эффективности принятых в 2023-2024 учебном году мер по направлению «Система обеспечения профессионального развития педагогических работников». </a:t>
            </a:r>
            <a:endParaRPr lang="ru-RU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сентябрь 2024г.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5567" y="165191"/>
            <a:ext cx="1021308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вопросу об эффективности принятых в 2023-2024 учебном году мерах по направлению «Система обеспечения профессионального развития педагогических работников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1983" y="110836"/>
            <a:ext cx="10797309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развития системы обеспечения профессионального развития педагогических работников: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1046" y="5933243"/>
            <a:ext cx="362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 от 15.09.2021г. № 72-55-25/21-55 между Министерством образования Иркутской области, ГАУ ДПО ИРО и Управлением образования Администрации города Усть-Илимска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90" y="5921784"/>
            <a:ext cx="842456" cy="842456"/>
          </a:xfrm>
          <a:prstGeom prst="rect">
            <a:avLst/>
          </a:prstGeom>
        </p:spPr>
      </p:pic>
      <p:sp>
        <p:nvSpPr>
          <p:cNvPr id="7" name="Freeform: Shape 169">
            <a:extLst>
              <a:ext uri="{FF2B5EF4-FFF2-40B4-BE49-F238E27FC236}">
                <a16:creationId xmlns:a16="http://schemas.microsoft.com/office/drawing/2014/main" id="{D5A85E40-47A4-8144-BAFB-9866F6F3A3BE}"/>
              </a:ext>
            </a:extLst>
          </p:cNvPr>
          <p:cNvSpPr/>
          <p:nvPr/>
        </p:nvSpPr>
        <p:spPr>
          <a:xfrm>
            <a:off x="3751587" y="2708808"/>
            <a:ext cx="1720306" cy="1361439"/>
          </a:xfrm>
          <a:custGeom>
            <a:avLst/>
            <a:gdLst>
              <a:gd name="connsiteX0" fmla="*/ 331498 w 1704172"/>
              <a:gd name="connsiteY0" fmla="*/ 1293160 h 1349993"/>
              <a:gd name="connsiteX1" fmla="*/ 426748 w 1704172"/>
              <a:gd name="connsiteY1" fmla="*/ 1065798 h 1349993"/>
              <a:gd name="connsiteX2" fmla="*/ 420747 w 1704172"/>
              <a:gd name="connsiteY2" fmla="*/ 865107 h 1349993"/>
              <a:gd name="connsiteX3" fmla="*/ 286254 w 1704172"/>
              <a:gd name="connsiteY3" fmla="*/ 825197 h 1349993"/>
              <a:gd name="connsiteX4" fmla="*/ 222437 w 1704172"/>
              <a:gd name="connsiteY4" fmla="*/ 857106 h 1349993"/>
              <a:gd name="connsiteX5" fmla="*/ 68036 w 1704172"/>
              <a:gd name="connsiteY5" fmla="*/ 848247 h 1349993"/>
              <a:gd name="connsiteX6" fmla="*/ 8315 w 1704172"/>
              <a:gd name="connsiteY6" fmla="*/ 660605 h 1349993"/>
              <a:gd name="connsiteX7" fmla="*/ 35556 w 1704172"/>
              <a:gd name="connsiteY7" fmla="*/ 600216 h 1349993"/>
              <a:gd name="connsiteX8" fmla="*/ 262632 w 1704172"/>
              <a:gd name="connsiteY8" fmla="*/ 531827 h 1349993"/>
              <a:gd name="connsiteX9" fmla="*/ 395316 w 1704172"/>
              <a:gd name="connsiteY9" fmla="*/ 469629 h 1349993"/>
              <a:gd name="connsiteX10" fmla="*/ 349595 w 1704172"/>
              <a:gd name="connsiteY10" fmla="*/ 140540 h 1349993"/>
              <a:gd name="connsiteX11" fmla="*/ 329117 w 1704172"/>
              <a:gd name="connsiteY11" fmla="*/ 87676 h 1349993"/>
              <a:gd name="connsiteX12" fmla="*/ 589340 w 1704172"/>
              <a:gd name="connsiteY12" fmla="*/ 2523 h 1349993"/>
              <a:gd name="connsiteX13" fmla="*/ 781745 w 1704172"/>
              <a:gd name="connsiteY13" fmla="*/ 37194 h 1349993"/>
              <a:gd name="connsiteX14" fmla="*/ 817273 w 1704172"/>
              <a:gd name="connsiteY14" fmla="*/ 149684 h 1349993"/>
              <a:gd name="connsiteX15" fmla="*/ 798223 w 1704172"/>
              <a:gd name="connsiteY15" fmla="*/ 187879 h 1349993"/>
              <a:gd name="connsiteX16" fmla="*/ 955004 w 1704172"/>
              <a:gd name="connsiteY16" fmla="*/ 446007 h 1349993"/>
              <a:gd name="connsiteX17" fmla="*/ 1124168 w 1704172"/>
              <a:gd name="connsiteY17" fmla="*/ 381713 h 1349993"/>
              <a:gd name="connsiteX18" fmla="*/ 1128550 w 1704172"/>
              <a:gd name="connsiteY18" fmla="*/ 253983 h 1349993"/>
              <a:gd name="connsiteX19" fmla="*/ 1081401 w 1704172"/>
              <a:gd name="connsiteY19" fmla="*/ 182831 h 1349993"/>
              <a:gd name="connsiteX20" fmla="*/ 1109405 w 1704172"/>
              <a:gd name="connsiteY20" fmla="*/ 83485 h 1349993"/>
              <a:gd name="connsiteX21" fmla="*/ 1404394 w 1704172"/>
              <a:gd name="connsiteY21" fmla="*/ 30812 h 1349993"/>
              <a:gd name="connsiteX22" fmla="*/ 1610896 w 1704172"/>
              <a:gd name="connsiteY22" fmla="*/ 82437 h 1349993"/>
              <a:gd name="connsiteX23" fmla="*/ 1633089 w 1704172"/>
              <a:gd name="connsiteY23" fmla="*/ 105488 h 1349993"/>
              <a:gd name="connsiteX24" fmla="*/ 1690525 w 1704172"/>
              <a:gd name="connsiteY24" fmla="*/ 383142 h 1349993"/>
              <a:gd name="connsiteX25" fmla="*/ 1651187 w 1704172"/>
              <a:gd name="connsiteY25" fmla="*/ 508586 h 1349993"/>
              <a:gd name="connsiteX26" fmla="*/ 1547555 w 1704172"/>
              <a:gd name="connsiteY26" fmla="*/ 546686 h 1349993"/>
              <a:gd name="connsiteX27" fmla="*/ 1442875 w 1704172"/>
              <a:gd name="connsiteY27" fmla="*/ 514777 h 1349993"/>
              <a:gd name="connsiteX28" fmla="*/ 1348673 w 1704172"/>
              <a:gd name="connsiteY28" fmla="*/ 534494 h 1349993"/>
              <a:gd name="connsiteX29" fmla="*/ 1374295 w 1704172"/>
              <a:gd name="connsiteY29" fmla="*/ 840342 h 1349993"/>
              <a:gd name="connsiteX30" fmla="*/ 1452019 w 1704172"/>
              <a:gd name="connsiteY30" fmla="*/ 838437 h 1349993"/>
              <a:gd name="connsiteX31" fmla="*/ 1543459 w 1704172"/>
              <a:gd name="connsiteY31" fmla="*/ 787478 h 1349993"/>
              <a:gd name="connsiteX32" fmla="*/ 1660903 w 1704172"/>
              <a:gd name="connsiteY32" fmla="*/ 824911 h 1349993"/>
              <a:gd name="connsiteX33" fmla="*/ 1649377 w 1704172"/>
              <a:gd name="connsiteY33" fmla="*/ 1276682 h 1349993"/>
              <a:gd name="connsiteX34" fmla="*/ 1632613 w 1704172"/>
              <a:gd name="connsiteY34" fmla="*/ 1293255 h 1349993"/>
              <a:gd name="connsiteX35" fmla="*/ 1367437 w 1704172"/>
              <a:gd name="connsiteY35" fmla="*/ 1336499 h 1349993"/>
              <a:gd name="connsiteX36" fmla="*/ 1150934 w 1704172"/>
              <a:gd name="connsiteY36" fmla="*/ 1327926 h 1349993"/>
              <a:gd name="connsiteX37" fmla="*/ 1107214 w 1704172"/>
              <a:gd name="connsiteY37" fmla="*/ 1215150 h 1349993"/>
              <a:gd name="connsiteX38" fmla="*/ 1129026 w 1704172"/>
              <a:gd name="connsiteY38" fmla="*/ 1178479 h 1349993"/>
              <a:gd name="connsiteX39" fmla="*/ 1034443 w 1704172"/>
              <a:gd name="connsiteY39" fmla="*/ 980835 h 1349993"/>
              <a:gd name="connsiteX40" fmla="*/ 858517 w 1704172"/>
              <a:gd name="connsiteY40" fmla="*/ 1045415 h 1349993"/>
              <a:gd name="connsiteX41" fmla="*/ 835370 w 1704172"/>
              <a:gd name="connsiteY41" fmla="*/ 1146761 h 1349993"/>
              <a:gd name="connsiteX42" fmla="*/ 856135 w 1704172"/>
              <a:gd name="connsiteY42" fmla="*/ 1199625 h 1349993"/>
              <a:gd name="connsiteX43" fmla="*/ 485898 w 1704172"/>
              <a:gd name="connsiteY43" fmla="*/ 1330879 h 1349993"/>
              <a:gd name="connsiteX44" fmla="*/ 331498 w 1704172"/>
              <a:gd name="connsiteY44" fmla="*/ 1293160 h 1349993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49595 w 1704172"/>
              <a:gd name="connsiteY10" fmla="*/ 139217 h 1348670"/>
              <a:gd name="connsiteX11" fmla="*/ 322646 w 1704172"/>
              <a:gd name="connsiteY11" fmla="*/ 63707 h 1348670"/>
              <a:gd name="connsiteX12" fmla="*/ 589340 w 1704172"/>
              <a:gd name="connsiteY12" fmla="*/ 1200 h 1348670"/>
              <a:gd name="connsiteX13" fmla="*/ 781745 w 1704172"/>
              <a:gd name="connsiteY13" fmla="*/ 35871 h 1348670"/>
              <a:gd name="connsiteX14" fmla="*/ 817273 w 1704172"/>
              <a:gd name="connsiteY14" fmla="*/ 148361 h 1348670"/>
              <a:gd name="connsiteX15" fmla="*/ 798223 w 1704172"/>
              <a:gd name="connsiteY15" fmla="*/ 186556 h 1348670"/>
              <a:gd name="connsiteX16" fmla="*/ 955004 w 1704172"/>
              <a:gd name="connsiteY16" fmla="*/ 444684 h 1348670"/>
              <a:gd name="connsiteX17" fmla="*/ 1124168 w 1704172"/>
              <a:gd name="connsiteY17" fmla="*/ 380390 h 1348670"/>
              <a:gd name="connsiteX18" fmla="*/ 1128550 w 1704172"/>
              <a:gd name="connsiteY18" fmla="*/ 252660 h 1348670"/>
              <a:gd name="connsiteX19" fmla="*/ 1081401 w 1704172"/>
              <a:gd name="connsiteY19" fmla="*/ 181508 h 1348670"/>
              <a:gd name="connsiteX20" fmla="*/ 1109405 w 1704172"/>
              <a:gd name="connsiteY20" fmla="*/ 82162 h 1348670"/>
              <a:gd name="connsiteX21" fmla="*/ 1404394 w 1704172"/>
              <a:gd name="connsiteY21" fmla="*/ 29489 h 1348670"/>
              <a:gd name="connsiteX22" fmla="*/ 1610896 w 1704172"/>
              <a:gd name="connsiteY22" fmla="*/ 81114 h 1348670"/>
              <a:gd name="connsiteX23" fmla="*/ 1633089 w 1704172"/>
              <a:gd name="connsiteY23" fmla="*/ 104165 h 1348670"/>
              <a:gd name="connsiteX24" fmla="*/ 1690525 w 1704172"/>
              <a:gd name="connsiteY24" fmla="*/ 381819 h 1348670"/>
              <a:gd name="connsiteX25" fmla="*/ 1651187 w 1704172"/>
              <a:gd name="connsiteY25" fmla="*/ 507263 h 1348670"/>
              <a:gd name="connsiteX26" fmla="*/ 1547555 w 1704172"/>
              <a:gd name="connsiteY26" fmla="*/ 545363 h 1348670"/>
              <a:gd name="connsiteX27" fmla="*/ 1442875 w 1704172"/>
              <a:gd name="connsiteY27" fmla="*/ 513454 h 1348670"/>
              <a:gd name="connsiteX28" fmla="*/ 1348673 w 1704172"/>
              <a:gd name="connsiteY28" fmla="*/ 533171 h 1348670"/>
              <a:gd name="connsiteX29" fmla="*/ 1374295 w 1704172"/>
              <a:gd name="connsiteY29" fmla="*/ 839019 h 1348670"/>
              <a:gd name="connsiteX30" fmla="*/ 1452019 w 1704172"/>
              <a:gd name="connsiteY30" fmla="*/ 837114 h 1348670"/>
              <a:gd name="connsiteX31" fmla="*/ 1543459 w 1704172"/>
              <a:gd name="connsiteY31" fmla="*/ 786155 h 1348670"/>
              <a:gd name="connsiteX32" fmla="*/ 1660903 w 1704172"/>
              <a:gd name="connsiteY32" fmla="*/ 823588 h 1348670"/>
              <a:gd name="connsiteX33" fmla="*/ 1649377 w 1704172"/>
              <a:gd name="connsiteY33" fmla="*/ 1275359 h 1348670"/>
              <a:gd name="connsiteX34" fmla="*/ 1632613 w 1704172"/>
              <a:gd name="connsiteY34" fmla="*/ 1291932 h 1348670"/>
              <a:gd name="connsiteX35" fmla="*/ 1367437 w 1704172"/>
              <a:gd name="connsiteY35" fmla="*/ 1335176 h 1348670"/>
              <a:gd name="connsiteX36" fmla="*/ 1150934 w 1704172"/>
              <a:gd name="connsiteY36" fmla="*/ 1326603 h 1348670"/>
              <a:gd name="connsiteX37" fmla="*/ 1107214 w 1704172"/>
              <a:gd name="connsiteY37" fmla="*/ 1213827 h 1348670"/>
              <a:gd name="connsiteX38" fmla="*/ 1129026 w 1704172"/>
              <a:gd name="connsiteY38" fmla="*/ 1177156 h 1348670"/>
              <a:gd name="connsiteX39" fmla="*/ 1034443 w 1704172"/>
              <a:gd name="connsiteY39" fmla="*/ 979512 h 1348670"/>
              <a:gd name="connsiteX40" fmla="*/ 858517 w 1704172"/>
              <a:gd name="connsiteY40" fmla="*/ 1044092 h 1348670"/>
              <a:gd name="connsiteX41" fmla="*/ 835370 w 1704172"/>
              <a:gd name="connsiteY41" fmla="*/ 1145438 h 1348670"/>
              <a:gd name="connsiteX42" fmla="*/ 856135 w 1704172"/>
              <a:gd name="connsiteY42" fmla="*/ 1198302 h 1348670"/>
              <a:gd name="connsiteX43" fmla="*/ 485898 w 1704172"/>
              <a:gd name="connsiteY43" fmla="*/ 1329556 h 1348670"/>
              <a:gd name="connsiteX44" fmla="*/ 331498 w 1704172"/>
              <a:gd name="connsiteY44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20747 w 1704172"/>
              <a:gd name="connsiteY2" fmla="*/ 863784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286254 w 1704172"/>
              <a:gd name="connsiteY3" fmla="*/ 823874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60549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  <a:gd name="connsiteX0" fmla="*/ 331498 w 1704172"/>
              <a:gd name="connsiteY0" fmla="*/ 1291837 h 1348670"/>
              <a:gd name="connsiteX1" fmla="*/ 426748 w 1704172"/>
              <a:gd name="connsiteY1" fmla="*/ 1064475 h 1348670"/>
              <a:gd name="connsiteX2" fmla="*/ 430452 w 1704172"/>
              <a:gd name="connsiteY2" fmla="*/ 850844 h 1348670"/>
              <a:gd name="connsiteX3" fmla="*/ 305664 w 1704172"/>
              <a:gd name="connsiteY3" fmla="*/ 801228 h 1348670"/>
              <a:gd name="connsiteX4" fmla="*/ 222437 w 1704172"/>
              <a:gd name="connsiteY4" fmla="*/ 855783 h 1348670"/>
              <a:gd name="connsiteX5" fmla="*/ 68036 w 1704172"/>
              <a:gd name="connsiteY5" fmla="*/ 846924 h 1348670"/>
              <a:gd name="connsiteX6" fmla="*/ 8315 w 1704172"/>
              <a:gd name="connsiteY6" fmla="*/ 659282 h 1348670"/>
              <a:gd name="connsiteX7" fmla="*/ 35556 w 1704172"/>
              <a:gd name="connsiteY7" fmla="*/ 598893 h 1348670"/>
              <a:gd name="connsiteX8" fmla="*/ 262632 w 1704172"/>
              <a:gd name="connsiteY8" fmla="*/ 530504 h 1348670"/>
              <a:gd name="connsiteX9" fmla="*/ 395316 w 1704172"/>
              <a:gd name="connsiteY9" fmla="*/ 468306 h 1348670"/>
              <a:gd name="connsiteX10" fmla="*/ 322646 w 1704172"/>
              <a:gd name="connsiteY10" fmla="*/ 63707 h 1348670"/>
              <a:gd name="connsiteX11" fmla="*/ 589340 w 1704172"/>
              <a:gd name="connsiteY11" fmla="*/ 1200 h 1348670"/>
              <a:gd name="connsiteX12" fmla="*/ 781745 w 1704172"/>
              <a:gd name="connsiteY12" fmla="*/ 35871 h 1348670"/>
              <a:gd name="connsiteX13" fmla="*/ 817273 w 1704172"/>
              <a:gd name="connsiteY13" fmla="*/ 148361 h 1348670"/>
              <a:gd name="connsiteX14" fmla="*/ 798223 w 1704172"/>
              <a:gd name="connsiteY14" fmla="*/ 186556 h 1348670"/>
              <a:gd name="connsiteX15" fmla="*/ 955004 w 1704172"/>
              <a:gd name="connsiteY15" fmla="*/ 444684 h 1348670"/>
              <a:gd name="connsiteX16" fmla="*/ 1124168 w 1704172"/>
              <a:gd name="connsiteY16" fmla="*/ 380390 h 1348670"/>
              <a:gd name="connsiteX17" fmla="*/ 1128550 w 1704172"/>
              <a:gd name="connsiteY17" fmla="*/ 252660 h 1348670"/>
              <a:gd name="connsiteX18" fmla="*/ 1081401 w 1704172"/>
              <a:gd name="connsiteY18" fmla="*/ 181508 h 1348670"/>
              <a:gd name="connsiteX19" fmla="*/ 1109405 w 1704172"/>
              <a:gd name="connsiteY19" fmla="*/ 82162 h 1348670"/>
              <a:gd name="connsiteX20" fmla="*/ 1404394 w 1704172"/>
              <a:gd name="connsiteY20" fmla="*/ 29489 h 1348670"/>
              <a:gd name="connsiteX21" fmla="*/ 1610896 w 1704172"/>
              <a:gd name="connsiteY21" fmla="*/ 81114 h 1348670"/>
              <a:gd name="connsiteX22" fmla="*/ 1633089 w 1704172"/>
              <a:gd name="connsiteY22" fmla="*/ 104165 h 1348670"/>
              <a:gd name="connsiteX23" fmla="*/ 1690525 w 1704172"/>
              <a:gd name="connsiteY23" fmla="*/ 381819 h 1348670"/>
              <a:gd name="connsiteX24" fmla="*/ 1651187 w 1704172"/>
              <a:gd name="connsiteY24" fmla="*/ 507263 h 1348670"/>
              <a:gd name="connsiteX25" fmla="*/ 1547555 w 1704172"/>
              <a:gd name="connsiteY25" fmla="*/ 545363 h 1348670"/>
              <a:gd name="connsiteX26" fmla="*/ 1442875 w 1704172"/>
              <a:gd name="connsiteY26" fmla="*/ 513454 h 1348670"/>
              <a:gd name="connsiteX27" fmla="*/ 1348673 w 1704172"/>
              <a:gd name="connsiteY27" fmla="*/ 533171 h 1348670"/>
              <a:gd name="connsiteX28" fmla="*/ 1374295 w 1704172"/>
              <a:gd name="connsiteY28" fmla="*/ 839019 h 1348670"/>
              <a:gd name="connsiteX29" fmla="*/ 1452019 w 1704172"/>
              <a:gd name="connsiteY29" fmla="*/ 837114 h 1348670"/>
              <a:gd name="connsiteX30" fmla="*/ 1543459 w 1704172"/>
              <a:gd name="connsiteY30" fmla="*/ 786155 h 1348670"/>
              <a:gd name="connsiteX31" fmla="*/ 1660903 w 1704172"/>
              <a:gd name="connsiteY31" fmla="*/ 823588 h 1348670"/>
              <a:gd name="connsiteX32" fmla="*/ 1649377 w 1704172"/>
              <a:gd name="connsiteY32" fmla="*/ 1275359 h 1348670"/>
              <a:gd name="connsiteX33" fmla="*/ 1632613 w 1704172"/>
              <a:gd name="connsiteY33" fmla="*/ 1291932 h 1348670"/>
              <a:gd name="connsiteX34" fmla="*/ 1367437 w 1704172"/>
              <a:gd name="connsiteY34" fmla="*/ 1335176 h 1348670"/>
              <a:gd name="connsiteX35" fmla="*/ 1150934 w 1704172"/>
              <a:gd name="connsiteY35" fmla="*/ 1326603 h 1348670"/>
              <a:gd name="connsiteX36" fmla="*/ 1107214 w 1704172"/>
              <a:gd name="connsiteY36" fmla="*/ 1213827 h 1348670"/>
              <a:gd name="connsiteX37" fmla="*/ 1129026 w 1704172"/>
              <a:gd name="connsiteY37" fmla="*/ 1177156 h 1348670"/>
              <a:gd name="connsiteX38" fmla="*/ 1034443 w 1704172"/>
              <a:gd name="connsiteY38" fmla="*/ 979512 h 1348670"/>
              <a:gd name="connsiteX39" fmla="*/ 858517 w 1704172"/>
              <a:gd name="connsiteY39" fmla="*/ 1044092 h 1348670"/>
              <a:gd name="connsiteX40" fmla="*/ 835370 w 1704172"/>
              <a:gd name="connsiteY40" fmla="*/ 1145438 h 1348670"/>
              <a:gd name="connsiteX41" fmla="*/ 856135 w 1704172"/>
              <a:gd name="connsiteY41" fmla="*/ 1198302 h 1348670"/>
              <a:gd name="connsiteX42" fmla="*/ 485898 w 1704172"/>
              <a:gd name="connsiteY42" fmla="*/ 1329556 h 1348670"/>
              <a:gd name="connsiteX43" fmla="*/ 331498 w 1704172"/>
              <a:gd name="connsiteY43" fmla="*/ 1291837 h 13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04172" h="1348670">
                <a:moveTo>
                  <a:pt x="331498" y="1291837"/>
                </a:moveTo>
                <a:cubicBezTo>
                  <a:pt x="363311" y="1216113"/>
                  <a:pt x="410256" y="1137974"/>
                  <a:pt x="426748" y="1064475"/>
                </a:cubicBezTo>
                <a:cubicBezTo>
                  <a:pt x="443240" y="990976"/>
                  <a:pt x="470043" y="917364"/>
                  <a:pt x="430452" y="850844"/>
                </a:cubicBezTo>
                <a:cubicBezTo>
                  <a:pt x="405753" y="809345"/>
                  <a:pt x="340333" y="800405"/>
                  <a:pt x="305664" y="801228"/>
                </a:cubicBezTo>
                <a:cubicBezTo>
                  <a:pt x="270995" y="802051"/>
                  <a:pt x="262042" y="848167"/>
                  <a:pt x="222437" y="855783"/>
                </a:cubicBezTo>
                <a:cubicBezTo>
                  <a:pt x="182832" y="863399"/>
                  <a:pt x="115281" y="894168"/>
                  <a:pt x="68036" y="846924"/>
                </a:cubicBezTo>
                <a:cubicBezTo>
                  <a:pt x="16602" y="795489"/>
                  <a:pt x="-16260" y="735482"/>
                  <a:pt x="8315" y="659282"/>
                </a:cubicBezTo>
                <a:cubicBezTo>
                  <a:pt x="15077" y="638422"/>
                  <a:pt x="24507" y="617943"/>
                  <a:pt x="35556" y="598893"/>
                </a:cubicBezTo>
                <a:cubicBezTo>
                  <a:pt x="97945" y="491547"/>
                  <a:pt x="152238" y="475545"/>
                  <a:pt x="262632" y="530504"/>
                </a:cubicBezTo>
                <a:cubicBezTo>
                  <a:pt x="345310" y="571747"/>
                  <a:pt x="372249" y="543278"/>
                  <a:pt x="395316" y="468306"/>
                </a:cubicBezTo>
                <a:cubicBezTo>
                  <a:pt x="418258" y="393740"/>
                  <a:pt x="410006" y="209495"/>
                  <a:pt x="322646" y="63707"/>
                </a:cubicBezTo>
                <a:cubicBezTo>
                  <a:pt x="354983" y="-14144"/>
                  <a:pt x="512823" y="5839"/>
                  <a:pt x="589340" y="1200"/>
                </a:cubicBezTo>
                <a:cubicBezTo>
                  <a:pt x="665857" y="-3439"/>
                  <a:pt x="721547" y="4819"/>
                  <a:pt x="781745" y="35871"/>
                </a:cubicBezTo>
                <a:cubicBezTo>
                  <a:pt x="824988" y="58159"/>
                  <a:pt x="837942" y="103593"/>
                  <a:pt x="817273" y="148361"/>
                </a:cubicBezTo>
                <a:cubicBezTo>
                  <a:pt x="811272" y="161315"/>
                  <a:pt x="804700" y="173888"/>
                  <a:pt x="798223" y="186556"/>
                </a:cubicBezTo>
                <a:cubicBezTo>
                  <a:pt x="733548" y="314858"/>
                  <a:pt x="809082" y="438588"/>
                  <a:pt x="955004" y="444684"/>
                </a:cubicBezTo>
                <a:cubicBezTo>
                  <a:pt x="1021013" y="447446"/>
                  <a:pt x="1075496" y="419823"/>
                  <a:pt x="1124168" y="380390"/>
                </a:cubicBezTo>
                <a:cubicBezTo>
                  <a:pt x="1163221" y="348767"/>
                  <a:pt x="1162935" y="312286"/>
                  <a:pt x="1128550" y="252660"/>
                </a:cubicBezTo>
                <a:cubicBezTo>
                  <a:pt x="1114358" y="228085"/>
                  <a:pt x="1096165" y="205797"/>
                  <a:pt x="1081401" y="181508"/>
                </a:cubicBezTo>
                <a:cubicBezTo>
                  <a:pt x="1053684" y="135978"/>
                  <a:pt x="1060446" y="106165"/>
                  <a:pt x="1109405" y="82162"/>
                </a:cubicBezTo>
                <a:cubicBezTo>
                  <a:pt x="1202274" y="36537"/>
                  <a:pt x="1301905" y="19773"/>
                  <a:pt x="1404394" y="29489"/>
                </a:cubicBezTo>
                <a:cubicBezTo>
                  <a:pt x="1475260" y="36252"/>
                  <a:pt x="1543840" y="56730"/>
                  <a:pt x="1610896" y="81114"/>
                </a:cubicBezTo>
                <a:cubicBezTo>
                  <a:pt x="1622803" y="84448"/>
                  <a:pt x="1629279" y="93592"/>
                  <a:pt x="1633089" y="104165"/>
                </a:cubicBezTo>
                <a:cubicBezTo>
                  <a:pt x="1665950" y="193890"/>
                  <a:pt x="1692906" y="285140"/>
                  <a:pt x="1690525" y="381819"/>
                </a:cubicBezTo>
                <a:cubicBezTo>
                  <a:pt x="1689382" y="426586"/>
                  <a:pt x="1677857" y="469830"/>
                  <a:pt x="1651187" y="507263"/>
                </a:cubicBezTo>
                <a:cubicBezTo>
                  <a:pt x="1624136" y="545172"/>
                  <a:pt x="1592799" y="556793"/>
                  <a:pt x="1547555" y="545363"/>
                </a:cubicBezTo>
                <a:cubicBezTo>
                  <a:pt x="1512217" y="536409"/>
                  <a:pt x="1478308" y="522408"/>
                  <a:pt x="1442875" y="513454"/>
                </a:cubicBezTo>
                <a:cubicBezTo>
                  <a:pt x="1407919" y="504596"/>
                  <a:pt x="1376962" y="511740"/>
                  <a:pt x="1348673" y="533171"/>
                </a:cubicBezTo>
                <a:cubicBezTo>
                  <a:pt x="1247993" y="609466"/>
                  <a:pt x="1262281" y="779487"/>
                  <a:pt x="1374295" y="839019"/>
                </a:cubicBezTo>
                <a:cubicBezTo>
                  <a:pt x="1400679" y="853020"/>
                  <a:pt x="1426397" y="848639"/>
                  <a:pt x="1452019" y="837114"/>
                </a:cubicBezTo>
                <a:cubicBezTo>
                  <a:pt x="1484023" y="822826"/>
                  <a:pt x="1511931" y="801204"/>
                  <a:pt x="1543459" y="786155"/>
                </a:cubicBezTo>
                <a:cubicBezTo>
                  <a:pt x="1590322" y="763866"/>
                  <a:pt x="1640900" y="776725"/>
                  <a:pt x="1660903" y="823588"/>
                </a:cubicBezTo>
                <a:cubicBezTo>
                  <a:pt x="1725292" y="975131"/>
                  <a:pt x="1714814" y="1126388"/>
                  <a:pt x="1649377" y="1275359"/>
                </a:cubicBezTo>
                <a:cubicBezTo>
                  <a:pt x="1646234" y="1282598"/>
                  <a:pt x="1638900" y="1287075"/>
                  <a:pt x="1632613" y="1291932"/>
                </a:cubicBezTo>
                <a:cubicBezTo>
                  <a:pt x="1562795" y="1346225"/>
                  <a:pt x="1450210" y="1335652"/>
                  <a:pt x="1367437" y="1335176"/>
                </a:cubicBezTo>
                <a:cubicBezTo>
                  <a:pt x="1300572" y="1334700"/>
                  <a:pt x="1214656" y="1349273"/>
                  <a:pt x="1150934" y="1326603"/>
                </a:cubicBezTo>
                <a:cubicBezTo>
                  <a:pt x="1090164" y="1304982"/>
                  <a:pt x="1077115" y="1271073"/>
                  <a:pt x="1107214" y="1213827"/>
                </a:cubicBezTo>
                <a:cubicBezTo>
                  <a:pt x="1113882" y="1201254"/>
                  <a:pt x="1121026" y="1188872"/>
                  <a:pt x="1129026" y="1177156"/>
                </a:cubicBezTo>
                <a:cubicBezTo>
                  <a:pt x="1208465" y="1060665"/>
                  <a:pt x="1120359" y="993895"/>
                  <a:pt x="1034443" y="979512"/>
                </a:cubicBezTo>
                <a:cubicBezTo>
                  <a:pt x="965387" y="967892"/>
                  <a:pt x="906808" y="996372"/>
                  <a:pt x="858517" y="1044092"/>
                </a:cubicBezTo>
                <a:cubicBezTo>
                  <a:pt x="830608" y="1071714"/>
                  <a:pt x="824226" y="1107719"/>
                  <a:pt x="835370" y="1145438"/>
                </a:cubicBezTo>
                <a:cubicBezTo>
                  <a:pt x="840704" y="1163535"/>
                  <a:pt x="848610" y="1180871"/>
                  <a:pt x="856135" y="1198302"/>
                </a:cubicBezTo>
                <a:cubicBezTo>
                  <a:pt x="952433" y="1419282"/>
                  <a:pt x="580386" y="1332223"/>
                  <a:pt x="485898" y="1329556"/>
                </a:cubicBezTo>
                <a:cubicBezTo>
                  <a:pt x="431606" y="1327937"/>
                  <a:pt x="381409" y="1310506"/>
                  <a:pt x="331498" y="1291837"/>
                </a:cubicBezTo>
                <a:close/>
              </a:path>
            </a:pathLst>
          </a:custGeom>
          <a:solidFill>
            <a:schemeClr val="accent3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162">
            <a:extLst>
              <a:ext uri="{FF2B5EF4-FFF2-40B4-BE49-F238E27FC236}">
                <a16:creationId xmlns:a16="http://schemas.microsoft.com/office/drawing/2014/main" id="{5BEDF2A8-D1A5-744C-B436-BE8E519E4165}"/>
              </a:ext>
            </a:extLst>
          </p:cNvPr>
          <p:cNvSpPr/>
          <p:nvPr/>
        </p:nvSpPr>
        <p:spPr>
          <a:xfrm>
            <a:off x="3938048" y="1159916"/>
            <a:ext cx="1727783" cy="1994448"/>
          </a:xfrm>
          <a:custGeom>
            <a:avLst/>
            <a:gdLst>
              <a:gd name="connsiteX0" fmla="*/ 109808 w 1711578"/>
              <a:gd name="connsiteY0" fmla="*/ 365466 h 1970062"/>
              <a:gd name="connsiteX1" fmla="*/ 406987 w 1711578"/>
              <a:gd name="connsiteY1" fmla="*/ 439380 h 1970062"/>
              <a:gd name="connsiteX2" fmla="*/ 566246 w 1711578"/>
              <a:gd name="connsiteY2" fmla="*/ 397375 h 1970062"/>
              <a:gd name="connsiteX3" fmla="*/ 605585 w 1711578"/>
              <a:gd name="connsiteY3" fmla="*/ 288028 h 1970062"/>
              <a:gd name="connsiteX4" fmla="*/ 589963 w 1711578"/>
              <a:gd name="connsiteY4" fmla="*/ 253548 h 1970062"/>
              <a:gd name="connsiteX5" fmla="*/ 621205 w 1711578"/>
              <a:gd name="connsiteY5" fmla="*/ 66762 h 1970062"/>
              <a:gd name="connsiteX6" fmla="*/ 813515 w 1711578"/>
              <a:gd name="connsiteY6" fmla="*/ 12851 h 1970062"/>
              <a:gd name="connsiteX7" fmla="*/ 922480 w 1711578"/>
              <a:gd name="connsiteY7" fmla="*/ 200493 h 1970062"/>
              <a:gd name="connsiteX8" fmla="*/ 883714 w 1711578"/>
              <a:gd name="connsiteY8" fmla="*/ 321747 h 1970062"/>
              <a:gd name="connsiteX9" fmla="*/ 918004 w 1711578"/>
              <a:gd name="connsiteY9" fmla="*/ 434618 h 1970062"/>
              <a:gd name="connsiteX10" fmla="*/ 1221470 w 1711578"/>
              <a:gd name="connsiteY10" fmla="*/ 453668 h 1970062"/>
              <a:gd name="connsiteX11" fmla="*/ 1337295 w 1711578"/>
              <a:gd name="connsiteY11" fmla="*/ 394041 h 1970062"/>
              <a:gd name="connsiteX12" fmla="*/ 1286718 w 1711578"/>
              <a:gd name="connsiteY12" fmla="*/ 620641 h 1970062"/>
              <a:gd name="connsiteX13" fmla="*/ 1281764 w 1711578"/>
              <a:gd name="connsiteY13" fmla="*/ 781042 h 1970062"/>
              <a:gd name="connsiteX14" fmla="*/ 1429973 w 1711578"/>
              <a:gd name="connsiteY14" fmla="*/ 866767 h 1970062"/>
              <a:gd name="connsiteX15" fmla="*/ 1473978 w 1711578"/>
              <a:gd name="connsiteY15" fmla="*/ 849146 h 1970062"/>
              <a:gd name="connsiteX16" fmla="*/ 1696768 w 1711578"/>
              <a:gd name="connsiteY16" fmla="*/ 946587 h 1970062"/>
              <a:gd name="connsiteX17" fmla="*/ 1674575 w 1711578"/>
              <a:gd name="connsiteY17" fmla="*/ 1081746 h 1970062"/>
              <a:gd name="connsiteX18" fmla="*/ 1519413 w 1711578"/>
              <a:gd name="connsiteY18" fmla="*/ 1149564 h 1970062"/>
              <a:gd name="connsiteX19" fmla="*/ 1421972 w 1711578"/>
              <a:gd name="connsiteY19" fmla="*/ 1112322 h 1970062"/>
              <a:gd name="connsiteX20" fmla="*/ 1310339 w 1711578"/>
              <a:gd name="connsiteY20" fmla="*/ 1166043 h 1970062"/>
              <a:gd name="connsiteX21" fmla="*/ 1324531 w 1711578"/>
              <a:gd name="connsiteY21" fmla="*/ 1411978 h 1970062"/>
              <a:gd name="connsiteX22" fmla="*/ 1393206 w 1711578"/>
              <a:gd name="connsiteY22" fmla="*/ 1566855 h 1970062"/>
              <a:gd name="connsiteX23" fmla="*/ 1283383 w 1711578"/>
              <a:gd name="connsiteY23" fmla="*/ 1532660 h 1970062"/>
              <a:gd name="connsiteX24" fmla="*/ 1174799 w 1711578"/>
              <a:gd name="connsiteY24" fmla="*/ 1512372 h 1970062"/>
              <a:gd name="connsiteX25" fmla="*/ 913813 w 1711578"/>
              <a:gd name="connsiteY25" fmla="*/ 1553805 h 1970062"/>
              <a:gd name="connsiteX26" fmla="*/ 884096 w 1711578"/>
              <a:gd name="connsiteY26" fmla="*/ 1691632 h 1970062"/>
              <a:gd name="connsiteX27" fmla="*/ 873332 w 1711578"/>
              <a:gd name="connsiteY27" fmla="*/ 1879084 h 1970062"/>
              <a:gd name="connsiteX28" fmla="*/ 723694 w 1711578"/>
              <a:gd name="connsiteY28" fmla="*/ 1966333 h 1970062"/>
              <a:gd name="connsiteX29" fmla="*/ 547006 w 1711578"/>
              <a:gd name="connsiteY29" fmla="*/ 1815933 h 1970062"/>
              <a:gd name="connsiteX30" fmla="*/ 577867 w 1711578"/>
              <a:gd name="connsiteY30" fmla="*/ 1747544 h 1970062"/>
              <a:gd name="connsiteX31" fmla="*/ 525955 w 1711578"/>
              <a:gd name="connsiteY31" fmla="*/ 1602669 h 1970062"/>
              <a:gd name="connsiteX32" fmla="*/ 311642 w 1711578"/>
              <a:gd name="connsiteY32" fmla="*/ 1550186 h 1970062"/>
              <a:gd name="connsiteX33" fmla="*/ 218298 w 1711578"/>
              <a:gd name="connsiteY33" fmla="*/ 1567902 h 1970062"/>
              <a:gd name="connsiteX34" fmla="*/ 129335 w 1711578"/>
              <a:gd name="connsiteY34" fmla="*/ 1584190 h 1970062"/>
              <a:gd name="connsiteX35" fmla="*/ 16462 w 1711578"/>
              <a:gd name="connsiteY35" fmla="*/ 1299678 h 1970062"/>
              <a:gd name="connsiteX36" fmla="*/ 29322 w 1711578"/>
              <a:gd name="connsiteY36" fmla="*/ 1187950 h 1970062"/>
              <a:gd name="connsiteX37" fmla="*/ 150384 w 1711578"/>
              <a:gd name="connsiteY37" fmla="*/ 1141754 h 1970062"/>
              <a:gd name="connsiteX38" fmla="*/ 225537 w 1711578"/>
              <a:gd name="connsiteY38" fmla="*/ 1182426 h 1970062"/>
              <a:gd name="connsiteX39" fmla="*/ 389652 w 1711578"/>
              <a:gd name="connsiteY39" fmla="*/ 1142992 h 1970062"/>
              <a:gd name="connsiteX40" fmla="*/ 348314 w 1711578"/>
              <a:gd name="connsiteY40" fmla="*/ 841335 h 1970062"/>
              <a:gd name="connsiteX41" fmla="*/ 238014 w 1711578"/>
              <a:gd name="connsiteY41" fmla="*/ 847622 h 1970062"/>
              <a:gd name="connsiteX42" fmla="*/ 119238 w 1711578"/>
              <a:gd name="connsiteY42" fmla="*/ 878959 h 1970062"/>
              <a:gd name="connsiteX43" fmla="*/ 51896 w 1711578"/>
              <a:gd name="connsiteY43" fmla="*/ 832191 h 1970062"/>
              <a:gd name="connsiteX44" fmla="*/ 7414 w 1711578"/>
              <a:gd name="connsiteY44" fmla="*/ 601686 h 1970062"/>
              <a:gd name="connsiteX45" fmla="*/ 109808 w 1711578"/>
              <a:gd name="connsiteY45" fmla="*/ 365466 h 1970062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13813 w 1711578"/>
              <a:gd name="connsiteY25" fmla="*/ 1553805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4799 w 1711578"/>
              <a:gd name="connsiteY24" fmla="*/ 1512372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1171564 w 1711578"/>
              <a:gd name="connsiteY24" fmla="*/ 1522078 h 1976939"/>
              <a:gd name="connsiteX25" fmla="*/ 942929 w 1711578"/>
              <a:gd name="connsiteY25" fmla="*/ 1612036 h 1976939"/>
              <a:gd name="connsiteX26" fmla="*/ 884096 w 1711578"/>
              <a:gd name="connsiteY26" fmla="*/ 1691632 h 1976939"/>
              <a:gd name="connsiteX27" fmla="*/ 908918 w 1711578"/>
              <a:gd name="connsiteY27" fmla="*/ 1937316 h 1976939"/>
              <a:gd name="connsiteX28" fmla="*/ 723694 w 1711578"/>
              <a:gd name="connsiteY28" fmla="*/ 1966333 h 1976939"/>
              <a:gd name="connsiteX29" fmla="*/ 547006 w 1711578"/>
              <a:gd name="connsiteY29" fmla="*/ 1815933 h 1976939"/>
              <a:gd name="connsiteX30" fmla="*/ 577867 w 1711578"/>
              <a:gd name="connsiteY30" fmla="*/ 1747544 h 1976939"/>
              <a:gd name="connsiteX31" fmla="*/ 525955 w 1711578"/>
              <a:gd name="connsiteY31" fmla="*/ 1602669 h 1976939"/>
              <a:gd name="connsiteX32" fmla="*/ 311642 w 1711578"/>
              <a:gd name="connsiteY32" fmla="*/ 1550186 h 1976939"/>
              <a:gd name="connsiteX33" fmla="*/ 218298 w 1711578"/>
              <a:gd name="connsiteY33" fmla="*/ 1567902 h 1976939"/>
              <a:gd name="connsiteX34" fmla="*/ 129335 w 1711578"/>
              <a:gd name="connsiteY34" fmla="*/ 1584190 h 1976939"/>
              <a:gd name="connsiteX35" fmla="*/ 16462 w 1711578"/>
              <a:gd name="connsiteY35" fmla="*/ 1299678 h 1976939"/>
              <a:gd name="connsiteX36" fmla="*/ 29322 w 1711578"/>
              <a:gd name="connsiteY36" fmla="*/ 1187950 h 1976939"/>
              <a:gd name="connsiteX37" fmla="*/ 150384 w 1711578"/>
              <a:gd name="connsiteY37" fmla="*/ 1141754 h 1976939"/>
              <a:gd name="connsiteX38" fmla="*/ 225537 w 1711578"/>
              <a:gd name="connsiteY38" fmla="*/ 1182426 h 1976939"/>
              <a:gd name="connsiteX39" fmla="*/ 389652 w 1711578"/>
              <a:gd name="connsiteY39" fmla="*/ 1142992 h 1976939"/>
              <a:gd name="connsiteX40" fmla="*/ 348314 w 1711578"/>
              <a:gd name="connsiteY40" fmla="*/ 841335 h 1976939"/>
              <a:gd name="connsiteX41" fmla="*/ 238014 w 1711578"/>
              <a:gd name="connsiteY41" fmla="*/ 847622 h 1976939"/>
              <a:gd name="connsiteX42" fmla="*/ 119238 w 1711578"/>
              <a:gd name="connsiteY42" fmla="*/ 878959 h 1976939"/>
              <a:gd name="connsiteX43" fmla="*/ 51896 w 1711578"/>
              <a:gd name="connsiteY43" fmla="*/ 832191 h 1976939"/>
              <a:gd name="connsiteX44" fmla="*/ 7414 w 1711578"/>
              <a:gd name="connsiteY44" fmla="*/ 601686 h 1976939"/>
              <a:gd name="connsiteX45" fmla="*/ 109808 w 1711578"/>
              <a:gd name="connsiteY45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83383 w 1711578"/>
              <a:gd name="connsiteY23" fmla="*/ 1532660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393206 w 1711578"/>
              <a:gd name="connsiteY22" fmla="*/ 1566855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5558 w 1711578"/>
              <a:gd name="connsiteY22" fmla="*/ 1615382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5263 w 1711578"/>
              <a:gd name="connsiteY22" fmla="*/ 1599206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44968 w 1711578"/>
              <a:gd name="connsiteY22" fmla="*/ 1625087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22323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25955 w 1711578"/>
              <a:gd name="connsiteY30" fmla="*/ 160266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11642 w 1711578"/>
              <a:gd name="connsiteY31" fmla="*/ 1550186 h 1976939"/>
              <a:gd name="connsiteX32" fmla="*/ 218298 w 1711578"/>
              <a:gd name="connsiteY32" fmla="*/ 1567902 h 1976939"/>
              <a:gd name="connsiteX33" fmla="*/ 129335 w 1711578"/>
              <a:gd name="connsiteY33" fmla="*/ 1584190 h 1976939"/>
              <a:gd name="connsiteX34" fmla="*/ 16462 w 1711578"/>
              <a:gd name="connsiteY34" fmla="*/ 1299678 h 1976939"/>
              <a:gd name="connsiteX35" fmla="*/ 29322 w 1711578"/>
              <a:gd name="connsiteY35" fmla="*/ 1187950 h 1976939"/>
              <a:gd name="connsiteX36" fmla="*/ 150384 w 1711578"/>
              <a:gd name="connsiteY36" fmla="*/ 1141754 h 1976939"/>
              <a:gd name="connsiteX37" fmla="*/ 225537 w 1711578"/>
              <a:gd name="connsiteY37" fmla="*/ 1182426 h 1976939"/>
              <a:gd name="connsiteX38" fmla="*/ 389652 w 1711578"/>
              <a:gd name="connsiteY38" fmla="*/ 1142992 h 1976939"/>
              <a:gd name="connsiteX39" fmla="*/ 348314 w 1711578"/>
              <a:gd name="connsiteY39" fmla="*/ 841335 h 1976939"/>
              <a:gd name="connsiteX40" fmla="*/ 238014 w 1711578"/>
              <a:gd name="connsiteY40" fmla="*/ 847622 h 1976939"/>
              <a:gd name="connsiteX41" fmla="*/ 119238 w 1711578"/>
              <a:gd name="connsiteY41" fmla="*/ 878959 h 1976939"/>
              <a:gd name="connsiteX42" fmla="*/ 51896 w 1711578"/>
              <a:gd name="connsiteY42" fmla="*/ 832191 h 1976939"/>
              <a:gd name="connsiteX43" fmla="*/ 7414 w 1711578"/>
              <a:gd name="connsiteY43" fmla="*/ 601686 h 1976939"/>
              <a:gd name="connsiteX44" fmla="*/ 109808 w 1711578"/>
              <a:gd name="connsiteY44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218298 w 1711578"/>
              <a:gd name="connsiteY31" fmla="*/ 1567902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50936 w 1711578"/>
              <a:gd name="connsiteY31" fmla="*/ 1545256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2908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6939"/>
              <a:gd name="connsiteX1" fmla="*/ 406987 w 1711578"/>
              <a:gd name="connsiteY1" fmla="*/ 439380 h 1976939"/>
              <a:gd name="connsiteX2" fmla="*/ 566246 w 1711578"/>
              <a:gd name="connsiteY2" fmla="*/ 397375 h 1976939"/>
              <a:gd name="connsiteX3" fmla="*/ 605585 w 1711578"/>
              <a:gd name="connsiteY3" fmla="*/ 288028 h 1976939"/>
              <a:gd name="connsiteX4" fmla="*/ 589963 w 1711578"/>
              <a:gd name="connsiteY4" fmla="*/ 253548 h 1976939"/>
              <a:gd name="connsiteX5" fmla="*/ 621205 w 1711578"/>
              <a:gd name="connsiteY5" fmla="*/ 66762 h 1976939"/>
              <a:gd name="connsiteX6" fmla="*/ 813515 w 1711578"/>
              <a:gd name="connsiteY6" fmla="*/ 12851 h 1976939"/>
              <a:gd name="connsiteX7" fmla="*/ 922480 w 1711578"/>
              <a:gd name="connsiteY7" fmla="*/ 200493 h 1976939"/>
              <a:gd name="connsiteX8" fmla="*/ 883714 w 1711578"/>
              <a:gd name="connsiteY8" fmla="*/ 321747 h 1976939"/>
              <a:gd name="connsiteX9" fmla="*/ 918004 w 1711578"/>
              <a:gd name="connsiteY9" fmla="*/ 434618 h 1976939"/>
              <a:gd name="connsiteX10" fmla="*/ 1221470 w 1711578"/>
              <a:gd name="connsiteY10" fmla="*/ 453668 h 1976939"/>
              <a:gd name="connsiteX11" fmla="*/ 1337295 w 1711578"/>
              <a:gd name="connsiteY11" fmla="*/ 394041 h 1976939"/>
              <a:gd name="connsiteX12" fmla="*/ 1286718 w 1711578"/>
              <a:gd name="connsiteY12" fmla="*/ 620641 h 1976939"/>
              <a:gd name="connsiteX13" fmla="*/ 1281764 w 1711578"/>
              <a:gd name="connsiteY13" fmla="*/ 781042 h 1976939"/>
              <a:gd name="connsiteX14" fmla="*/ 1429973 w 1711578"/>
              <a:gd name="connsiteY14" fmla="*/ 866767 h 1976939"/>
              <a:gd name="connsiteX15" fmla="*/ 1473978 w 1711578"/>
              <a:gd name="connsiteY15" fmla="*/ 849146 h 1976939"/>
              <a:gd name="connsiteX16" fmla="*/ 1696768 w 1711578"/>
              <a:gd name="connsiteY16" fmla="*/ 946587 h 1976939"/>
              <a:gd name="connsiteX17" fmla="*/ 1674575 w 1711578"/>
              <a:gd name="connsiteY17" fmla="*/ 1081746 h 1976939"/>
              <a:gd name="connsiteX18" fmla="*/ 1519413 w 1711578"/>
              <a:gd name="connsiteY18" fmla="*/ 1149564 h 1976939"/>
              <a:gd name="connsiteX19" fmla="*/ 1421972 w 1711578"/>
              <a:gd name="connsiteY19" fmla="*/ 1112322 h 1976939"/>
              <a:gd name="connsiteX20" fmla="*/ 1310339 w 1711578"/>
              <a:gd name="connsiteY20" fmla="*/ 1166043 h 1976939"/>
              <a:gd name="connsiteX21" fmla="*/ 1324531 w 1711578"/>
              <a:gd name="connsiteY21" fmla="*/ 1411978 h 1976939"/>
              <a:gd name="connsiteX22" fmla="*/ 1432028 w 1711578"/>
              <a:gd name="connsiteY22" fmla="*/ 1615381 h 1976939"/>
              <a:gd name="connsiteX23" fmla="*/ 1254268 w 1711578"/>
              <a:gd name="connsiteY23" fmla="*/ 1577951 h 1976939"/>
              <a:gd name="connsiteX24" fmla="*/ 942929 w 1711578"/>
              <a:gd name="connsiteY24" fmla="*/ 1612036 h 1976939"/>
              <a:gd name="connsiteX25" fmla="*/ 884096 w 1711578"/>
              <a:gd name="connsiteY25" fmla="*/ 1691632 h 1976939"/>
              <a:gd name="connsiteX26" fmla="*/ 908918 w 1711578"/>
              <a:gd name="connsiteY26" fmla="*/ 1937316 h 1976939"/>
              <a:gd name="connsiteX27" fmla="*/ 723694 w 1711578"/>
              <a:gd name="connsiteY27" fmla="*/ 1966333 h 1976939"/>
              <a:gd name="connsiteX28" fmla="*/ 547006 w 1711578"/>
              <a:gd name="connsiteY28" fmla="*/ 1815933 h 1976939"/>
              <a:gd name="connsiteX29" fmla="*/ 577867 w 1711578"/>
              <a:gd name="connsiteY29" fmla="*/ 1747544 h 1976939"/>
              <a:gd name="connsiteX30" fmla="*/ 593892 w 1711578"/>
              <a:gd name="connsiteY30" fmla="*/ 1570319 h 1976939"/>
              <a:gd name="connsiteX31" fmla="*/ 370347 w 1711578"/>
              <a:gd name="connsiteY31" fmla="*/ 1535550 h 1976939"/>
              <a:gd name="connsiteX32" fmla="*/ 129335 w 1711578"/>
              <a:gd name="connsiteY32" fmla="*/ 1584190 h 1976939"/>
              <a:gd name="connsiteX33" fmla="*/ 16462 w 1711578"/>
              <a:gd name="connsiteY33" fmla="*/ 1299678 h 1976939"/>
              <a:gd name="connsiteX34" fmla="*/ 29322 w 1711578"/>
              <a:gd name="connsiteY34" fmla="*/ 1187950 h 1976939"/>
              <a:gd name="connsiteX35" fmla="*/ 150384 w 1711578"/>
              <a:gd name="connsiteY35" fmla="*/ 1141754 h 1976939"/>
              <a:gd name="connsiteX36" fmla="*/ 225537 w 1711578"/>
              <a:gd name="connsiteY36" fmla="*/ 1182426 h 1976939"/>
              <a:gd name="connsiteX37" fmla="*/ 389652 w 1711578"/>
              <a:gd name="connsiteY37" fmla="*/ 1142992 h 1976939"/>
              <a:gd name="connsiteX38" fmla="*/ 348314 w 1711578"/>
              <a:gd name="connsiteY38" fmla="*/ 841335 h 1976939"/>
              <a:gd name="connsiteX39" fmla="*/ 238014 w 1711578"/>
              <a:gd name="connsiteY39" fmla="*/ 847622 h 1976939"/>
              <a:gd name="connsiteX40" fmla="*/ 119238 w 1711578"/>
              <a:gd name="connsiteY40" fmla="*/ 878959 h 1976939"/>
              <a:gd name="connsiteX41" fmla="*/ 51896 w 1711578"/>
              <a:gd name="connsiteY41" fmla="*/ 832191 h 1976939"/>
              <a:gd name="connsiteX42" fmla="*/ 7414 w 1711578"/>
              <a:gd name="connsiteY42" fmla="*/ 601686 h 1976939"/>
              <a:gd name="connsiteX43" fmla="*/ 109808 w 1711578"/>
              <a:gd name="connsiteY43" fmla="*/ 365466 h 1976939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4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77867 w 1711578"/>
              <a:gd name="connsiteY29" fmla="*/ 1747545 h 1975742"/>
              <a:gd name="connsiteX30" fmla="*/ 593892 w 1711578"/>
              <a:gd name="connsiteY30" fmla="*/ 1570319 h 1975742"/>
              <a:gd name="connsiteX31" fmla="*/ 370347 w 1711578"/>
              <a:gd name="connsiteY31" fmla="*/ 1535550 h 1975742"/>
              <a:gd name="connsiteX32" fmla="*/ 129335 w 1711578"/>
              <a:gd name="connsiteY32" fmla="*/ 1584190 h 1975742"/>
              <a:gd name="connsiteX33" fmla="*/ 16462 w 1711578"/>
              <a:gd name="connsiteY33" fmla="*/ 1299678 h 1975742"/>
              <a:gd name="connsiteX34" fmla="*/ 29322 w 1711578"/>
              <a:gd name="connsiteY34" fmla="*/ 1187950 h 1975742"/>
              <a:gd name="connsiteX35" fmla="*/ 150384 w 1711578"/>
              <a:gd name="connsiteY35" fmla="*/ 1141754 h 1975742"/>
              <a:gd name="connsiteX36" fmla="*/ 225537 w 1711578"/>
              <a:gd name="connsiteY36" fmla="*/ 1182426 h 1975742"/>
              <a:gd name="connsiteX37" fmla="*/ 389652 w 1711578"/>
              <a:gd name="connsiteY37" fmla="*/ 1142992 h 1975742"/>
              <a:gd name="connsiteX38" fmla="*/ 348314 w 1711578"/>
              <a:gd name="connsiteY38" fmla="*/ 841335 h 1975742"/>
              <a:gd name="connsiteX39" fmla="*/ 238014 w 1711578"/>
              <a:gd name="connsiteY39" fmla="*/ 847622 h 1975742"/>
              <a:gd name="connsiteX40" fmla="*/ 119238 w 1711578"/>
              <a:gd name="connsiteY40" fmla="*/ 878959 h 1975742"/>
              <a:gd name="connsiteX41" fmla="*/ 51896 w 1711578"/>
              <a:gd name="connsiteY41" fmla="*/ 832191 h 1975742"/>
              <a:gd name="connsiteX42" fmla="*/ 7414 w 1711578"/>
              <a:gd name="connsiteY42" fmla="*/ 601686 h 1975742"/>
              <a:gd name="connsiteX43" fmla="*/ 109808 w 1711578"/>
              <a:gd name="connsiteY43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  <a:gd name="connsiteX0" fmla="*/ 109808 w 1711578"/>
              <a:gd name="connsiteY0" fmla="*/ 365466 h 1975742"/>
              <a:gd name="connsiteX1" fmla="*/ 406987 w 1711578"/>
              <a:gd name="connsiteY1" fmla="*/ 439380 h 1975742"/>
              <a:gd name="connsiteX2" fmla="*/ 566246 w 1711578"/>
              <a:gd name="connsiteY2" fmla="*/ 397375 h 1975742"/>
              <a:gd name="connsiteX3" fmla="*/ 605585 w 1711578"/>
              <a:gd name="connsiteY3" fmla="*/ 288028 h 1975742"/>
              <a:gd name="connsiteX4" fmla="*/ 589963 w 1711578"/>
              <a:gd name="connsiteY4" fmla="*/ 253548 h 1975742"/>
              <a:gd name="connsiteX5" fmla="*/ 621205 w 1711578"/>
              <a:gd name="connsiteY5" fmla="*/ 66762 h 1975742"/>
              <a:gd name="connsiteX6" fmla="*/ 813515 w 1711578"/>
              <a:gd name="connsiteY6" fmla="*/ 12851 h 1975742"/>
              <a:gd name="connsiteX7" fmla="*/ 922480 w 1711578"/>
              <a:gd name="connsiteY7" fmla="*/ 200493 h 1975742"/>
              <a:gd name="connsiteX8" fmla="*/ 883714 w 1711578"/>
              <a:gd name="connsiteY8" fmla="*/ 321747 h 1975742"/>
              <a:gd name="connsiteX9" fmla="*/ 918004 w 1711578"/>
              <a:gd name="connsiteY9" fmla="*/ 434618 h 1975742"/>
              <a:gd name="connsiteX10" fmla="*/ 1221470 w 1711578"/>
              <a:gd name="connsiteY10" fmla="*/ 453668 h 1975742"/>
              <a:gd name="connsiteX11" fmla="*/ 1337295 w 1711578"/>
              <a:gd name="connsiteY11" fmla="*/ 394041 h 1975742"/>
              <a:gd name="connsiteX12" fmla="*/ 1286718 w 1711578"/>
              <a:gd name="connsiteY12" fmla="*/ 620641 h 1975742"/>
              <a:gd name="connsiteX13" fmla="*/ 1281764 w 1711578"/>
              <a:gd name="connsiteY13" fmla="*/ 781042 h 1975742"/>
              <a:gd name="connsiteX14" fmla="*/ 1429973 w 1711578"/>
              <a:gd name="connsiteY14" fmla="*/ 866767 h 1975742"/>
              <a:gd name="connsiteX15" fmla="*/ 1473978 w 1711578"/>
              <a:gd name="connsiteY15" fmla="*/ 849146 h 1975742"/>
              <a:gd name="connsiteX16" fmla="*/ 1696768 w 1711578"/>
              <a:gd name="connsiteY16" fmla="*/ 946587 h 1975742"/>
              <a:gd name="connsiteX17" fmla="*/ 1674575 w 1711578"/>
              <a:gd name="connsiteY17" fmla="*/ 1081746 h 1975742"/>
              <a:gd name="connsiteX18" fmla="*/ 1519413 w 1711578"/>
              <a:gd name="connsiteY18" fmla="*/ 1149564 h 1975742"/>
              <a:gd name="connsiteX19" fmla="*/ 1421972 w 1711578"/>
              <a:gd name="connsiteY19" fmla="*/ 1112322 h 1975742"/>
              <a:gd name="connsiteX20" fmla="*/ 1310339 w 1711578"/>
              <a:gd name="connsiteY20" fmla="*/ 1166043 h 1975742"/>
              <a:gd name="connsiteX21" fmla="*/ 1324531 w 1711578"/>
              <a:gd name="connsiteY21" fmla="*/ 1411978 h 1975742"/>
              <a:gd name="connsiteX22" fmla="*/ 1432028 w 1711578"/>
              <a:gd name="connsiteY22" fmla="*/ 1615381 h 1975742"/>
              <a:gd name="connsiteX23" fmla="*/ 1254268 w 1711578"/>
              <a:gd name="connsiteY23" fmla="*/ 1577951 h 1975742"/>
              <a:gd name="connsiteX24" fmla="*/ 942929 w 1711578"/>
              <a:gd name="connsiteY24" fmla="*/ 1612036 h 1975742"/>
              <a:gd name="connsiteX25" fmla="*/ 884096 w 1711578"/>
              <a:gd name="connsiteY25" fmla="*/ 1691632 h 1975742"/>
              <a:gd name="connsiteX26" fmla="*/ 908918 w 1711578"/>
              <a:gd name="connsiteY26" fmla="*/ 1937316 h 1975742"/>
              <a:gd name="connsiteX27" fmla="*/ 723694 w 1711578"/>
              <a:gd name="connsiteY27" fmla="*/ 1966333 h 1975742"/>
              <a:gd name="connsiteX28" fmla="*/ 585826 w 1711578"/>
              <a:gd name="connsiteY28" fmla="*/ 1832109 h 1975742"/>
              <a:gd name="connsiteX29" fmla="*/ 593892 w 1711578"/>
              <a:gd name="connsiteY29" fmla="*/ 1570319 h 1975742"/>
              <a:gd name="connsiteX30" fmla="*/ 370347 w 1711578"/>
              <a:gd name="connsiteY30" fmla="*/ 1535550 h 1975742"/>
              <a:gd name="connsiteX31" fmla="*/ 129335 w 1711578"/>
              <a:gd name="connsiteY31" fmla="*/ 1584190 h 1975742"/>
              <a:gd name="connsiteX32" fmla="*/ 16462 w 1711578"/>
              <a:gd name="connsiteY32" fmla="*/ 1299678 h 1975742"/>
              <a:gd name="connsiteX33" fmla="*/ 29322 w 1711578"/>
              <a:gd name="connsiteY33" fmla="*/ 1187950 h 1975742"/>
              <a:gd name="connsiteX34" fmla="*/ 150384 w 1711578"/>
              <a:gd name="connsiteY34" fmla="*/ 1141754 h 1975742"/>
              <a:gd name="connsiteX35" fmla="*/ 225537 w 1711578"/>
              <a:gd name="connsiteY35" fmla="*/ 1182426 h 1975742"/>
              <a:gd name="connsiteX36" fmla="*/ 389652 w 1711578"/>
              <a:gd name="connsiteY36" fmla="*/ 1142992 h 1975742"/>
              <a:gd name="connsiteX37" fmla="*/ 348314 w 1711578"/>
              <a:gd name="connsiteY37" fmla="*/ 841335 h 1975742"/>
              <a:gd name="connsiteX38" fmla="*/ 238014 w 1711578"/>
              <a:gd name="connsiteY38" fmla="*/ 847622 h 1975742"/>
              <a:gd name="connsiteX39" fmla="*/ 119238 w 1711578"/>
              <a:gd name="connsiteY39" fmla="*/ 878959 h 1975742"/>
              <a:gd name="connsiteX40" fmla="*/ 51896 w 1711578"/>
              <a:gd name="connsiteY40" fmla="*/ 832191 h 1975742"/>
              <a:gd name="connsiteX41" fmla="*/ 7414 w 1711578"/>
              <a:gd name="connsiteY41" fmla="*/ 601686 h 1975742"/>
              <a:gd name="connsiteX42" fmla="*/ 109808 w 1711578"/>
              <a:gd name="connsiteY42" fmla="*/ 365466 h 19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11578" h="1975742">
                <a:moveTo>
                  <a:pt x="109808" y="365466"/>
                </a:moveTo>
                <a:cubicBezTo>
                  <a:pt x="207058" y="397470"/>
                  <a:pt x="301260" y="441476"/>
                  <a:pt x="406987" y="439380"/>
                </a:cubicBezTo>
                <a:cubicBezTo>
                  <a:pt x="463471" y="438237"/>
                  <a:pt x="516525" y="423188"/>
                  <a:pt x="566246" y="397375"/>
                </a:cubicBezTo>
                <a:cubicBezTo>
                  <a:pt x="617776" y="370610"/>
                  <a:pt x="627396" y="341463"/>
                  <a:pt x="605585" y="288028"/>
                </a:cubicBezTo>
                <a:cubicBezTo>
                  <a:pt x="600822" y="276312"/>
                  <a:pt x="595202" y="264978"/>
                  <a:pt x="589963" y="253548"/>
                </a:cubicBezTo>
                <a:cubicBezTo>
                  <a:pt x="549862" y="166870"/>
                  <a:pt x="555959" y="130485"/>
                  <a:pt x="621205" y="66762"/>
                </a:cubicBezTo>
                <a:cubicBezTo>
                  <a:pt x="685784" y="3612"/>
                  <a:pt x="754365" y="-15629"/>
                  <a:pt x="813515" y="12851"/>
                </a:cubicBezTo>
                <a:cubicBezTo>
                  <a:pt x="890667" y="49998"/>
                  <a:pt x="930292" y="119721"/>
                  <a:pt x="922480" y="200493"/>
                </a:cubicBezTo>
                <a:cubicBezTo>
                  <a:pt x="918290" y="244023"/>
                  <a:pt x="900574" y="282504"/>
                  <a:pt x="883714" y="321747"/>
                </a:cubicBezTo>
                <a:cubicBezTo>
                  <a:pt x="860949" y="374610"/>
                  <a:pt x="869141" y="403947"/>
                  <a:pt x="918004" y="434618"/>
                </a:cubicBezTo>
                <a:cubicBezTo>
                  <a:pt x="1015255" y="495673"/>
                  <a:pt x="1117267" y="501198"/>
                  <a:pt x="1221470" y="453668"/>
                </a:cubicBezTo>
                <a:cubicBezTo>
                  <a:pt x="1260238" y="436047"/>
                  <a:pt x="1297290" y="414806"/>
                  <a:pt x="1337295" y="394041"/>
                </a:cubicBezTo>
                <a:cubicBezTo>
                  <a:pt x="1319960" y="470718"/>
                  <a:pt x="1301290" y="545298"/>
                  <a:pt x="1286718" y="620641"/>
                </a:cubicBezTo>
                <a:cubicBezTo>
                  <a:pt x="1276430" y="673410"/>
                  <a:pt x="1271858" y="727035"/>
                  <a:pt x="1281764" y="781042"/>
                </a:cubicBezTo>
                <a:cubicBezTo>
                  <a:pt x="1298147" y="870768"/>
                  <a:pt x="1346629" y="899343"/>
                  <a:pt x="1429973" y="866767"/>
                </a:cubicBezTo>
                <a:cubicBezTo>
                  <a:pt x="1444737" y="861052"/>
                  <a:pt x="1459024" y="854289"/>
                  <a:pt x="1473978" y="849146"/>
                </a:cubicBezTo>
                <a:cubicBezTo>
                  <a:pt x="1575420" y="814856"/>
                  <a:pt x="1637046" y="843907"/>
                  <a:pt x="1696768" y="946587"/>
                </a:cubicBezTo>
                <a:cubicBezTo>
                  <a:pt x="1725248" y="995450"/>
                  <a:pt x="1709817" y="1041170"/>
                  <a:pt x="1674575" y="1081746"/>
                </a:cubicBezTo>
                <a:cubicBezTo>
                  <a:pt x="1633522" y="1128990"/>
                  <a:pt x="1588278" y="1168710"/>
                  <a:pt x="1519413" y="1149564"/>
                </a:cubicBezTo>
                <a:cubicBezTo>
                  <a:pt x="1486075" y="1140325"/>
                  <a:pt x="1454548" y="1124609"/>
                  <a:pt x="1421972" y="1112322"/>
                </a:cubicBezTo>
                <a:cubicBezTo>
                  <a:pt x="1360916" y="1089271"/>
                  <a:pt x="1330723" y="1103368"/>
                  <a:pt x="1310339" y="1166043"/>
                </a:cubicBezTo>
                <a:cubicBezTo>
                  <a:pt x="1283192" y="1249577"/>
                  <a:pt x="1304250" y="1337088"/>
                  <a:pt x="1324531" y="1411978"/>
                </a:cubicBezTo>
                <a:cubicBezTo>
                  <a:pt x="1344813" y="1486868"/>
                  <a:pt x="1395213" y="1529488"/>
                  <a:pt x="1432028" y="1615381"/>
                </a:cubicBezTo>
                <a:cubicBezTo>
                  <a:pt x="1381497" y="1584813"/>
                  <a:pt x="1335784" y="1578508"/>
                  <a:pt x="1254268" y="1577951"/>
                </a:cubicBezTo>
                <a:cubicBezTo>
                  <a:pt x="1172752" y="1577394"/>
                  <a:pt x="1004624" y="1593089"/>
                  <a:pt x="942929" y="1612036"/>
                </a:cubicBezTo>
                <a:cubicBezTo>
                  <a:pt x="881234" y="1630983"/>
                  <a:pt x="870159" y="1671185"/>
                  <a:pt x="884096" y="1691632"/>
                </a:cubicBezTo>
                <a:cubicBezTo>
                  <a:pt x="1009113" y="1875038"/>
                  <a:pt x="972831" y="1875594"/>
                  <a:pt x="908918" y="1937316"/>
                </a:cubicBezTo>
                <a:cubicBezTo>
                  <a:pt x="866341" y="1978369"/>
                  <a:pt x="777542" y="1983867"/>
                  <a:pt x="723694" y="1966333"/>
                </a:cubicBezTo>
                <a:cubicBezTo>
                  <a:pt x="669846" y="1948799"/>
                  <a:pt x="573633" y="1919930"/>
                  <a:pt x="585826" y="1832109"/>
                </a:cubicBezTo>
                <a:cubicBezTo>
                  <a:pt x="564192" y="1766107"/>
                  <a:pt x="700976" y="1642391"/>
                  <a:pt x="593892" y="1570319"/>
                </a:cubicBezTo>
                <a:cubicBezTo>
                  <a:pt x="543207" y="1536206"/>
                  <a:pt x="447785" y="1533701"/>
                  <a:pt x="370347" y="1535550"/>
                </a:cubicBezTo>
                <a:cubicBezTo>
                  <a:pt x="273511" y="1537862"/>
                  <a:pt x="233463" y="1534255"/>
                  <a:pt x="129335" y="1584190"/>
                </a:cubicBezTo>
                <a:cubicBezTo>
                  <a:pt x="78470" y="1494655"/>
                  <a:pt x="31417" y="1403787"/>
                  <a:pt x="16462" y="1299678"/>
                </a:cubicBezTo>
                <a:cubicBezTo>
                  <a:pt x="10843" y="1260531"/>
                  <a:pt x="16178" y="1223478"/>
                  <a:pt x="29322" y="1187950"/>
                </a:cubicBezTo>
                <a:cubicBezTo>
                  <a:pt x="51229" y="1128895"/>
                  <a:pt x="93711" y="1113560"/>
                  <a:pt x="150384" y="1141754"/>
                </a:cubicBezTo>
                <a:cubicBezTo>
                  <a:pt x="175817" y="1154422"/>
                  <a:pt x="199534" y="1170615"/>
                  <a:pt x="225537" y="1182426"/>
                </a:cubicBezTo>
                <a:cubicBezTo>
                  <a:pt x="291831" y="1212620"/>
                  <a:pt x="344599" y="1200047"/>
                  <a:pt x="389652" y="1142992"/>
                </a:cubicBezTo>
                <a:cubicBezTo>
                  <a:pt x="464900" y="1047837"/>
                  <a:pt x="446993" y="916678"/>
                  <a:pt x="348314" y="841335"/>
                </a:cubicBezTo>
                <a:cubicBezTo>
                  <a:pt x="310405" y="824381"/>
                  <a:pt x="273828" y="833334"/>
                  <a:pt x="238014" y="847622"/>
                </a:cubicBezTo>
                <a:cubicBezTo>
                  <a:pt x="199629" y="862957"/>
                  <a:pt x="161148" y="877054"/>
                  <a:pt x="119238" y="878959"/>
                </a:cubicBezTo>
                <a:cubicBezTo>
                  <a:pt x="87995" y="875911"/>
                  <a:pt x="68470" y="856671"/>
                  <a:pt x="51896" y="832191"/>
                </a:cubicBezTo>
                <a:cubicBezTo>
                  <a:pt x="4176" y="761611"/>
                  <a:pt x="-10588" y="683220"/>
                  <a:pt x="7414" y="601686"/>
                </a:cubicBezTo>
                <a:cubicBezTo>
                  <a:pt x="26178" y="517009"/>
                  <a:pt x="57992" y="436523"/>
                  <a:pt x="109808" y="365466"/>
                </a:cubicBez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164">
            <a:extLst>
              <a:ext uri="{FF2B5EF4-FFF2-40B4-BE49-F238E27FC236}">
                <a16:creationId xmlns:a16="http://schemas.microsoft.com/office/drawing/2014/main" id="{26B09B3F-E6B5-3C4D-9948-1BCC54AECECC}"/>
              </a:ext>
            </a:extLst>
          </p:cNvPr>
          <p:cNvSpPr/>
          <p:nvPr/>
        </p:nvSpPr>
        <p:spPr>
          <a:xfrm>
            <a:off x="2382406" y="3928049"/>
            <a:ext cx="2029306" cy="1420861"/>
          </a:xfrm>
          <a:custGeom>
            <a:avLst/>
            <a:gdLst>
              <a:gd name="connsiteX0" fmla="*/ 1286921 w 2010273"/>
              <a:gd name="connsiteY0" fmla="*/ 1347077 h 1407535"/>
              <a:gd name="connsiteX1" fmla="*/ 1181955 w 2010273"/>
              <a:gd name="connsiteY1" fmla="*/ 1314978 h 1407535"/>
              <a:gd name="connsiteX2" fmla="*/ 1151094 w 2010273"/>
              <a:gd name="connsiteY2" fmla="*/ 1284403 h 1407535"/>
              <a:gd name="connsiteX3" fmla="*/ 1197005 w 2010273"/>
              <a:gd name="connsiteY3" fmla="*/ 1148195 h 1407535"/>
              <a:gd name="connsiteX4" fmla="*/ 1117471 w 2010273"/>
              <a:gd name="connsiteY4" fmla="*/ 971792 h 1407535"/>
              <a:gd name="connsiteX5" fmla="*/ 911731 w 2010273"/>
              <a:gd name="connsiteY5" fmla="*/ 985794 h 1407535"/>
              <a:gd name="connsiteX6" fmla="*/ 813814 w 2010273"/>
              <a:gd name="connsiteY6" fmla="*/ 1136289 h 1407535"/>
              <a:gd name="connsiteX7" fmla="*/ 864868 w 2010273"/>
              <a:gd name="connsiteY7" fmla="*/ 1225634 h 1407535"/>
              <a:gd name="connsiteX8" fmla="*/ 885823 w 2010273"/>
              <a:gd name="connsiteY8" fmla="*/ 1322598 h 1407535"/>
              <a:gd name="connsiteX9" fmla="*/ 827435 w 2010273"/>
              <a:gd name="connsiteY9" fmla="*/ 1371366 h 1407535"/>
              <a:gd name="connsiteX10" fmla="*/ 430337 w 2010273"/>
              <a:gd name="connsiteY10" fmla="*/ 1345458 h 1407535"/>
              <a:gd name="connsiteX11" fmla="*/ 409763 w 2010273"/>
              <a:gd name="connsiteY11" fmla="*/ 1327837 h 1407535"/>
              <a:gd name="connsiteX12" fmla="*/ 407477 w 2010273"/>
              <a:gd name="connsiteY12" fmla="*/ 1276021 h 1407535"/>
              <a:gd name="connsiteX13" fmla="*/ 417860 w 2010273"/>
              <a:gd name="connsiteY13" fmla="*/ 889496 h 1407535"/>
              <a:gd name="connsiteX14" fmla="*/ 328325 w 2010273"/>
              <a:gd name="connsiteY14" fmla="*/ 802819 h 1407535"/>
              <a:gd name="connsiteX15" fmla="*/ 275270 w 2010273"/>
              <a:gd name="connsiteY15" fmla="*/ 826155 h 1407535"/>
              <a:gd name="connsiteX16" fmla="*/ 36669 w 2010273"/>
              <a:gd name="connsiteY16" fmla="*/ 777292 h 1407535"/>
              <a:gd name="connsiteX17" fmla="*/ 188117 w 2010273"/>
              <a:gd name="connsiteY17" fmla="*/ 477159 h 1407535"/>
              <a:gd name="connsiteX18" fmla="*/ 332897 w 2010273"/>
              <a:gd name="connsiteY18" fmla="*/ 538119 h 1407535"/>
              <a:gd name="connsiteX19" fmla="*/ 405668 w 2010273"/>
              <a:gd name="connsiteY19" fmla="*/ 494113 h 1407535"/>
              <a:gd name="connsiteX20" fmla="*/ 445387 w 2010273"/>
              <a:gd name="connsiteY20" fmla="*/ 310567 h 1407535"/>
              <a:gd name="connsiteX21" fmla="*/ 383760 w 2010273"/>
              <a:gd name="connsiteY21" fmla="*/ 127972 h 1407535"/>
              <a:gd name="connsiteX22" fmla="*/ 380045 w 2010273"/>
              <a:gd name="connsiteY22" fmla="*/ 105874 h 1407535"/>
              <a:gd name="connsiteX23" fmla="*/ 400143 w 2010273"/>
              <a:gd name="connsiteY23" fmla="*/ 89301 h 1407535"/>
              <a:gd name="connsiteX24" fmla="*/ 725136 w 2010273"/>
              <a:gd name="connsiteY24" fmla="*/ 52 h 1407535"/>
              <a:gd name="connsiteX25" fmla="*/ 853057 w 2010273"/>
              <a:gd name="connsiteY25" fmla="*/ 67298 h 1407535"/>
              <a:gd name="connsiteX26" fmla="*/ 810194 w 2010273"/>
              <a:gd name="connsiteY26" fmla="*/ 250273 h 1407535"/>
              <a:gd name="connsiteX27" fmla="*/ 960689 w 2010273"/>
              <a:gd name="connsiteY27" fmla="*/ 411817 h 1407535"/>
              <a:gd name="connsiteX28" fmla="*/ 1118519 w 2010273"/>
              <a:gd name="connsiteY28" fmla="*/ 411341 h 1407535"/>
              <a:gd name="connsiteX29" fmla="*/ 1207577 w 2010273"/>
              <a:gd name="connsiteY29" fmla="*/ 289517 h 1407535"/>
              <a:gd name="connsiteX30" fmla="*/ 1138426 w 2010273"/>
              <a:gd name="connsiteY30" fmla="*/ 140069 h 1407535"/>
              <a:gd name="connsiteX31" fmla="*/ 1127377 w 2010273"/>
              <a:gd name="connsiteY31" fmla="*/ 90158 h 1407535"/>
              <a:gd name="connsiteX32" fmla="*/ 1206244 w 2010273"/>
              <a:gd name="connsiteY32" fmla="*/ 31008 h 1407535"/>
              <a:gd name="connsiteX33" fmla="*/ 1665825 w 2010273"/>
              <a:gd name="connsiteY33" fmla="*/ 70441 h 1407535"/>
              <a:gd name="connsiteX34" fmla="*/ 1684304 w 2010273"/>
              <a:gd name="connsiteY34" fmla="*/ 84253 h 1407535"/>
              <a:gd name="connsiteX35" fmla="*/ 1683827 w 2010273"/>
              <a:gd name="connsiteY35" fmla="*/ 110161 h 1407535"/>
              <a:gd name="connsiteX36" fmla="*/ 1628011 w 2010273"/>
              <a:gd name="connsiteY36" fmla="*/ 439630 h 1407535"/>
              <a:gd name="connsiteX37" fmla="*/ 1672493 w 2010273"/>
              <a:gd name="connsiteY37" fmla="*/ 501067 h 1407535"/>
              <a:gd name="connsiteX38" fmla="*/ 1714308 w 2010273"/>
              <a:gd name="connsiteY38" fmla="*/ 493447 h 1407535"/>
              <a:gd name="connsiteX39" fmla="*/ 1854516 w 2010273"/>
              <a:gd name="connsiteY39" fmla="*/ 437440 h 1407535"/>
              <a:gd name="connsiteX40" fmla="*/ 1999772 w 2010273"/>
              <a:gd name="connsiteY40" fmla="*/ 599555 h 1407535"/>
              <a:gd name="connsiteX41" fmla="*/ 1984341 w 2010273"/>
              <a:gd name="connsiteY41" fmla="*/ 801009 h 1407535"/>
              <a:gd name="connsiteX42" fmla="*/ 1811939 w 2010273"/>
              <a:gd name="connsiteY42" fmla="*/ 879400 h 1407535"/>
              <a:gd name="connsiteX43" fmla="*/ 1728023 w 2010273"/>
              <a:gd name="connsiteY43" fmla="*/ 829108 h 1407535"/>
              <a:gd name="connsiteX44" fmla="*/ 1636107 w 2010273"/>
              <a:gd name="connsiteY44" fmla="*/ 828441 h 1407535"/>
              <a:gd name="connsiteX45" fmla="*/ 1611723 w 2010273"/>
              <a:gd name="connsiteY45" fmla="*/ 874637 h 1407535"/>
              <a:gd name="connsiteX46" fmla="*/ 1641441 w 2010273"/>
              <a:gd name="connsiteY46" fmla="*/ 1258400 h 1407535"/>
              <a:gd name="connsiteX47" fmla="*/ 1647156 w 2010273"/>
              <a:gd name="connsiteY47" fmla="*/ 1305643 h 1407535"/>
              <a:gd name="connsiteX48" fmla="*/ 1613152 w 2010273"/>
              <a:gd name="connsiteY48" fmla="*/ 1322408 h 1407535"/>
              <a:gd name="connsiteX49" fmla="*/ 1367883 w 2010273"/>
              <a:gd name="connsiteY49" fmla="*/ 1348792 h 1407535"/>
              <a:gd name="connsiteX50" fmla="*/ 1286921 w 2010273"/>
              <a:gd name="connsiteY50" fmla="*/ 1347077 h 140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10273" h="1407535">
                <a:moveTo>
                  <a:pt x="1286921" y="1347077"/>
                </a:moveTo>
                <a:cubicBezTo>
                  <a:pt x="1249678" y="1343458"/>
                  <a:pt x="1213578" y="1334504"/>
                  <a:pt x="1181955" y="1314978"/>
                </a:cubicBezTo>
                <a:cubicBezTo>
                  <a:pt x="1169477" y="1307263"/>
                  <a:pt x="1157571" y="1297643"/>
                  <a:pt x="1151094" y="1284403"/>
                </a:cubicBezTo>
                <a:cubicBezTo>
                  <a:pt x="1128901" y="1239540"/>
                  <a:pt x="1178050" y="1194487"/>
                  <a:pt x="1197005" y="1148195"/>
                </a:cubicBezTo>
                <a:cubicBezTo>
                  <a:pt x="1224056" y="1082377"/>
                  <a:pt x="1181860" y="1002082"/>
                  <a:pt x="1117471" y="971792"/>
                </a:cubicBezTo>
                <a:cubicBezTo>
                  <a:pt x="1053082" y="941503"/>
                  <a:pt x="975168" y="953409"/>
                  <a:pt x="911731" y="985794"/>
                </a:cubicBezTo>
                <a:cubicBezTo>
                  <a:pt x="854390" y="1015036"/>
                  <a:pt x="800860" y="1073234"/>
                  <a:pt x="813814" y="1136289"/>
                </a:cubicBezTo>
                <a:cubicBezTo>
                  <a:pt x="820767" y="1170103"/>
                  <a:pt x="845342" y="1197059"/>
                  <a:pt x="864868" y="1225634"/>
                </a:cubicBezTo>
                <a:cubicBezTo>
                  <a:pt x="884394" y="1254113"/>
                  <a:pt x="899729" y="1290880"/>
                  <a:pt x="885823" y="1322598"/>
                </a:cubicBezTo>
                <a:cubicBezTo>
                  <a:pt x="875345" y="1346410"/>
                  <a:pt x="851152" y="1360698"/>
                  <a:pt x="827435" y="1371366"/>
                </a:cubicBezTo>
                <a:cubicBezTo>
                  <a:pt x="701419" y="1427659"/>
                  <a:pt x="547971" y="1417658"/>
                  <a:pt x="430337" y="1345458"/>
                </a:cubicBezTo>
                <a:cubicBezTo>
                  <a:pt x="422527" y="1340696"/>
                  <a:pt x="414716" y="1335457"/>
                  <a:pt x="409763" y="1327837"/>
                </a:cubicBezTo>
                <a:cubicBezTo>
                  <a:pt x="400048" y="1312883"/>
                  <a:pt x="403667" y="1293356"/>
                  <a:pt x="407477" y="1276021"/>
                </a:cubicBezTo>
                <a:cubicBezTo>
                  <a:pt x="435481" y="1148767"/>
                  <a:pt x="455483" y="1014369"/>
                  <a:pt x="417860" y="889496"/>
                </a:cubicBezTo>
                <a:cubicBezTo>
                  <a:pt x="404810" y="846157"/>
                  <a:pt x="373283" y="797771"/>
                  <a:pt x="328325" y="802819"/>
                </a:cubicBezTo>
                <a:cubicBezTo>
                  <a:pt x="308989" y="805009"/>
                  <a:pt x="292511" y="817011"/>
                  <a:pt x="275270" y="826155"/>
                </a:cubicBezTo>
                <a:cubicBezTo>
                  <a:pt x="197546" y="867589"/>
                  <a:pt x="91819" y="845872"/>
                  <a:pt x="36669" y="777292"/>
                </a:cubicBezTo>
                <a:cubicBezTo>
                  <a:pt x="-48865" y="670898"/>
                  <a:pt x="20762" y="418580"/>
                  <a:pt x="188117" y="477159"/>
                </a:cubicBezTo>
                <a:cubicBezTo>
                  <a:pt x="238313" y="494685"/>
                  <a:pt x="279938" y="542596"/>
                  <a:pt x="332897" y="538119"/>
                </a:cubicBezTo>
                <a:cubicBezTo>
                  <a:pt x="361948" y="535642"/>
                  <a:pt x="387475" y="516878"/>
                  <a:pt x="405668" y="494113"/>
                </a:cubicBezTo>
                <a:cubicBezTo>
                  <a:pt x="445863" y="443726"/>
                  <a:pt x="455102" y="374289"/>
                  <a:pt x="445387" y="310567"/>
                </a:cubicBezTo>
                <a:cubicBezTo>
                  <a:pt x="435671" y="246844"/>
                  <a:pt x="409192" y="187218"/>
                  <a:pt x="383760" y="127972"/>
                </a:cubicBezTo>
                <a:cubicBezTo>
                  <a:pt x="380712" y="120924"/>
                  <a:pt x="377664" y="113113"/>
                  <a:pt x="380045" y="105874"/>
                </a:cubicBezTo>
                <a:cubicBezTo>
                  <a:pt x="382808" y="97397"/>
                  <a:pt x="391952" y="92920"/>
                  <a:pt x="400143" y="89301"/>
                </a:cubicBezTo>
                <a:cubicBezTo>
                  <a:pt x="504061" y="44248"/>
                  <a:pt x="611884" y="-1758"/>
                  <a:pt x="725136" y="52"/>
                </a:cubicBezTo>
                <a:cubicBezTo>
                  <a:pt x="776571" y="814"/>
                  <a:pt x="836293" y="18721"/>
                  <a:pt x="853057" y="67298"/>
                </a:cubicBezTo>
                <a:cubicBezTo>
                  <a:pt x="873917" y="127687"/>
                  <a:pt x="814862" y="186551"/>
                  <a:pt x="810194" y="250273"/>
                </a:cubicBezTo>
                <a:cubicBezTo>
                  <a:pt x="804384" y="329807"/>
                  <a:pt x="883918" y="390005"/>
                  <a:pt x="960689" y="411817"/>
                </a:cubicBezTo>
                <a:cubicBezTo>
                  <a:pt x="1012220" y="426486"/>
                  <a:pt x="1068703" y="431058"/>
                  <a:pt x="1118519" y="411341"/>
                </a:cubicBezTo>
                <a:cubicBezTo>
                  <a:pt x="1168335" y="391625"/>
                  <a:pt x="1209006" y="343047"/>
                  <a:pt x="1207577" y="289517"/>
                </a:cubicBezTo>
                <a:cubicBezTo>
                  <a:pt x="1206053" y="233986"/>
                  <a:pt x="1163381" y="189694"/>
                  <a:pt x="1138426" y="140069"/>
                </a:cubicBezTo>
                <a:cubicBezTo>
                  <a:pt x="1130615" y="124543"/>
                  <a:pt x="1124329" y="107208"/>
                  <a:pt x="1127377" y="90158"/>
                </a:cubicBezTo>
                <a:cubicBezTo>
                  <a:pt x="1133568" y="55868"/>
                  <a:pt x="1172430" y="39199"/>
                  <a:pt x="1206244" y="31008"/>
                </a:cubicBezTo>
                <a:cubicBezTo>
                  <a:pt x="1358263" y="-5949"/>
                  <a:pt x="1522284" y="8148"/>
                  <a:pt x="1665825" y="70441"/>
                </a:cubicBezTo>
                <a:cubicBezTo>
                  <a:pt x="1673064" y="73585"/>
                  <a:pt x="1680684" y="77299"/>
                  <a:pt x="1684304" y="84253"/>
                </a:cubicBezTo>
                <a:cubicBezTo>
                  <a:pt x="1688400" y="92063"/>
                  <a:pt x="1686209" y="101588"/>
                  <a:pt x="1683827" y="110161"/>
                </a:cubicBezTo>
                <a:cubicBezTo>
                  <a:pt x="1653347" y="218555"/>
                  <a:pt x="1606485" y="329140"/>
                  <a:pt x="1628011" y="439630"/>
                </a:cubicBezTo>
                <a:cubicBezTo>
                  <a:pt x="1633154" y="465919"/>
                  <a:pt x="1646204" y="495447"/>
                  <a:pt x="1672493" y="501067"/>
                </a:cubicBezTo>
                <a:cubicBezTo>
                  <a:pt x="1686590" y="504115"/>
                  <a:pt x="1701163" y="499257"/>
                  <a:pt x="1714308" y="493447"/>
                </a:cubicBezTo>
                <a:cubicBezTo>
                  <a:pt x="1760694" y="472682"/>
                  <a:pt x="1803652" y="436963"/>
                  <a:pt x="1854516" y="437440"/>
                </a:cubicBezTo>
                <a:cubicBezTo>
                  <a:pt x="1933002" y="438202"/>
                  <a:pt x="1982627" y="522974"/>
                  <a:pt x="1999772" y="599555"/>
                </a:cubicBezTo>
                <a:cubicBezTo>
                  <a:pt x="2014821" y="666707"/>
                  <a:pt x="2016917" y="740335"/>
                  <a:pt x="1984341" y="801009"/>
                </a:cubicBezTo>
                <a:cubicBezTo>
                  <a:pt x="1951766" y="861588"/>
                  <a:pt x="1876709" y="902831"/>
                  <a:pt x="1811939" y="879400"/>
                </a:cubicBezTo>
                <a:cubicBezTo>
                  <a:pt x="1781173" y="868255"/>
                  <a:pt x="1756694" y="844824"/>
                  <a:pt x="1728023" y="829108"/>
                </a:cubicBezTo>
                <a:cubicBezTo>
                  <a:pt x="1699353" y="813392"/>
                  <a:pt x="1660586" y="806819"/>
                  <a:pt x="1636107" y="828441"/>
                </a:cubicBezTo>
                <a:cubicBezTo>
                  <a:pt x="1622868" y="840157"/>
                  <a:pt x="1616581" y="857683"/>
                  <a:pt x="1611723" y="874637"/>
                </a:cubicBezTo>
                <a:cubicBezTo>
                  <a:pt x="1575338" y="1000558"/>
                  <a:pt x="1586101" y="1139527"/>
                  <a:pt x="1641441" y="1258400"/>
                </a:cubicBezTo>
                <a:cubicBezTo>
                  <a:pt x="1648394" y="1273449"/>
                  <a:pt x="1656014" y="1291547"/>
                  <a:pt x="1647156" y="1305643"/>
                </a:cubicBezTo>
                <a:cubicBezTo>
                  <a:pt x="1640203" y="1316693"/>
                  <a:pt x="1626011" y="1320026"/>
                  <a:pt x="1613152" y="1322408"/>
                </a:cubicBezTo>
                <a:cubicBezTo>
                  <a:pt x="1532189" y="1337076"/>
                  <a:pt x="1450084" y="1345934"/>
                  <a:pt x="1367883" y="1348792"/>
                </a:cubicBezTo>
                <a:cubicBezTo>
                  <a:pt x="1341023" y="1349459"/>
                  <a:pt x="1313686" y="1349649"/>
                  <a:pt x="1286921" y="1347077"/>
                </a:cubicBezTo>
                <a:close/>
              </a:path>
            </a:pathLst>
          </a:custGeom>
          <a:solidFill>
            <a:schemeClr val="accent5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165">
            <a:extLst>
              <a:ext uri="{FF2B5EF4-FFF2-40B4-BE49-F238E27FC236}">
                <a16:creationId xmlns:a16="http://schemas.microsoft.com/office/drawing/2014/main" id="{947794C2-B1A4-9D49-A50A-1424819C2B63}"/>
              </a:ext>
            </a:extLst>
          </p:cNvPr>
          <p:cNvSpPr/>
          <p:nvPr/>
        </p:nvSpPr>
        <p:spPr>
          <a:xfrm>
            <a:off x="2666157" y="2369210"/>
            <a:ext cx="1556314" cy="1986483"/>
          </a:xfrm>
          <a:custGeom>
            <a:avLst/>
            <a:gdLst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35271 w 1492019"/>
              <a:gd name="connsiteY31" fmla="*/ 1527479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611280 w 1492019"/>
              <a:gd name="connsiteY30" fmla="*/ 1703882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8264"/>
              <a:gd name="connsiteX1" fmla="*/ 190276 w 1492019"/>
              <a:gd name="connsiteY1" fmla="*/ 403719 h 1938264"/>
              <a:gd name="connsiteX2" fmla="*/ 518697 w 1492019"/>
              <a:gd name="connsiteY2" fmla="*/ 444677 h 1938264"/>
              <a:gd name="connsiteX3" fmla="*/ 585087 w 1492019"/>
              <a:gd name="connsiteY3" fmla="*/ 286086 h 1938264"/>
              <a:gd name="connsiteX4" fmla="*/ 521650 w 1492019"/>
              <a:gd name="connsiteY4" fmla="*/ 169881 h 1938264"/>
              <a:gd name="connsiteX5" fmla="*/ 559464 w 1492019"/>
              <a:gd name="connsiteY5" fmla="*/ 41674 h 1938264"/>
              <a:gd name="connsiteX6" fmla="*/ 918462 w 1492019"/>
              <a:gd name="connsiteY6" fmla="*/ 81774 h 1938264"/>
              <a:gd name="connsiteX7" fmla="*/ 943989 w 1492019"/>
              <a:gd name="connsiteY7" fmla="*/ 246366 h 1938264"/>
              <a:gd name="connsiteX8" fmla="*/ 917604 w 1492019"/>
              <a:gd name="connsiteY8" fmla="*/ 317137 h 1938264"/>
              <a:gd name="connsiteX9" fmla="*/ 966753 w 1492019"/>
              <a:gd name="connsiteY9" fmla="*/ 453535 h 1938264"/>
              <a:gd name="connsiteX10" fmla="*/ 1155063 w 1492019"/>
              <a:gd name="connsiteY10" fmla="*/ 468013 h 1938264"/>
              <a:gd name="connsiteX11" fmla="*/ 1359564 w 1492019"/>
              <a:gd name="connsiteY11" fmla="*/ 381812 h 1938264"/>
              <a:gd name="connsiteX12" fmla="*/ 1395379 w 1492019"/>
              <a:gd name="connsiteY12" fmla="*/ 441438 h 1938264"/>
              <a:gd name="connsiteX13" fmla="*/ 1445480 w 1492019"/>
              <a:gd name="connsiteY13" fmla="*/ 710043 h 1938264"/>
              <a:gd name="connsiteX14" fmla="*/ 1438050 w 1492019"/>
              <a:gd name="connsiteY14" fmla="*/ 771099 h 1938264"/>
              <a:gd name="connsiteX15" fmla="*/ 1293652 w 1492019"/>
              <a:gd name="connsiteY15" fmla="*/ 840822 h 1938264"/>
              <a:gd name="connsiteX16" fmla="*/ 1063623 w 1492019"/>
              <a:gd name="connsiteY16" fmla="*/ 928166 h 1938264"/>
              <a:gd name="connsiteX17" fmla="*/ 1105914 w 1492019"/>
              <a:gd name="connsiteY17" fmla="*/ 1130953 h 1938264"/>
              <a:gd name="connsiteX18" fmla="*/ 1193830 w 1492019"/>
              <a:gd name="connsiteY18" fmla="*/ 1155433 h 1938264"/>
              <a:gd name="connsiteX19" fmla="*/ 1321274 w 1492019"/>
              <a:gd name="connsiteY19" fmla="*/ 1104664 h 1938264"/>
              <a:gd name="connsiteX20" fmla="*/ 1447671 w 1492019"/>
              <a:gd name="connsiteY20" fmla="*/ 1133335 h 1938264"/>
              <a:gd name="connsiteX21" fmla="*/ 1490438 w 1492019"/>
              <a:gd name="connsiteY21" fmla="*/ 1270494 h 1938264"/>
              <a:gd name="connsiteX22" fmla="*/ 1362041 w 1492019"/>
              <a:gd name="connsiteY22" fmla="*/ 1587010 h 1938264"/>
              <a:gd name="connsiteX23" fmla="*/ 1067337 w 1492019"/>
              <a:gd name="connsiteY23" fmla="*/ 1548434 h 1938264"/>
              <a:gd name="connsiteX24" fmla="*/ 917890 w 1492019"/>
              <a:gd name="connsiteY24" fmla="*/ 1588725 h 1938264"/>
              <a:gd name="connsiteX25" fmla="*/ 896745 w 1492019"/>
              <a:gd name="connsiteY25" fmla="*/ 1663496 h 1938264"/>
              <a:gd name="connsiteX26" fmla="*/ 954657 w 1492019"/>
              <a:gd name="connsiteY26" fmla="*/ 1749983 h 1938264"/>
              <a:gd name="connsiteX27" fmla="*/ 952180 w 1492019"/>
              <a:gd name="connsiteY27" fmla="*/ 1842376 h 1938264"/>
              <a:gd name="connsiteX28" fmla="*/ 679003 w 1492019"/>
              <a:gd name="connsiteY28" fmla="*/ 1921147 h 1938264"/>
              <a:gd name="connsiteX29" fmla="*/ 594231 w 1492019"/>
              <a:gd name="connsiteY29" fmla="*/ 1757889 h 1938264"/>
              <a:gd name="connsiteX30" fmla="*/ 564234 w 1492019"/>
              <a:gd name="connsiteY30" fmla="*/ 1606654 h 1938264"/>
              <a:gd name="connsiteX31" fmla="*/ 503907 w 1492019"/>
              <a:gd name="connsiteY31" fmla="*/ 1511797 h 1938264"/>
              <a:gd name="connsiteX32" fmla="*/ 271810 w 1492019"/>
              <a:gd name="connsiteY32" fmla="*/ 1525669 h 1938264"/>
              <a:gd name="connsiteX33" fmla="*/ 113790 w 1492019"/>
              <a:gd name="connsiteY33" fmla="*/ 1586724 h 1938264"/>
              <a:gd name="connsiteX34" fmla="*/ 67594 w 1492019"/>
              <a:gd name="connsiteY34" fmla="*/ 1556244 h 1938264"/>
              <a:gd name="connsiteX35" fmla="*/ 1776 w 1492019"/>
              <a:gd name="connsiteY35" fmla="*/ 1392129 h 1938264"/>
              <a:gd name="connsiteX36" fmla="*/ 1585 w 1492019"/>
              <a:gd name="connsiteY36" fmla="*/ 1297831 h 1938264"/>
              <a:gd name="connsiteX37" fmla="*/ 53687 w 1492019"/>
              <a:gd name="connsiteY37" fmla="*/ 1180769 h 1938264"/>
              <a:gd name="connsiteX38" fmla="*/ 181131 w 1492019"/>
              <a:gd name="connsiteY38" fmla="*/ 1121238 h 1938264"/>
              <a:gd name="connsiteX39" fmla="*/ 250759 w 1492019"/>
              <a:gd name="connsiteY39" fmla="*/ 1149813 h 1938264"/>
              <a:gd name="connsiteX40" fmla="*/ 354868 w 1492019"/>
              <a:gd name="connsiteY40" fmla="*/ 1154861 h 1938264"/>
              <a:gd name="connsiteX41" fmla="*/ 366488 w 1492019"/>
              <a:gd name="connsiteY41" fmla="*/ 1149051 h 1938264"/>
              <a:gd name="connsiteX42" fmla="*/ 446403 w 1492019"/>
              <a:gd name="connsiteY42" fmla="*/ 1074660 h 1938264"/>
              <a:gd name="connsiteX43" fmla="*/ 397635 w 1492019"/>
              <a:gd name="connsiteY43" fmla="*/ 805293 h 1938264"/>
              <a:gd name="connsiteX44" fmla="*/ 223041 w 1492019"/>
              <a:gd name="connsiteY44" fmla="*/ 835869 h 1938264"/>
              <a:gd name="connsiteX45" fmla="*/ 107503 w 1492019"/>
              <a:gd name="connsiteY45" fmla="*/ 788148 h 1938264"/>
              <a:gd name="connsiteX46" fmla="*/ 93787 w 1492019"/>
              <a:gd name="connsiteY46" fmla="*/ 404577 h 1938264"/>
              <a:gd name="connsiteX47" fmla="*/ 120362 w 1492019"/>
              <a:gd name="connsiteY47" fmla="*/ 379812 h 1938264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64234 w 1492019"/>
              <a:gd name="connsiteY30" fmla="*/ 1606654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931552"/>
              <a:gd name="connsiteX1" fmla="*/ 190276 w 1492019"/>
              <a:gd name="connsiteY1" fmla="*/ 403719 h 1931552"/>
              <a:gd name="connsiteX2" fmla="*/ 518697 w 1492019"/>
              <a:gd name="connsiteY2" fmla="*/ 444677 h 1931552"/>
              <a:gd name="connsiteX3" fmla="*/ 585087 w 1492019"/>
              <a:gd name="connsiteY3" fmla="*/ 286086 h 1931552"/>
              <a:gd name="connsiteX4" fmla="*/ 521650 w 1492019"/>
              <a:gd name="connsiteY4" fmla="*/ 169881 h 1931552"/>
              <a:gd name="connsiteX5" fmla="*/ 559464 w 1492019"/>
              <a:gd name="connsiteY5" fmla="*/ 41674 h 1931552"/>
              <a:gd name="connsiteX6" fmla="*/ 918462 w 1492019"/>
              <a:gd name="connsiteY6" fmla="*/ 81774 h 1931552"/>
              <a:gd name="connsiteX7" fmla="*/ 943989 w 1492019"/>
              <a:gd name="connsiteY7" fmla="*/ 246366 h 1931552"/>
              <a:gd name="connsiteX8" fmla="*/ 917604 w 1492019"/>
              <a:gd name="connsiteY8" fmla="*/ 317137 h 1931552"/>
              <a:gd name="connsiteX9" fmla="*/ 966753 w 1492019"/>
              <a:gd name="connsiteY9" fmla="*/ 453535 h 1931552"/>
              <a:gd name="connsiteX10" fmla="*/ 1155063 w 1492019"/>
              <a:gd name="connsiteY10" fmla="*/ 468013 h 1931552"/>
              <a:gd name="connsiteX11" fmla="*/ 1359564 w 1492019"/>
              <a:gd name="connsiteY11" fmla="*/ 381812 h 1931552"/>
              <a:gd name="connsiteX12" fmla="*/ 1395379 w 1492019"/>
              <a:gd name="connsiteY12" fmla="*/ 441438 h 1931552"/>
              <a:gd name="connsiteX13" fmla="*/ 1445480 w 1492019"/>
              <a:gd name="connsiteY13" fmla="*/ 710043 h 1931552"/>
              <a:gd name="connsiteX14" fmla="*/ 1438050 w 1492019"/>
              <a:gd name="connsiteY14" fmla="*/ 771099 h 1931552"/>
              <a:gd name="connsiteX15" fmla="*/ 1293652 w 1492019"/>
              <a:gd name="connsiteY15" fmla="*/ 840822 h 1931552"/>
              <a:gd name="connsiteX16" fmla="*/ 1063623 w 1492019"/>
              <a:gd name="connsiteY16" fmla="*/ 928166 h 1931552"/>
              <a:gd name="connsiteX17" fmla="*/ 1105914 w 1492019"/>
              <a:gd name="connsiteY17" fmla="*/ 1130953 h 1931552"/>
              <a:gd name="connsiteX18" fmla="*/ 1193830 w 1492019"/>
              <a:gd name="connsiteY18" fmla="*/ 1155433 h 1931552"/>
              <a:gd name="connsiteX19" fmla="*/ 1321274 w 1492019"/>
              <a:gd name="connsiteY19" fmla="*/ 1104664 h 1931552"/>
              <a:gd name="connsiteX20" fmla="*/ 1447671 w 1492019"/>
              <a:gd name="connsiteY20" fmla="*/ 1133335 h 1931552"/>
              <a:gd name="connsiteX21" fmla="*/ 1490438 w 1492019"/>
              <a:gd name="connsiteY21" fmla="*/ 1270494 h 1931552"/>
              <a:gd name="connsiteX22" fmla="*/ 1362041 w 1492019"/>
              <a:gd name="connsiteY22" fmla="*/ 1587010 h 1931552"/>
              <a:gd name="connsiteX23" fmla="*/ 1067337 w 1492019"/>
              <a:gd name="connsiteY23" fmla="*/ 1548434 h 1931552"/>
              <a:gd name="connsiteX24" fmla="*/ 917890 w 1492019"/>
              <a:gd name="connsiteY24" fmla="*/ 1588725 h 1931552"/>
              <a:gd name="connsiteX25" fmla="*/ 896745 w 1492019"/>
              <a:gd name="connsiteY25" fmla="*/ 1663496 h 1931552"/>
              <a:gd name="connsiteX26" fmla="*/ 954657 w 1492019"/>
              <a:gd name="connsiteY26" fmla="*/ 1749983 h 1931552"/>
              <a:gd name="connsiteX27" fmla="*/ 952180 w 1492019"/>
              <a:gd name="connsiteY27" fmla="*/ 1842376 h 1931552"/>
              <a:gd name="connsiteX28" fmla="*/ 679003 w 1492019"/>
              <a:gd name="connsiteY28" fmla="*/ 1921147 h 1931552"/>
              <a:gd name="connsiteX29" fmla="*/ 518958 w 1492019"/>
              <a:gd name="connsiteY29" fmla="*/ 1688889 h 1931552"/>
              <a:gd name="connsiteX30" fmla="*/ 557962 w 1492019"/>
              <a:gd name="connsiteY30" fmla="*/ 1600381 h 1931552"/>
              <a:gd name="connsiteX31" fmla="*/ 503907 w 1492019"/>
              <a:gd name="connsiteY31" fmla="*/ 1511797 h 1931552"/>
              <a:gd name="connsiteX32" fmla="*/ 271810 w 1492019"/>
              <a:gd name="connsiteY32" fmla="*/ 1525669 h 1931552"/>
              <a:gd name="connsiteX33" fmla="*/ 113790 w 1492019"/>
              <a:gd name="connsiteY33" fmla="*/ 1586724 h 1931552"/>
              <a:gd name="connsiteX34" fmla="*/ 67594 w 1492019"/>
              <a:gd name="connsiteY34" fmla="*/ 1556244 h 1931552"/>
              <a:gd name="connsiteX35" fmla="*/ 1776 w 1492019"/>
              <a:gd name="connsiteY35" fmla="*/ 1392129 h 1931552"/>
              <a:gd name="connsiteX36" fmla="*/ 1585 w 1492019"/>
              <a:gd name="connsiteY36" fmla="*/ 1297831 h 1931552"/>
              <a:gd name="connsiteX37" fmla="*/ 53687 w 1492019"/>
              <a:gd name="connsiteY37" fmla="*/ 1180769 h 1931552"/>
              <a:gd name="connsiteX38" fmla="*/ 181131 w 1492019"/>
              <a:gd name="connsiteY38" fmla="*/ 1121238 h 1931552"/>
              <a:gd name="connsiteX39" fmla="*/ 250759 w 1492019"/>
              <a:gd name="connsiteY39" fmla="*/ 1149813 h 1931552"/>
              <a:gd name="connsiteX40" fmla="*/ 354868 w 1492019"/>
              <a:gd name="connsiteY40" fmla="*/ 1154861 h 1931552"/>
              <a:gd name="connsiteX41" fmla="*/ 366488 w 1492019"/>
              <a:gd name="connsiteY41" fmla="*/ 1149051 h 1931552"/>
              <a:gd name="connsiteX42" fmla="*/ 446403 w 1492019"/>
              <a:gd name="connsiteY42" fmla="*/ 1074660 h 1931552"/>
              <a:gd name="connsiteX43" fmla="*/ 397635 w 1492019"/>
              <a:gd name="connsiteY43" fmla="*/ 805293 h 1931552"/>
              <a:gd name="connsiteX44" fmla="*/ 223041 w 1492019"/>
              <a:gd name="connsiteY44" fmla="*/ 835869 h 1931552"/>
              <a:gd name="connsiteX45" fmla="*/ 107503 w 1492019"/>
              <a:gd name="connsiteY45" fmla="*/ 788148 h 1931552"/>
              <a:gd name="connsiteX46" fmla="*/ 93787 w 1492019"/>
              <a:gd name="connsiteY46" fmla="*/ 404577 h 1931552"/>
              <a:gd name="connsiteX47" fmla="*/ 120362 w 1492019"/>
              <a:gd name="connsiteY47" fmla="*/ 379812 h 1931552"/>
              <a:gd name="connsiteX0" fmla="*/ 120362 w 1492019"/>
              <a:gd name="connsiteY0" fmla="*/ 379812 h 1896915"/>
              <a:gd name="connsiteX1" fmla="*/ 190276 w 1492019"/>
              <a:gd name="connsiteY1" fmla="*/ 403719 h 1896915"/>
              <a:gd name="connsiteX2" fmla="*/ 518697 w 1492019"/>
              <a:gd name="connsiteY2" fmla="*/ 444677 h 1896915"/>
              <a:gd name="connsiteX3" fmla="*/ 585087 w 1492019"/>
              <a:gd name="connsiteY3" fmla="*/ 286086 h 1896915"/>
              <a:gd name="connsiteX4" fmla="*/ 521650 w 1492019"/>
              <a:gd name="connsiteY4" fmla="*/ 169881 h 1896915"/>
              <a:gd name="connsiteX5" fmla="*/ 559464 w 1492019"/>
              <a:gd name="connsiteY5" fmla="*/ 41674 h 1896915"/>
              <a:gd name="connsiteX6" fmla="*/ 918462 w 1492019"/>
              <a:gd name="connsiteY6" fmla="*/ 81774 h 1896915"/>
              <a:gd name="connsiteX7" fmla="*/ 943989 w 1492019"/>
              <a:gd name="connsiteY7" fmla="*/ 246366 h 1896915"/>
              <a:gd name="connsiteX8" fmla="*/ 917604 w 1492019"/>
              <a:gd name="connsiteY8" fmla="*/ 317137 h 1896915"/>
              <a:gd name="connsiteX9" fmla="*/ 966753 w 1492019"/>
              <a:gd name="connsiteY9" fmla="*/ 453535 h 1896915"/>
              <a:gd name="connsiteX10" fmla="*/ 1155063 w 1492019"/>
              <a:gd name="connsiteY10" fmla="*/ 468013 h 1896915"/>
              <a:gd name="connsiteX11" fmla="*/ 1359564 w 1492019"/>
              <a:gd name="connsiteY11" fmla="*/ 381812 h 1896915"/>
              <a:gd name="connsiteX12" fmla="*/ 1395379 w 1492019"/>
              <a:gd name="connsiteY12" fmla="*/ 441438 h 1896915"/>
              <a:gd name="connsiteX13" fmla="*/ 1445480 w 1492019"/>
              <a:gd name="connsiteY13" fmla="*/ 710043 h 1896915"/>
              <a:gd name="connsiteX14" fmla="*/ 1438050 w 1492019"/>
              <a:gd name="connsiteY14" fmla="*/ 771099 h 1896915"/>
              <a:gd name="connsiteX15" fmla="*/ 1293652 w 1492019"/>
              <a:gd name="connsiteY15" fmla="*/ 840822 h 1896915"/>
              <a:gd name="connsiteX16" fmla="*/ 1063623 w 1492019"/>
              <a:gd name="connsiteY16" fmla="*/ 928166 h 1896915"/>
              <a:gd name="connsiteX17" fmla="*/ 1105914 w 1492019"/>
              <a:gd name="connsiteY17" fmla="*/ 1130953 h 1896915"/>
              <a:gd name="connsiteX18" fmla="*/ 1193830 w 1492019"/>
              <a:gd name="connsiteY18" fmla="*/ 1155433 h 1896915"/>
              <a:gd name="connsiteX19" fmla="*/ 1321274 w 1492019"/>
              <a:gd name="connsiteY19" fmla="*/ 1104664 h 1896915"/>
              <a:gd name="connsiteX20" fmla="*/ 1447671 w 1492019"/>
              <a:gd name="connsiteY20" fmla="*/ 1133335 h 1896915"/>
              <a:gd name="connsiteX21" fmla="*/ 1490438 w 1492019"/>
              <a:gd name="connsiteY21" fmla="*/ 1270494 h 1896915"/>
              <a:gd name="connsiteX22" fmla="*/ 1362041 w 1492019"/>
              <a:gd name="connsiteY22" fmla="*/ 1587010 h 1896915"/>
              <a:gd name="connsiteX23" fmla="*/ 1067337 w 1492019"/>
              <a:gd name="connsiteY23" fmla="*/ 1548434 h 1896915"/>
              <a:gd name="connsiteX24" fmla="*/ 917890 w 1492019"/>
              <a:gd name="connsiteY24" fmla="*/ 1588725 h 1896915"/>
              <a:gd name="connsiteX25" fmla="*/ 896745 w 1492019"/>
              <a:gd name="connsiteY25" fmla="*/ 1663496 h 1896915"/>
              <a:gd name="connsiteX26" fmla="*/ 954657 w 1492019"/>
              <a:gd name="connsiteY26" fmla="*/ 1749983 h 1896915"/>
              <a:gd name="connsiteX27" fmla="*/ 952180 w 1492019"/>
              <a:gd name="connsiteY27" fmla="*/ 1842376 h 1896915"/>
              <a:gd name="connsiteX28" fmla="*/ 613139 w 1492019"/>
              <a:gd name="connsiteY28" fmla="*/ 1889783 h 1896915"/>
              <a:gd name="connsiteX29" fmla="*/ 518958 w 1492019"/>
              <a:gd name="connsiteY29" fmla="*/ 1688889 h 1896915"/>
              <a:gd name="connsiteX30" fmla="*/ 557962 w 1492019"/>
              <a:gd name="connsiteY30" fmla="*/ 1600381 h 1896915"/>
              <a:gd name="connsiteX31" fmla="*/ 503907 w 1492019"/>
              <a:gd name="connsiteY31" fmla="*/ 1511797 h 1896915"/>
              <a:gd name="connsiteX32" fmla="*/ 271810 w 1492019"/>
              <a:gd name="connsiteY32" fmla="*/ 1525669 h 1896915"/>
              <a:gd name="connsiteX33" fmla="*/ 113790 w 1492019"/>
              <a:gd name="connsiteY33" fmla="*/ 1586724 h 1896915"/>
              <a:gd name="connsiteX34" fmla="*/ 67594 w 1492019"/>
              <a:gd name="connsiteY34" fmla="*/ 1556244 h 1896915"/>
              <a:gd name="connsiteX35" fmla="*/ 1776 w 1492019"/>
              <a:gd name="connsiteY35" fmla="*/ 1392129 h 1896915"/>
              <a:gd name="connsiteX36" fmla="*/ 1585 w 1492019"/>
              <a:gd name="connsiteY36" fmla="*/ 1297831 h 1896915"/>
              <a:gd name="connsiteX37" fmla="*/ 53687 w 1492019"/>
              <a:gd name="connsiteY37" fmla="*/ 1180769 h 1896915"/>
              <a:gd name="connsiteX38" fmla="*/ 181131 w 1492019"/>
              <a:gd name="connsiteY38" fmla="*/ 1121238 h 1896915"/>
              <a:gd name="connsiteX39" fmla="*/ 250759 w 1492019"/>
              <a:gd name="connsiteY39" fmla="*/ 1149813 h 1896915"/>
              <a:gd name="connsiteX40" fmla="*/ 354868 w 1492019"/>
              <a:gd name="connsiteY40" fmla="*/ 1154861 h 1896915"/>
              <a:gd name="connsiteX41" fmla="*/ 366488 w 1492019"/>
              <a:gd name="connsiteY41" fmla="*/ 1149051 h 1896915"/>
              <a:gd name="connsiteX42" fmla="*/ 446403 w 1492019"/>
              <a:gd name="connsiteY42" fmla="*/ 1074660 h 1896915"/>
              <a:gd name="connsiteX43" fmla="*/ 397635 w 1492019"/>
              <a:gd name="connsiteY43" fmla="*/ 805293 h 1896915"/>
              <a:gd name="connsiteX44" fmla="*/ 223041 w 1492019"/>
              <a:gd name="connsiteY44" fmla="*/ 835869 h 1896915"/>
              <a:gd name="connsiteX45" fmla="*/ 107503 w 1492019"/>
              <a:gd name="connsiteY45" fmla="*/ 788148 h 1896915"/>
              <a:gd name="connsiteX46" fmla="*/ 93787 w 1492019"/>
              <a:gd name="connsiteY46" fmla="*/ 404577 h 1896915"/>
              <a:gd name="connsiteX47" fmla="*/ 120362 w 1492019"/>
              <a:gd name="connsiteY47" fmla="*/ 379812 h 1896915"/>
              <a:gd name="connsiteX0" fmla="*/ 120362 w 1492019"/>
              <a:gd name="connsiteY0" fmla="*/ 379812 h 1880128"/>
              <a:gd name="connsiteX1" fmla="*/ 190276 w 1492019"/>
              <a:gd name="connsiteY1" fmla="*/ 403719 h 1880128"/>
              <a:gd name="connsiteX2" fmla="*/ 518697 w 1492019"/>
              <a:gd name="connsiteY2" fmla="*/ 444677 h 1880128"/>
              <a:gd name="connsiteX3" fmla="*/ 585087 w 1492019"/>
              <a:gd name="connsiteY3" fmla="*/ 286086 h 1880128"/>
              <a:gd name="connsiteX4" fmla="*/ 521650 w 1492019"/>
              <a:gd name="connsiteY4" fmla="*/ 169881 h 1880128"/>
              <a:gd name="connsiteX5" fmla="*/ 559464 w 1492019"/>
              <a:gd name="connsiteY5" fmla="*/ 41674 h 1880128"/>
              <a:gd name="connsiteX6" fmla="*/ 918462 w 1492019"/>
              <a:gd name="connsiteY6" fmla="*/ 81774 h 1880128"/>
              <a:gd name="connsiteX7" fmla="*/ 943989 w 1492019"/>
              <a:gd name="connsiteY7" fmla="*/ 246366 h 1880128"/>
              <a:gd name="connsiteX8" fmla="*/ 917604 w 1492019"/>
              <a:gd name="connsiteY8" fmla="*/ 317137 h 1880128"/>
              <a:gd name="connsiteX9" fmla="*/ 966753 w 1492019"/>
              <a:gd name="connsiteY9" fmla="*/ 453535 h 1880128"/>
              <a:gd name="connsiteX10" fmla="*/ 1155063 w 1492019"/>
              <a:gd name="connsiteY10" fmla="*/ 468013 h 1880128"/>
              <a:gd name="connsiteX11" fmla="*/ 1359564 w 1492019"/>
              <a:gd name="connsiteY11" fmla="*/ 381812 h 1880128"/>
              <a:gd name="connsiteX12" fmla="*/ 1395379 w 1492019"/>
              <a:gd name="connsiteY12" fmla="*/ 441438 h 1880128"/>
              <a:gd name="connsiteX13" fmla="*/ 1445480 w 1492019"/>
              <a:gd name="connsiteY13" fmla="*/ 710043 h 1880128"/>
              <a:gd name="connsiteX14" fmla="*/ 1438050 w 1492019"/>
              <a:gd name="connsiteY14" fmla="*/ 771099 h 1880128"/>
              <a:gd name="connsiteX15" fmla="*/ 1293652 w 1492019"/>
              <a:gd name="connsiteY15" fmla="*/ 840822 h 1880128"/>
              <a:gd name="connsiteX16" fmla="*/ 1063623 w 1492019"/>
              <a:gd name="connsiteY16" fmla="*/ 928166 h 1880128"/>
              <a:gd name="connsiteX17" fmla="*/ 1105914 w 1492019"/>
              <a:gd name="connsiteY17" fmla="*/ 1130953 h 1880128"/>
              <a:gd name="connsiteX18" fmla="*/ 1193830 w 1492019"/>
              <a:gd name="connsiteY18" fmla="*/ 1155433 h 1880128"/>
              <a:gd name="connsiteX19" fmla="*/ 1321274 w 1492019"/>
              <a:gd name="connsiteY19" fmla="*/ 1104664 h 1880128"/>
              <a:gd name="connsiteX20" fmla="*/ 1447671 w 1492019"/>
              <a:gd name="connsiteY20" fmla="*/ 1133335 h 1880128"/>
              <a:gd name="connsiteX21" fmla="*/ 1490438 w 1492019"/>
              <a:gd name="connsiteY21" fmla="*/ 1270494 h 1880128"/>
              <a:gd name="connsiteX22" fmla="*/ 1362041 w 1492019"/>
              <a:gd name="connsiteY22" fmla="*/ 1587010 h 1880128"/>
              <a:gd name="connsiteX23" fmla="*/ 1067337 w 1492019"/>
              <a:gd name="connsiteY23" fmla="*/ 1548434 h 1880128"/>
              <a:gd name="connsiteX24" fmla="*/ 917890 w 1492019"/>
              <a:gd name="connsiteY24" fmla="*/ 1588725 h 1880128"/>
              <a:gd name="connsiteX25" fmla="*/ 896745 w 1492019"/>
              <a:gd name="connsiteY25" fmla="*/ 1663496 h 1880128"/>
              <a:gd name="connsiteX26" fmla="*/ 954657 w 1492019"/>
              <a:gd name="connsiteY26" fmla="*/ 1749983 h 1880128"/>
              <a:gd name="connsiteX27" fmla="*/ 952180 w 1492019"/>
              <a:gd name="connsiteY27" fmla="*/ 1842376 h 1880128"/>
              <a:gd name="connsiteX28" fmla="*/ 588048 w 1492019"/>
              <a:gd name="connsiteY28" fmla="*/ 1870965 h 1880128"/>
              <a:gd name="connsiteX29" fmla="*/ 518958 w 1492019"/>
              <a:gd name="connsiteY29" fmla="*/ 1688889 h 1880128"/>
              <a:gd name="connsiteX30" fmla="*/ 557962 w 1492019"/>
              <a:gd name="connsiteY30" fmla="*/ 1600381 h 1880128"/>
              <a:gd name="connsiteX31" fmla="*/ 503907 w 1492019"/>
              <a:gd name="connsiteY31" fmla="*/ 1511797 h 1880128"/>
              <a:gd name="connsiteX32" fmla="*/ 271810 w 1492019"/>
              <a:gd name="connsiteY32" fmla="*/ 1525669 h 1880128"/>
              <a:gd name="connsiteX33" fmla="*/ 113790 w 1492019"/>
              <a:gd name="connsiteY33" fmla="*/ 1586724 h 1880128"/>
              <a:gd name="connsiteX34" fmla="*/ 67594 w 1492019"/>
              <a:gd name="connsiteY34" fmla="*/ 1556244 h 1880128"/>
              <a:gd name="connsiteX35" fmla="*/ 1776 w 1492019"/>
              <a:gd name="connsiteY35" fmla="*/ 1392129 h 1880128"/>
              <a:gd name="connsiteX36" fmla="*/ 1585 w 1492019"/>
              <a:gd name="connsiteY36" fmla="*/ 1297831 h 1880128"/>
              <a:gd name="connsiteX37" fmla="*/ 53687 w 1492019"/>
              <a:gd name="connsiteY37" fmla="*/ 1180769 h 1880128"/>
              <a:gd name="connsiteX38" fmla="*/ 181131 w 1492019"/>
              <a:gd name="connsiteY38" fmla="*/ 1121238 h 1880128"/>
              <a:gd name="connsiteX39" fmla="*/ 250759 w 1492019"/>
              <a:gd name="connsiteY39" fmla="*/ 1149813 h 1880128"/>
              <a:gd name="connsiteX40" fmla="*/ 354868 w 1492019"/>
              <a:gd name="connsiteY40" fmla="*/ 1154861 h 1880128"/>
              <a:gd name="connsiteX41" fmla="*/ 366488 w 1492019"/>
              <a:gd name="connsiteY41" fmla="*/ 1149051 h 1880128"/>
              <a:gd name="connsiteX42" fmla="*/ 446403 w 1492019"/>
              <a:gd name="connsiteY42" fmla="*/ 1074660 h 1880128"/>
              <a:gd name="connsiteX43" fmla="*/ 397635 w 1492019"/>
              <a:gd name="connsiteY43" fmla="*/ 805293 h 1880128"/>
              <a:gd name="connsiteX44" fmla="*/ 223041 w 1492019"/>
              <a:gd name="connsiteY44" fmla="*/ 835869 h 1880128"/>
              <a:gd name="connsiteX45" fmla="*/ 107503 w 1492019"/>
              <a:gd name="connsiteY45" fmla="*/ 788148 h 1880128"/>
              <a:gd name="connsiteX46" fmla="*/ 93787 w 1492019"/>
              <a:gd name="connsiteY46" fmla="*/ 404577 h 1880128"/>
              <a:gd name="connsiteX47" fmla="*/ 120362 w 1492019"/>
              <a:gd name="connsiteY47" fmla="*/ 379812 h 1880128"/>
              <a:gd name="connsiteX0" fmla="*/ 120362 w 1492019"/>
              <a:gd name="connsiteY0" fmla="*/ 379812 h 1899094"/>
              <a:gd name="connsiteX1" fmla="*/ 190276 w 1492019"/>
              <a:gd name="connsiteY1" fmla="*/ 403719 h 1899094"/>
              <a:gd name="connsiteX2" fmla="*/ 518697 w 1492019"/>
              <a:gd name="connsiteY2" fmla="*/ 444677 h 1899094"/>
              <a:gd name="connsiteX3" fmla="*/ 585087 w 1492019"/>
              <a:gd name="connsiteY3" fmla="*/ 286086 h 1899094"/>
              <a:gd name="connsiteX4" fmla="*/ 521650 w 1492019"/>
              <a:gd name="connsiteY4" fmla="*/ 169881 h 1899094"/>
              <a:gd name="connsiteX5" fmla="*/ 559464 w 1492019"/>
              <a:gd name="connsiteY5" fmla="*/ 41674 h 1899094"/>
              <a:gd name="connsiteX6" fmla="*/ 918462 w 1492019"/>
              <a:gd name="connsiteY6" fmla="*/ 81774 h 1899094"/>
              <a:gd name="connsiteX7" fmla="*/ 943989 w 1492019"/>
              <a:gd name="connsiteY7" fmla="*/ 246366 h 1899094"/>
              <a:gd name="connsiteX8" fmla="*/ 917604 w 1492019"/>
              <a:gd name="connsiteY8" fmla="*/ 317137 h 1899094"/>
              <a:gd name="connsiteX9" fmla="*/ 966753 w 1492019"/>
              <a:gd name="connsiteY9" fmla="*/ 453535 h 1899094"/>
              <a:gd name="connsiteX10" fmla="*/ 1155063 w 1492019"/>
              <a:gd name="connsiteY10" fmla="*/ 468013 h 1899094"/>
              <a:gd name="connsiteX11" fmla="*/ 1359564 w 1492019"/>
              <a:gd name="connsiteY11" fmla="*/ 381812 h 1899094"/>
              <a:gd name="connsiteX12" fmla="*/ 1395379 w 1492019"/>
              <a:gd name="connsiteY12" fmla="*/ 441438 h 1899094"/>
              <a:gd name="connsiteX13" fmla="*/ 1445480 w 1492019"/>
              <a:gd name="connsiteY13" fmla="*/ 710043 h 1899094"/>
              <a:gd name="connsiteX14" fmla="*/ 1438050 w 1492019"/>
              <a:gd name="connsiteY14" fmla="*/ 771099 h 1899094"/>
              <a:gd name="connsiteX15" fmla="*/ 1293652 w 1492019"/>
              <a:gd name="connsiteY15" fmla="*/ 840822 h 1899094"/>
              <a:gd name="connsiteX16" fmla="*/ 1063623 w 1492019"/>
              <a:gd name="connsiteY16" fmla="*/ 928166 h 1899094"/>
              <a:gd name="connsiteX17" fmla="*/ 1105914 w 1492019"/>
              <a:gd name="connsiteY17" fmla="*/ 1130953 h 1899094"/>
              <a:gd name="connsiteX18" fmla="*/ 1193830 w 1492019"/>
              <a:gd name="connsiteY18" fmla="*/ 1155433 h 1899094"/>
              <a:gd name="connsiteX19" fmla="*/ 1321274 w 1492019"/>
              <a:gd name="connsiteY19" fmla="*/ 1104664 h 1899094"/>
              <a:gd name="connsiteX20" fmla="*/ 1447671 w 1492019"/>
              <a:gd name="connsiteY20" fmla="*/ 1133335 h 1899094"/>
              <a:gd name="connsiteX21" fmla="*/ 1490438 w 1492019"/>
              <a:gd name="connsiteY21" fmla="*/ 1270494 h 1899094"/>
              <a:gd name="connsiteX22" fmla="*/ 1362041 w 1492019"/>
              <a:gd name="connsiteY22" fmla="*/ 1587010 h 1899094"/>
              <a:gd name="connsiteX23" fmla="*/ 1067337 w 1492019"/>
              <a:gd name="connsiteY23" fmla="*/ 1548434 h 1899094"/>
              <a:gd name="connsiteX24" fmla="*/ 917890 w 1492019"/>
              <a:gd name="connsiteY24" fmla="*/ 1588725 h 1899094"/>
              <a:gd name="connsiteX25" fmla="*/ 896745 w 1492019"/>
              <a:gd name="connsiteY25" fmla="*/ 1663496 h 1899094"/>
              <a:gd name="connsiteX26" fmla="*/ 954657 w 1492019"/>
              <a:gd name="connsiteY26" fmla="*/ 1749983 h 1899094"/>
              <a:gd name="connsiteX27" fmla="*/ 804771 w 1492019"/>
              <a:gd name="connsiteY27" fmla="*/ 1886285 h 1899094"/>
              <a:gd name="connsiteX28" fmla="*/ 588048 w 1492019"/>
              <a:gd name="connsiteY28" fmla="*/ 1870965 h 1899094"/>
              <a:gd name="connsiteX29" fmla="*/ 518958 w 1492019"/>
              <a:gd name="connsiteY29" fmla="*/ 1688889 h 1899094"/>
              <a:gd name="connsiteX30" fmla="*/ 557962 w 1492019"/>
              <a:gd name="connsiteY30" fmla="*/ 1600381 h 1899094"/>
              <a:gd name="connsiteX31" fmla="*/ 503907 w 1492019"/>
              <a:gd name="connsiteY31" fmla="*/ 1511797 h 1899094"/>
              <a:gd name="connsiteX32" fmla="*/ 271810 w 1492019"/>
              <a:gd name="connsiteY32" fmla="*/ 1525669 h 1899094"/>
              <a:gd name="connsiteX33" fmla="*/ 113790 w 1492019"/>
              <a:gd name="connsiteY33" fmla="*/ 1586724 h 1899094"/>
              <a:gd name="connsiteX34" fmla="*/ 67594 w 1492019"/>
              <a:gd name="connsiteY34" fmla="*/ 1556244 h 1899094"/>
              <a:gd name="connsiteX35" fmla="*/ 1776 w 1492019"/>
              <a:gd name="connsiteY35" fmla="*/ 1392129 h 1899094"/>
              <a:gd name="connsiteX36" fmla="*/ 1585 w 1492019"/>
              <a:gd name="connsiteY36" fmla="*/ 1297831 h 1899094"/>
              <a:gd name="connsiteX37" fmla="*/ 53687 w 1492019"/>
              <a:gd name="connsiteY37" fmla="*/ 1180769 h 1899094"/>
              <a:gd name="connsiteX38" fmla="*/ 181131 w 1492019"/>
              <a:gd name="connsiteY38" fmla="*/ 1121238 h 1899094"/>
              <a:gd name="connsiteX39" fmla="*/ 250759 w 1492019"/>
              <a:gd name="connsiteY39" fmla="*/ 1149813 h 1899094"/>
              <a:gd name="connsiteX40" fmla="*/ 354868 w 1492019"/>
              <a:gd name="connsiteY40" fmla="*/ 1154861 h 1899094"/>
              <a:gd name="connsiteX41" fmla="*/ 366488 w 1492019"/>
              <a:gd name="connsiteY41" fmla="*/ 1149051 h 1899094"/>
              <a:gd name="connsiteX42" fmla="*/ 446403 w 1492019"/>
              <a:gd name="connsiteY42" fmla="*/ 1074660 h 1899094"/>
              <a:gd name="connsiteX43" fmla="*/ 397635 w 1492019"/>
              <a:gd name="connsiteY43" fmla="*/ 805293 h 1899094"/>
              <a:gd name="connsiteX44" fmla="*/ 223041 w 1492019"/>
              <a:gd name="connsiteY44" fmla="*/ 835869 h 1899094"/>
              <a:gd name="connsiteX45" fmla="*/ 107503 w 1492019"/>
              <a:gd name="connsiteY45" fmla="*/ 788148 h 1899094"/>
              <a:gd name="connsiteX46" fmla="*/ 93787 w 1492019"/>
              <a:gd name="connsiteY46" fmla="*/ 404577 h 1899094"/>
              <a:gd name="connsiteX47" fmla="*/ 120362 w 1492019"/>
              <a:gd name="connsiteY47" fmla="*/ 379812 h 1899094"/>
              <a:gd name="connsiteX0" fmla="*/ 120362 w 1492019"/>
              <a:gd name="connsiteY0" fmla="*/ 379812 h 1896548"/>
              <a:gd name="connsiteX1" fmla="*/ 190276 w 1492019"/>
              <a:gd name="connsiteY1" fmla="*/ 403719 h 1896548"/>
              <a:gd name="connsiteX2" fmla="*/ 518697 w 1492019"/>
              <a:gd name="connsiteY2" fmla="*/ 444677 h 1896548"/>
              <a:gd name="connsiteX3" fmla="*/ 585087 w 1492019"/>
              <a:gd name="connsiteY3" fmla="*/ 286086 h 1896548"/>
              <a:gd name="connsiteX4" fmla="*/ 521650 w 1492019"/>
              <a:gd name="connsiteY4" fmla="*/ 169881 h 1896548"/>
              <a:gd name="connsiteX5" fmla="*/ 559464 w 1492019"/>
              <a:gd name="connsiteY5" fmla="*/ 41674 h 1896548"/>
              <a:gd name="connsiteX6" fmla="*/ 918462 w 1492019"/>
              <a:gd name="connsiteY6" fmla="*/ 81774 h 1896548"/>
              <a:gd name="connsiteX7" fmla="*/ 943989 w 1492019"/>
              <a:gd name="connsiteY7" fmla="*/ 246366 h 1896548"/>
              <a:gd name="connsiteX8" fmla="*/ 917604 w 1492019"/>
              <a:gd name="connsiteY8" fmla="*/ 317137 h 1896548"/>
              <a:gd name="connsiteX9" fmla="*/ 966753 w 1492019"/>
              <a:gd name="connsiteY9" fmla="*/ 453535 h 1896548"/>
              <a:gd name="connsiteX10" fmla="*/ 1155063 w 1492019"/>
              <a:gd name="connsiteY10" fmla="*/ 468013 h 1896548"/>
              <a:gd name="connsiteX11" fmla="*/ 1359564 w 1492019"/>
              <a:gd name="connsiteY11" fmla="*/ 381812 h 1896548"/>
              <a:gd name="connsiteX12" fmla="*/ 1395379 w 1492019"/>
              <a:gd name="connsiteY12" fmla="*/ 441438 h 1896548"/>
              <a:gd name="connsiteX13" fmla="*/ 1445480 w 1492019"/>
              <a:gd name="connsiteY13" fmla="*/ 710043 h 1896548"/>
              <a:gd name="connsiteX14" fmla="*/ 1438050 w 1492019"/>
              <a:gd name="connsiteY14" fmla="*/ 771099 h 1896548"/>
              <a:gd name="connsiteX15" fmla="*/ 1293652 w 1492019"/>
              <a:gd name="connsiteY15" fmla="*/ 840822 h 1896548"/>
              <a:gd name="connsiteX16" fmla="*/ 1063623 w 1492019"/>
              <a:gd name="connsiteY16" fmla="*/ 928166 h 1896548"/>
              <a:gd name="connsiteX17" fmla="*/ 1105914 w 1492019"/>
              <a:gd name="connsiteY17" fmla="*/ 1130953 h 1896548"/>
              <a:gd name="connsiteX18" fmla="*/ 1193830 w 1492019"/>
              <a:gd name="connsiteY18" fmla="*/ 1155433 h 1896548"/>
              <a:gd name="connsiteX19" fmla="*/ 1321274 w 1492019"/>
              <a:gd name="connsiteY19" fmla="*/ 1104664 h 1896548"/>
              <a:gd name="connsiteX20" fmla="*/ 1447671 w 1492019"/>
              <a:gd name="connsiteY20" fmla="*/ 1133335 h 1896548"/>
              <a:gd name="connsiteX21" fmla="*/ 1490438 w 1492019"/>
              <a:gd name="connsiteY21" fmla="*/ 1270494 h 1896548"/>
              <a:gd name="connsiteX22" fmla="*/ 1362041 w 1492019"/>
              <a:gd name="connsiteY22" fmla="*/ 1587010 h 1896548"/>
              <a:gd name="connsiteX23" fmla="*/ 1067337 w 1492019"/>
              <a:gd name="connsiteY23" fmla="*/ 1548434 h 1896548"/>
              <a:gd name="connsiteX24" fmla="*/ 917890 w 1492019"/>
              <a:gd name="connsiteY24" fmla="*/ 1588725 h 1896548"/>
              <a:gd name="connsiteX25" fmla="*/ 896745 w 1492019"/>
              <a:gd name="connsiteY25" fmla="*/ 1663496 h 1896548"/>
              <a:gd name="connsiteX26" fmla="*/ 954657 w 1492019"/>
              <a:gd name="connsiteY26" fmla="*/ 1749983 h 1896548"/>
              <a:gd name="connsiteX27" fmla="*/ 804771 w 1492019"/>
              <a:gd name="connsiteY27" fmla="*/ 1886285 h 1896548"/>
              <a:gd name="connsiteX28" fmla="*/ 572366 w 1492019"/>
              <a:gd name="connsiteY28" fmla="*/ 1864692 h 1896548"/>
              <a:gd name="connsiteX29" fmla="*/ 518958 w 1492019"/>
              <a:gd name="connsiteY29" fmla="*/ 1688889 h 1896548"/>
              <a:gd name="connsiteX30" fmla="*/ 557962 w 1492019"/>
              <a:gd name="connsiteY30" fmla="*/ 1600381 h 1896548"/>
              <a:gd name="connsiteX31" fmla="*/ 503907 w 1492019"/>
              <a:gd name="connsiteY31" fmla="*/ 1511797 h 1896548"/>
              <a:gd name="connsiteX32" fmla="*/ 271810 w 1492019"/>
              <a:gd name="connsiteY32" fmla="*/ 1525669 h 1896548"/>
              <a:gd name="connsiteX33" fmla="*/ 113790 w 1492019"/>
              <a:gd name="connsiteY33" fmla="*/ 1586724 h 1896548"/>
              <a:gd name="connsiteX34" fmla="*/ 67594 w 1492019"/>
              <a:gd name="connsiteY34" fmla="*/ 1556244 h 1896548"/>
              <a:gd name="connsiteX35" fmla="*/ 1776 w 1492019"/>
              <a:gd name="connsiteY35" fmla="*/ 1392129 h 1896548"/>
              <a:gd name="connsiteX36" fmla="*/ 1585 w 1492019"/>
              <a:gd name="connsiteY36" fmla="*/ 1297831 h 1896548"/>
              <a:gd name="connsiteX37" fmla="*/ 53687 w 1492019"/>
              <a:gd name="connsiteY37" fmla="*/ 1180769 h 1896548"/>
              <a:gd name="connsiteX38" fmla="*/ 181131 w 1492019"/>
              <a:gd name="connsiteY38" fmla="*/ 1121238 h 1896548"/>
              <a:gd name="connsiteX39" fmla="*/ 250759 w 1492019"/>
              <a:gd name="connsiteY39" fmla="*/ 1149813 h 1896548"/>
              <a:gd name="connsiteX40" fmla="*/ 354868 w 1492019"/>
              <a:gd name="connsiteY40" fmla="*/ 1154861 h 1896548"/>
              <a:gd name="connsiteX41" fmla="*/ 366488 w 1492019"/>
              <a:gd name="connsiteY41" fmla="*/ 1149051 h 1896548"/>
              <a:gd name="connsiteX42" fmla="*/ 446403 w 1492019"/>
              <a:gd name="connsiteY42" fmla="*/ 1074660 h 1896548"/>
              <a:gd name="connsiteX43" fmla="*/ 397635 w 1492019"/>
              <a:gd name="connsiteY43" fmla="*/ 805293 h 1896548"/>
              <a:gd name="connsiteX44" fmla="*/ 223041 w 1492019"/>
              <a:gd name="connsiteY44" fmla="*/ 835869 h 1896548"/>
              <a:gd name="connsiteX45" fmla="*/ 107503 w 1492019"/>
              <a:gd name="connsiteY45" fmla="*/ 788148 h 1896548"/>
              <a:gd name="connsiteX46" fmla="*/ 93787 w 1492019"/>
              <a:gd name="connsiteY46" fmla="*/ 404577 h 1896548"/>
              <a:gd name="connsiteX47" fmla="*/ 120362 w 1492019"/>
              <a:gd name="connsiteY47" fmla="*/ 379812 h 1896548"/>
              <a:gd name="connsiteX0" fmla="*/ 120362 w 1492019"/>
              <a:gd name="connsiteY0" fmla="*/ 379812 h 1906550"/>
              <a:gd name="connsiteX1" fmla="*/ 190276 w 1492019"/>
              <a:gd name="connsiteY1" fmla="*/ 403719 h 1906550"/>
              <a:gd name="connsiteX2" fmla="*/ 518697 w 1492019"/>
              <a:gd name="connsiteY2" fmla="*/ 444677 h 1906550"/>
              <a:gd name="connsiteX3" fmla="*/ 585087 w 1492019"/>
              <a:gd name="connsiteY3" fmla="*/ 286086 h 1906550"/>
              <a:gd name="connsiteX4" fmla="*/ 521650 w 1492019"/>
              <a:gd name="connsiteY4" fmla="*/ 169881 h 1906550"/>
              <a:gd name="connsiteX5" fmla="*/ 559464 w 1492019"/>
              <a:gd name="connsiteY5" fmla="*/ 41674 h 1906550"/>
              <a:gd name="connsiteX6" fmla="*/ 918462 w 1492019"/>
              <a:gd name="connsiteY6" fmla="*/ 81774 h 1906550"/>
              <a:gd name="connsiteX7" fmla="*/ 943989 w 1492019"/>
              <a:gd name="connsiteY7" fmla="*/ 246366 h 1906550"/>
              <a:gd name="connsiteX8" fmla="*/ 917604 w 1492019"/>
              <a:gd name="connsiteY8" fmla="*/ 317137 h 1906550"/>
              <a:gd name="connsiteX9" fmla="*/ 966753 w 1492019"/>
              <a:gd name="connsiteY9" fmla="*/ 453535 h 1906550"/>
              <a:gd name="connsiteX10" fmla="*/ 1155063 w 1492019"/>
              <a:gd name="connsiteY10" fmla="*/ 468013 h 1906550"/>
              <a:gd name="connsiteX11" fmla="*/ 1359564 w 1492019"/>
              <a:gd name="connsiteY11" fmla="*/ 381812 h 1906550"/>
              <a:gd name="connsiteX12" fmla="*/ 1395379 w 1492019"/>
              <a:gd name="connsiteY12" fmla="*/ 441438 h 1906550"/>
              <a:gd name="connsiteX13" fmla="*/ 1445480 w 1492019"/>
              <a:gd name="connsiteY13" fmla="*/ 710043 h 1906550"/>
              <a:gd name="connsiteX14" fmla="*/ 1438050 w 1492019"/>
              <a:gd name="connsiteY14" fmla="*/ 771099 h 1906550"/>
              <a:gd name="connsiteX15" fmla="*/ 1293652 w 1492019"/>
              <a:gd name="connsiteY15" fmla="*/ 840822 h 1906550"/>
              <a:gd name="connsiteX16" fmla="*/ 1063623 w 1492019"/>
              <a:gd name="connsiteY16" fmla="*/ 928166 h 1906550"/>
              <a:gd name="connsiteX17" fmla="*/ 1105914 w 1492019"/>
              <a:gd name="connsiteY17" fmla="*/ 1130953 h 1906550"/>
              <a:gd name="connsiteX18" fmla="*/ 1193830 w 1492019"/>
              <a:gd name="connsiteY18" fmla="*/ 1155433 h 1906550"/>
              <a:gd name="connsiteX19" fmla="*/ 1321274 w 1492019"/>
              <a:gd name="connsiteY19" fmla="*/ 1104664 h 1906550"/>
              <a:gd name="connsiteX20" fmla="*/ 1447671 w 1492019"/>
              <a:gd name="connsiteY20" fmla="*/ 1133335 h 1906550"/>
              <a:gd name="connsiteX21" fmla="*/ 1490438 w 1492019"/>
              <a:gd name="connsiteY21" fmla="*/ 1270494 h 1906550"/>
              <a:gd name="connsiteX22" fmla="*/ 1362041 w 1492019"/>
              <a:gd name="connsiteY22" fmla="*/ 1587010 h 1906550"/>
              <a:gd name="connsiteX23" fmla="*/ 1067337 w 1492019"/>
              <a:gd name="connsiteY23" fmla="*/ 1548434 h 1906550"/>
              <a:gd name="connsiteX24" fmla="*/ 917890 w 1492019"/>
              <a:gd name="connsiteY24" fmla="*/ 1588725 h 1906550"/>
              <a:gd name="connsiteX25" fmla="*/ 896745 w 1492019"/>
              <a:gd name="connsiteY25" fmla="*/ 1663496 h 1906550"/>
              <a:gd name="connsiteX26" fmla="*/ 954657 w 1492019"/>
              <a:gd name="connsiteY26" fmla="*/ 1749983 h 1906550"/>
              <a:gd name="connsiteX27" fmla="*/ 804771 w 1492019"/>
              <a:gd name="connsiteY27" fmla="*/ 1898830 h 1906550"/>
              <a:gd name="connsiteX28" fmla="*/ 572366 w 1492019"/>
              <a:gd name="connsiteY28" fmla="*/ 1864692 h 1906550"/>
              <a:gd name="connsiteX29" fmla="*/ 518958 w 1492019"/>
              <a:gd name="connsiteY29" fmla="*/ 1688889 h 1906550"/>
              <a:gd name="connsiteX30" fmla="*/ 557962 w 1492019"/>
              <a:gd name="connsiteY30" fmla="*/ 1600381 h 1906550"/>
              <a:gd name="connsiteX31" fmla="*/ 503907 w 1492019"/>
              <a:gd name="connsiteY31" fmla="*/ 1511797 h 1906550"/>
              <a:gd name="connsiteX32" fmla="*/ 271810 w 1492019"/>
              <a:gd name="connsiteY32" fmla="*/ 1525669 h 1906550"/>
              <a:gd name="connsiteX33" fmla="*/ 113790 w 1492019"/>
              <a:gd name="connsiteY33" fmla="*/ 1586724 h 1906550"/>
              <a:gd name="connsiteX34" fmla="*/ 67594 w 1492019"/>
              <a:gd name="connsiteY34" fmla="*/ 1556244 h 1906550"/>
              <a:gd name="connsiteX35" fmla="*/ 1776 w 1492019"/>
              <a:gd name="connsiteY35" fmla="*/ 1392129 h 1906550"/>
              <a:gd name="connsiteX36" fmla="*/ 1585 w 1492019"/>
              <a:gd name="connsiteY36" fmla="*/ 1297831 h 1906550"/>
              <a:gd name="connsiteX37" fmla="*/ 53687 w 1492019"/>
              <a:gd name="connsiteY37" fmla="*/ 1180769 h 1906550"/>
              <a:gd name="connsiteX38" fmla="*/ 181131 w 1492019"/>
              <a:gd name="connsiteY38" fmla="*/ 1121238 h 1906550"/>
              <a:gd name="connsiteX39" fmla="*/ 250759 w 1492019"/>
              <a:gd name="connsiteY39" fmla="*/ 1149813 h 1906550"/>
              <a:gd name="connsiteX40" fmla="*/ 354868 w 1492019"/>
              <a:gd name="connsiteY40" fmla="*/ 1154861 h 1906550"/>
              <a:gd name="connsiteX41" fmla="*/ 366488 w 1492019"/>
              <a:gd name="connsiteY41" fmla="*/ 1149051 h 1906550"/>
              <a:gd name="connsiteX42" fmla="*/ 446403 w 1492019"/>
              <a:gd name="connsiteY42" fmla="*/ 1074660 h 1906550"/>
              <a:gd name="connsiteX43" fmla="*/ 397635 w 1492019"/>
              <a:gd name="connsiteY43" fmla="*/ 805293 h 1906550"/>
              <a:gd name="connsiteX44" fmla="*/ 223041 w 1492019"/>
              <a:gd name="connsiteY44" fmla="*/ 835869 h 1906550"/>
              <a:gd name="connsiteX45" fmla="*/ 107503 w 1492019"/>
              <a:gd name="connsiteY45" fmla="*/ 788148 h 1906550"/>
              <a:gd name="connsiteX46" fmla="*/ 93787 w 1492019"/>
              <a:gd name="connsiteY46" fmla="*/ 404577 h 1906550"/>
              <a:gd name="connsiteX47" fmla="*/ 120362 w 1492019"/>
              <a:gd name="connsiteY47" fmla="*/ 379812 h 1906550"/>
              <a:gd name="connsiteX0" fmla="*/ 120362 w 1492019"/>
              <a:gd name="connsiteY0" fmla="*/ 379812 h 1912860"/>
              <a:gd name="connsiteX1" fmla="*/ 190276 w 1492019"/>
              <a:gd name="connsiteY1" fmla="*/ 403719 h 1912860"/>
              <a:gd name="connsiteX2" fmla="*/ 518697 w 1492019"/>
              <a:gd name="connsiteY2" fmla="*/ 444677 h 1912860"/>
              <a:gd name="connsiteX3" fmla="*/ 585087 w 1492019"/>
              <a:gd name="connsiteY3" fmla="*/ 286086 h 1912860"/>
              <a:gd name="connsiteX4" fmla="*/ 521650 w 1492019"/>
              <a:gd name="connsiteY4" fmla="*/ 169881 h 1912860"/>
              <a:gd name="connsiteX5" fmla="*/ 559464 w 1492019"/>
              <a:gd name="connsiteY5" fmla="*/ 41674 h 1912860"/>
              <a:gd name="connsiteX6" fmla="*/ 918462 w 1492019"/>
              <a:gd name="connsiteY6" fmla="*/ 81774 h 1912860"/>
              <a:gd name="connsiteX7" fmla="*/ 943989 w 1492019"/>
              <a:gd name="connsiteY7" fmla="*/ 246366 h 1912860"/>
              <a:gd name="connsiteX8" fmla="*/ 917604 w 1492019"/>
              <a:gd name="connsiteY8" fmla="*/ 317137 h 1912860"/>
              <a:gd name="connsiteX9" fmla="*/ 966753 w 1492019"/>
              <a:gd name="connsiteY9" fmla="*/ 453535 h 1912860"/>
              <a:gd name="connsiteX10" fmla="*/ 1155063 w 1492019"/>
              <a:gd name="connsiteY10" fmla="*/ 468013 h 1912860"/>
              <a:gd name="connsiteX11" fmla="*/ 1359564 w 1492019"/>
              <a:gd name="connsiteY11" fmla="*/ 381812 h 1912860"/>
              <a:gd name="connsiteX12" fmla="*/ 1395379 w 1492019"/>
              <a:gd name="connsiteY12" fmla="*/ 441438 h 1912860"/>
              <a:gd name="connsiteX13" fmla="*/ 1445480 w 1492019"/>
              <a:gd name="connsiteY13" fmla="*/ 710043 h 1912860"/>
              <a:gd name="connsiteX14" fmla="*/ 1438050 w 1492019"/>
              <a:gd name="connsiteY14" fmla="*/ 771099 h 1912860"/>
              <a:gd name="connsiteX15" fmla="*/ 1293652 w 1492019"/>
              <a:gd name="connsiteY15" fmla="*/ 840822 h 1912860"/>
              <a:gd name="connsiteX16" fmla="*/ 1063623 w 1492019"/>
              <a:gd name="connsiteY16" fmla="*/ 928166 h 1912860"/>
              <a:gd name="connsiteX17" fmla="*/ 1105914 w 1492019"/>
              <a:gd name="connsiteY17" fmla="*/ 1130953 h 1912860"/>
              <a:gd name="connsiteX18" fmla="*/ 1193830 w 1492019"/>
              <a:gd name="connsiteY18" fmla="*/ 1155433 h 1912860"/>
              <a:gd name="connsiteX19" fmla="*/ 1321274 w 1492019"/>
              <a:gd name="connsiteY19" fmla="*/ 1104664 h 1912860"/>
              <a:gd name="connsiteX20" fmla="*/ 1447671 w 1492019"/>
              <a:gd name="connsiteY20" fmla="*/ 1133335 h 1912860"/>
              <a:gd name="connsiteX21" fmla="*/ 1490438 w 1492019"/>
              <a:gd name="connsiteY21" fmla="*/ 1270494 h 1912860"/>
              <a:gd name="connsiteX22" fmla="*/ 1362041 w 1492019"/>
              <a:gd name="connsiteY22" fmla="*/ 1587010 h 1912860"/>
              <a:gd name="connsiteX23" fmla="*/ 1067337 w 1492019"/>
              <a:gd name="connsiteY23" fmla="*/ 1548434 h 1912860"/>
              <a:gd name="connsiteX24" fmla="*/ 917890 w 1492019"/>
              <a:gd name="connsiteY24" fmla="*/ 1588725 h 1912860"/>
              <a:gd name="connsiteX25" fmla="*/ 896745 w 1492019"/>
              <a:gd name="connsiteY25" fmla="*/ 1663496 h 1912860"/>
              <a:gd name="connsiteX26" fmla="*/ 804771 w 1492019"/>
              <a:gd name="connsiteY26" fmla="*/ 1898830 h 1912860"/>
              <a:gd name="connsiteX27" fmla="*/ 572366 w 1492019"/>
              <a:gd name="connsiteY27" fmla="*/ 1864692 h 1912860"/>
              <a:gd name="connsiteX28" fmla="*/ 518958 w 1492019"/>
              <a:gd name="connsiteY28" fmla="*/ 1688889 h 1912860"/>
              <a:gd name="connsiteX29" fmla="*/ 557962 w 1492019"/>
              <a:gd name="connsiteY29" fmla="*/ 1600381 h 1912860"/>
              <a:gd name="connsiteX30" fmla="*/ 503907 w 1492019"/>
              <a:gd name="connsiteY30" fmla="*/ 1511797 h 1912860"/>
              <a:gd name="connsiteX31" fmla="*/ 271810 w 1492019"/>
              <a:gd name="connsiteY31" fmla="*/ 1525669 h 1912860"/>
              <a:gd name="connsiteX32" fmla="*/ 113790 w 1492019"/>
              <a:gd name="connsiteY32" fmla="*/ 1586724 h 1912860"/>
              <a:gd name="connsiteX33" fmla="*/ 67594 w 1492019"/>
              <a:gd name="connsiteY33" fmla="*/ 1556244 h 1912860"/>
              <a:gd name="connsiteX34" fmla="*/ 1776 w 1492019"/>
              <a:gd name="connsiteY34" fmla="*/ 1392129 h 1912860"/>
              <a:gd name="connsiteX35" fmla="*/ 1585 w 1492019"/>
              <a:gd name="connsiteY35" fmla="*/ 1297831 h 1912860"/>
              <a:gd name="connsiteX36" fmla="*/ 53687 w 1492019"/>
              <a:gd name="connsiteY36" fmla="*/ 1180769 h 1912860"/>
              <a:gd name="connsiteX37" fmla="*/ 181131 w 1492019"/>
              <a:gd name="connsiteY37" fmla="*/ 1121238 h 1912860"/>
              <a:gd name="connsiteX38" fmla="*/ 250759 w 1492019"/>
              <a:gd name="connsiteY38" fmla="*/ 1149813 h 1912860"/>
              <a:gd name="connsiteX39" fmla="*/ 354868 w 1492019"/>
              <a:gd name="connsiteY39" fmla="*/ 1154861 h 1912860"/>
              <a:gd name="connsiteX40" fmla="*/ 366488 w 1492019"/>
              <a:gd name="connsiteY40" fmla="*/ 1149051 h 1912860"/>
              <a:gd name="connsiteX41" fmla="*/ 446403 w 1492019"/>
              <a:gd name="connsiteY41" fmla="*/ 1074660 h 1912860"/>
              <a:gd name="connsiteX42" fmla="*/ 397635 w 1492019"/>
              <a:gd name="connsiteY42" fmla="*/ 805293 h 1912860"/>
              <a:gd name="connsiteX43" fmla="*/ 223041 w 1492019"/>
              <a:gd name="connsiteY43" fmla="*/ 835869 h 1912860"/>
              <a:gd name="connsiteX44" fmla="*/ 107503 w 1492019"/>
              <a:gd name="connsiteY44" fmla="*/ 788148 h 1912860"/>
              <a:gd name="connsiteX45" fmla="*/ 93787 w 1492019"/>
              <a:gd name="connsiteY45" fmla="*/ 404577 h 1912860"/>
              <a:gd name="connsiteX46" fmla="*/ 120362 w 1492019"/>
              <a:gd name="connsiteY46" fmla="*/ 379812 h 1912860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917890 w 1492019"/>
              <a:gd name="connsiteY24" fmla="*/ 1588725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48434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2019"/>
              <a:gd name="connsiteY0" fmla="*/ 379812 h 1907819"/>
              <a:gd name="connsiteX1" fmla="*/ 190276 w 1492019"/>
              <a:gd name="connsiteY1" fmla="*/ 403719 h 1907819"/>
              <a:gd name="connsiteX2" fmla="*/ 518697 w 1492019"/>
              <a:gd name="connsiteY2" fmla="*/ 444677 h 1907819"/>
              <a:gd name="connsiteX3" fmla="*/ 585087 w 1492019"/>
              <a:gd name="connsiteY3" fmla="*/ 286086 h 1907819"/>
              <a:gd name="connsiteX4" fmla="*/ 521650 w 1492019"/>
              <a:gd name="connsiteY4" fmla="*/ 169881 h 1907819"/>
              <a:gd name="connsiteX5" fmla="*/ 559464 w 1492019"/>
              <a:gd name="connsiteY5" fmla="*/ 41674 h 1907819"/>
              <a:gd name="connsiteX6" fmla="*/ 918462 w 1492019"/>
              <a:gd name="connsiteY6" fmla="*/ 81774 h 1907819"/>
              <a:gd name="connsiteX7" fmla="*/ 943989 w 1492019"/>
              <a:gd name="connsiteY7" fmla="*/ 246366 h 1907819"/>
              <a:gd name="connsiteX8" fmla="*/ 917604 w 1492019"/>
              <a:gd name="connsiteY8" fmla="*/ 317137 h 1907819"/>
              <a:gd name="connsiteX9" fmla="*/ 966753 w 1492019"/>
              <a:gd name="connsiteY9" fmla="*/ 453535 h 1907819"/>
              <a:gd name="connsiteX10" fmla="*/ 1155063 w 1492019"/>
              <a:gd name="connsiteY10" fmla="*/ 468013 h 1907819"/>
              <a:gd name="connsiteX11" fmla="*/ 1359564 w 1492019"/>
              <a:gd name="connsiteY11" fmla="*/ 381812 h 1907819"/>
              <a:gd name="connsiteX12" fmla="*/ 1395379 w 1492019"/>
              <a:gd name="connsiteY12" fmla="*/ 441438 h 1907819"/>
              <a:gd name="connsiteX13" fmla="*/ 1445480 w 1492019"/>
              <a:gd name="connsiteY13" fmla="*/ 710043 h 1907819"/>
              <a:gd name="connsiteX14" fmla="*/ 1438050 w 1492019"/>
              <a:gd name="connsiteY14" fmla="*/ 771099 h 1907819"/>
              <a:gd name="connsiteX15" fmla="*/ 1293652 w 1492019"/>
              <a:gd name="connsiteY15" fmla="*/ 840822 h 1907819"/>
              <a:gd name="connsiteX16" fmla="*/ 1063623 w 1492019"/>
              <a:gd name="connsiteY16" fmla="*/ 928166 h 1907819"/>
              <a:gd name="connsiteX17" fmla="*/ 1105914 w 1492019"/>
              <a:gd name="connsiteY17" fmla="*/ 1130953 h 1907819"/>
              <a:gd name="connsiteX18" fmla="*/ 1193830 w 1492019"/>
              <a:gd name="connsiteY18" fmla="*/ 1155433 h 1907819"/>
              <a:gd name="connsiteX19" fmla="*/ 1321274 w 1492019"/>
              <a:gd name="connsiteY19" fmla="*/ 1104664 h 1907819"/>
              <a:gd name="connsiteX20" fmla="*/ 1447671 w 1492019"/>
              <a:gd name="connsiteY20" fmla="*/ 1133335 h 1907819"/>
              <a:gd name="connsiteX21" fmla="*/ 1490438 w 1492019"/>
              <a:gd name="connsiteY21" fmla="*/ 1270494 h 1907819"/>
              <a:gd name="connsiteX22" fmla="*/ 1362041 w 1492019"/>
              <a:gd name="connsiteY22" fmla="*/ 1587010 h 1907819"/>
              <a:gd name="connsiteX23" fmla="*/ 1067337 w 1492019"/>
              <a:gd name="connsiteY23" fmla="*/ 1507660 h 1907819"/>
              <a:gd name="connsiteX24" fmla="*/ 823798 w 1492019"/>
              <a:gd name="connsiteY24" fmla="*/ 1576179 h 1907819"/>
              <a:gd name="connsiteX25" fmla="*/ 884199 w 1492019"/>
              <a:gd name="connsiteY25" fmla="*/ 1732496 h 1907819"/>
              <a:gd name="connsiteX26" fmla="*/ 804771 w 1492019"/>
              <a:gd name="connsiteY26" fmla="*/ 1898830 h 1907819"/>
              <a:gd name="connsiteX27" fmla="*/ 572366 w 1492019"/>
              <a:gd name="connsiteY27" fmla="*/ 1864692 h 1907819"/>
              <a:gd name="connsiteX28" fmla="*/ 518958 w 1492019"/>
              <a:gd name="connsiteY28" fmla="*/ 1688889 h 1907819"/>
              <a:gd name="connsiteX29" fmla="*/ 557962 w 1492019"/>
              <a:gd name="connsiteY29" fmla="*/ 1600381 h 1907819"/>
              <a:gd name="connsiteX30" fmla="*/ 503907 w 1492019"/>
              <a:gd name="connsiteY30" fmla="*/ 1511797 h 1907819"/>
              <a:gd name="connsiteX31" fmla="*/ 271810 w 1492019"/>
              <a:gd name="connsiteY31" fmla="*/ 1525669 h 1907819"/>
              <a:gd name="connsiteX32" fmla="*/ 113790 w 1492019"/>
              <a:gd name="connsiteY32" fmla="*/ 1586724 h 1907819"/>
              <a:gd name="connsiteX33" fmla="*/ 67594 w 1492019"/>
              <a:gd name="connsiteY33" fmla="*/ 1556244 h 1907819"/>
              <a:gd name="connsiteX34" fmla="*/ 1776 w 1492019"/>
              <a:gd name="connsiteY34" fmla="*/ 1392129 h 1907819"/>
              <a:gd name="connsiteX35" fmla="*/ 1585 w 1492019"/>
              <a:gd name="connsiteY35" fmla="*/ 1297831 h 1907819"/>
              <a:gd name="connsiteX36" fmla="*/ 53687 w 1492019"/>
              <a:gd name="connsiteY36" fmla="*/ 1180769 h 1907819"/>
              <a:gd name="connsiteX37" fmla="*/ 181131 w 1492019"/>
              <a:gd name="connsiteY37" fmla="*/ 1121238 h 1907819"/>
              <a:gd name="connsiteX38" fmla="*/ 250759 w 1492019"/>
              <a:gd name="connsiteY38" fmla="*/ 1149813 h 1907819"/>
              <a:gd name="connsiteX39" fmla="*/ 354868 w 1492019"/>
              <a:gd name="connsiteY39" fmla="*/ 1154861 h 1907819"/>
              <a:gd name="connsiteX40" fmla="*/ 366488 w 1492019"/>
              <a:gd name="connsiteY40" fmla="*/ 1149051 h 1907819"/>
              <a:gd name="connsiteX41" fmla="*/ 446403 w 1492019"/>
              <a:gd name="connsiteY41" fmla="*/ 1074660 h 1907819"/>
              <a:gd name="connsiteX42" fmla="*/ 397635 w 1492019"/>
              <a:gd name="connsiteY42" fmla="*/ 805293 h 1907819"/>
              <a:gd name="connsiteX43" fmla="*/ 223041 w 1492019"/>
              <a:gd name="connsiteY43" fmla="*/ 835869 h 1907819"/>
              <a:gd name="connsiteX44" fmla="*/ 107503 w 1492019"/>
              <a:gd name="connsiteY44" fmla="*/ 788148 h 1907819"/>
              <a:gd name="connsiteX45" fmla="*/ 93787 w 1492019"/>
              <a:gd name="connsiteY45" fmla="*/ 404577 h 1907819"/>
              <a:gd name="connsiteX46" fmla="*/ 120362 w 1492019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  <a:gd name="connsiteX0" fmla="*/ 120362 w 1494681"/>
              <a:gd name="connsiteY0" fmla="*/ 379812 h 1907819"/>
              <a:gd name="connsiteX1" fmla="*/ 190276 w 1494681"/>
              <a:gd name="connsiteY1" fmla="*/ 403719 h 1907819"/>
              <a:gd name="connsiteX2" fmla="*/ 518697 w 1494681"/>
              <a:gd name="connsiteY2" fmla="*/ 444677 h 1907819"/>
              <a:gd name="connsiteX3" fmla="*/ 585087 w 1494681"/>
              <a:gd name="connsiteY3" fmla="*/ 286086 h 1907819"/>
              <a:gd name="connsiteX4" fmla="*/ 521650 w 1494681"/>
              <a:gd name="connsiteY4" fmla="*/ 169881 h 1907819"/>
              <a:gd name="connsiteX5" fmla="*/ 559464 w 1494681"/>
              <a:gd name="connsiteY5" fmla="*/ 41674 h 1907819"/>
              <a:gd name="connsiteX6" fmla="*/ 918462 w 1494681"/>
              <a:gd name="connsiteY6" fmla="*/ 81774 h 1907819"/>
              <a:gd name="connsiteX7" fmla="*/ 943989 w 1494681"/>
              <a:gd name="connsiteY7" fmla="*/ 246366 h 1907819"/>
              <a:gd name="connsiteX8" fmla="*/ 917604 w 1494681"/>
              <a:gd name="connsiteY8" fmla="*/ 317137 h 1907819"/>
              <a:gd name="connsiteX9" fmla="*/ 966753 w 1494681"/>
              <a:gd name="connsiteY9" fmla="*/ 453535 h 1907819"/>
              <a:gd name="connsiteX10" fmla="*/ 1155063 w 1494681"/>
              <a:gd name="connsiteY10" fmla="*/ 468013 h 1907819"/>
              <a:gd name="connsiteX11" fmla="*/ 1359564 w 1494681"/>
              <a:gd name="connsiteY11" fmla="*/ 381812 h 1907819"/>
              <a:gd name="connsiteX12" fmla="*/ 1395379 w 1494681"/>
              <a:gd name="connsiteY12" fmla="*/ 441438 h 1907819"/>
              <a:gd name="connsiteX13" fmla="*/ 1445480 w 1494681"/>
              <a:gd name="connsiteY13" fmla="*/ 710043 h 1907819"/>
              <a:gd name="connsiteX14" fmla="*/ 1438050 w 1494681"/>
              <a:gd name="connsiteY14" fmla="*/ 771099 h 1907819"/>
              <a:gd name="connsiteX15" fmla="*/ 1293652 w 1494681"/>
              <a:gd name="connsiteY15" fmla="*/ 840822 h 1907819"/>
              <a:gd name="connsiteX16" fmla="*/ 1063623 w 1494681"/>
              <a:gd name="connsiteY16" fmla="*/ 928166 h 1907819"/>
              <a:gd name="connsiteX17" fmla="*/ 1105914 w 1494681"/>
              <a:gd name="connsiteY17" fmla="*/ 1130953 h 1907819"/>
              <a:gd name="connsiteX18" fmla="*/ 1193830 w 1494681"/>
              <a:gd name="connsiteY18" fmla="*/ 1155433 h 1907819"/>
              <a:gd name="connsiteX19" fmla="*/ 1321274 w 1494681"/>
              <a:gd name="connsiteY19" fmla="*/ 1104664 h 1907819"/>
              <a:gd name="connsiteX20" fmla="*/ 1447671 w 1494681"/>
              <a:gd name="connsiteY20" fmla="*/ 1133335 h 1907819"/>
              <a:gd name="connsiteX21" fmla="*/ 1490438 w 1494681"/>
              <a:gd name="connsiteY21" fmla="*/ 1270494 h 1907819"/>
              <a:gd name="connsiteX22" fmla="*/ 1362041 w 1494681"/>
              <a:gd name="connsiteY22" fmla="*/ 1571328 h 1907819"/>
              <a:gd name="connsiteX23" fmla="*/ 1067337 w 1494681"/>
              <a:gd name="connsiteY23" fmla="*/ 1507660 h 1907819"/>
              <a:gd name="connsiteX24" fmla="*/ 823798 w 1494681"/>
              <a:gd name="connsiteY24" fmla="*/ 1576179 h 1907819"/>
              <a:gd name="connsiteX25" fmla="*/ 884199 w 1494681"/>
              <a:gd name="connsiteY25" fmla="*/ 1732496 h 1907819"/>
              <a:gd name="connsiteX26" fmla="*/ 804771 w 1494681"/>
              <a:gd name="connsiteY26" fmla="*/ 1898830 h 1907819"/>
              <a:gd name="connsiteX27" fmla="*/ 572366 w 1494681"/>
              <a:gd name="connsiteY27" fmla="*/ 1864692 h 1907819"/>
              <a:gd name="connsiteX28" fmla="*/ 518958 w 1494681"/>
              <a:gd name="connsiteY28" fmla="*/ 1688889 h 1907819"/>
              <a:gd name="connsiteX29" fmla="*/ 557962 w 1494681"/>
              <a:gd name="connsiteY29" fmla="*/ 1600381 h 1907819"/>
              <a:gd name="connsiteX30" fmla="*/ 503907 w 1494681"/>
              <a:gd name="connsiteY30" fmla="*/ 1511797 h 1907819"/>
              <a:gd name="connsiteX31" fmla="*/ 271810 w 1494681"/>
              <a:gd name="connsiteY31" fmla="*/ 1525669 h 1907819"/>
              <a:gd name="connsiteX32" fmla="*/ 113790 w 1494681"/>
              <a:gd name="connsiteY32" fmla="*/ 1586724 h 1907819"/>
              <a:gd name="connsiteX33" fmla="*/ 67594 w 1494681"/>
              <a:gd name="connsiteY33" fmla="*/ 1556244 h 1907819"/>
              <a:gd name="connsiteX34" fmla="*/ 1776 w 1494681"/>
              <a:gd name="connsiteY34" fmla="*/ 1392129 h 1907819"/>
              <a:gd name="connsiteX35" fmla="*/ 1585 w 1494681"/>
              <a:gd name="connsiteY35" fmla="*/ 1297831 h 1907819"/>
              <a:gd name="connsiteX36" fmla="*/ 53687 w 1494681"/>
              <a:gd name="connsiteY36" fmla="*/ 1180769 h 1907819"/>
              <a:gd name="connsiteX37" fmla="*/ 181131 w 1494681"/>
              <a:gd name="connsiteY37" fmla="*/ 1121238 h 1907819"/>
              <a:gd name="connsiteX38" fmla="*/ 250759 w 1494681"/>
              <a:gd name="connsiteY38" fmla="*/ 1149813 h 1907819"/>
              <a:gd name="connsiteX39" fmla="*/ 354868 w 1494681"/>
              <a:gd name="connsiteY39" fmla="*/ 1154861 h 1907819"/>
              <a:gd name="connsiteX40" fmla="*/ 366488 w 1494681"/>
              <a:gd name="connsiteY40" fmla="*/ 1149051 h 1907819"/>
              <a:gd name="connsiteX41" fmla="*/ 446403 w 1494681"/>
              <a:gd name="connsiteY41" fmla="*/ 1074660 h 1907819"/>
              <a:gd name="connsiteX42" fmla="*/ 397635 w 1494681"/>
              <a:gd name="connsiteY42" fmla="*/ 805293 h 1907819"/>
              <a:gd name="connsiteX43" fmla="*/ 223041 w 1494681"/>
              <a:gd name="connsiteY43" fmla="*/ 835869 h 1907819"/>
              <a:gd name="connsiteX44" fmla="*/ 107503 w 1494681"/>
              <a:gd name="connsiteY44" fmla="*/ 788148 h 1907819"/>
              <a:gd name="connsiteX45" fmla="*/ 93787 w 1494681"/>
              <a:gd name="connsiteY45" fmla="*/ 404577 h 1907819"/>
              <a:gd name="connsiteX46" fmla="*/ 120362 w 1494681"/>
              <a:gd name="connsiteY46" fmla="*/ 379812 h 1907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94681" h="1907819">
                <a:moveTo>
                  <a:pt x="120362" y="379812"/>
                </a:moveTo>
                <a:cubicBezTo>
                  <a:pt x="147699" y="376002"/>
                  <a:pt x="167606" y="394385"/>
                  <a:pt x="190276" y="403719"/>
                </a:cubicBezTo>
                <a:cubicBezTo>
                  <a:pt x="296194" y="447344"/>
                  <a:pt x="404302" y="473442"/>
                  <a:pt x="518697" y="444677"/>
                </a:cubicBezTo>
                <a:cubicBezTo>
                  <a:pt x="616234" y="420198"/>
                  <a:pt x="634903" y="373335"/>
                  <a:pt x="585087" y="286086"/>
                </a:cubicBezTo>
                <a:cubicBezTo>
                  <a:pt x="563179" y="247700"/>
                  <a:pt x="539367" y="210076"/>
                  <a:pt x="521650" y="169881"/>
                </a:cubicBezTo>
                <a:cubicBezTo>
                  <a:pt x="498600" y="117398"/>
                  <a:pt x="513173" y="75202"/>
                  <a:pt x="559464" y="41674"/>
                </a:cubicBezTo>
                <a:cubicBezTo>
                  <a:pt x="655667" y="-28144"/>
                  <a:pt x="839404" y="-7189"/>
                  <a:pt x="918462" y="81774"/>
                </a:cubicBezTo>
                <a:cubicBezTo>
                  <a:pt x="962658" y="131590"/>
                  <a:pt x="962658" y="187597"/>
                  <a:pt x="943989" y="246366"/>
                </a:cubicBezTo>
                <a:cubicBezTo>
                  <a:pt x="936369" y="270369"/>
                  <a:pt x="925987" y="293420"/>
                  <a:pt x="917604" y="317137"/>
                </a:cubicBezTo>
                <a:cubicBezTo>
                  <a:pt x="895887" y="378669"/>
                  <a:pt x="910746" y="420293"/>
                  <a:pt x="966753" y="453535"/>
                </a:cubicBezTo>
                <a:cubicBezTo>
                  <a:pt x="1026952" y="489254"/>
                  <a:pt x="1090198" y="485825"/>
                  <a:pt x="1155063" y="468013"/>
                </a:cubicBezTo>
                <a:cubicBezTo>
                  <a:pt x="1227072" y="448201"/>
                  <a:pt x="1291556" y="410863"/>
                  <a:pt x="1359564" y="381812"/>
                </a:cubicBezTo>
                <a:cubicBezTo>
                  <a:pt x="1382520" y="395052"/>
                  <a:pt x="1386616" y="419912"/>
                  <a:pt x="1395379" y="441438"/>
                </a:cubicBezTo>
                <a:cubicBezTo>
                  <a:pt x="1430335" y="527449"/>
                  <a:pt x="1447957" y="616889"/>
                  <a:pt x="1445480" y="710043"/>
                </a:cubicBezTo>
                <a:cubicBezTo>
                  <a:pt x="1444909" y="730713"/>
                  <a:pt x="1443004" y="751001"/>
                  <a:pt x="1438050" y="771099"/>
                </a:cubicBezTo>
                <a:cubicBezTo>
                  <a:pt x="1415858" y="860253"/>
                  <a:pt x="1375186" y="881684"/>
                  <a:pt x="1293652" y="840822"/>
                </a:cubicBezTo>
                <a:cubicBezTo>
                  <a:pt x="1192210" y="790053"/>
                  <a:pt x="1135536" y="789863"/>
                  <a:pt x="1063623" y="928166"/>
                </a:cubicBezTo>
                <a:cubicBezTo>
                  <a:pt x="1026761" y="999032"/>
                  <a:pt x="1046192" y="1077327"/>
                  <a:pt x="1105914" y="1130953"/>
                </a:cubicBezTo>
                <a:cubicBezTo>
                  <a:pt x="1131345" y="1153813"/>
                  <a:pt x="1160206" y="1161052"/>
                  <a:pt x="1193830" y="1155433"/>
                </a:cubicBezTo>
                <a:cubicBezTo>
                  <a:pt x="1240121" y="1147622"/>
                  <a:pt x="1279650" y="1123619"/>
                  <a:pt x="1321274" y="1104664"/>
                </a:cubicBezTo>
                <a:cubicBezTo>
                  <a:pt x="1373947" y="1080756"/>
                  <a:pt x="1410428" y="1089139"/>
                  <a:pt x="1447671" y="1133335"/>
                </a:cubicBezTo>
                <a:cubicBezTo>
                  <a:pt x="1481104" y="1173054"/>
                  <a:pt x="1504710" y="1197495"/>
                  <a:pt x="1490438" y="1270494"/>
                </a:cubicBezTo>
                <a:cubicBezTo>
                  <a:pt x="1476166" y="1343493"/>
                  <a:pt x="1423667" y="1473411"/>
                  <a:pt x="1362041" y="1571328"/>
                </a:cubicBezTo>
                <a:cubicBezTo>
                  <a:pt x="1264791" y="1550945"/>
                  <a:pt x="1157044" y="1506852"/>
                  <a:pt x="1067337" y="1507660"/>
                </a:cubicBezTo>
                <a:cubicBezTo>
                  <a:pt x="977630" y="1508469"/>
                  <a:pt x="854321" y="1538706"/>
                  <a:pt x="823798" y="1576179"/>
                </a:cubicBezTo>
                <a:cubicBezTo>
                  <a:pt x="793275" y="1613652"/>
                  <a:pt x="863088" y="1682937"/>
                  <a:pt x="884199" y="1732496"/>
                </a:cubicBezTo>
                <a:cubicBezTo>
                  <a:pt x="921802" y="1820771"/>
                  <a:pt x="856743" y="1876797"/>
                  <a:pt x="804771" y="1898830"/>
                </a:cubicBezTo>
                <a:cubicBezTo>
                  <a:pt x="752799" y="1920863"/>
                  <a:pt x="620001" y="1899682"/>
                  <a:pt x="572366" y="1864692"/>
                </a:cubicBezTo>
                <a:cubicBezTo>
                  <a:pt x="524731" y="1829702"/>
                  <a:pt x="502956" y="1766898"/>
                  <a:pt x="518958" y="1688889"/>
                </a:cubicBezTo>
                <a:cubicBezTo>
                  <a:pt x="522768" y="1670506"/>
                  <a:pt x="560470" y="1629896"/>
                  <a:pt x="557962" y="1600381"/>
                </a:cubicBezTo>
                <a:cubicBezTo>
                  <a:pt x="555454" y="1570866"/>
                  <a:pt x="551599" y="1524249"/>
                  <a:pt x="503907" y="1511797"/>
                </a:cubicBezTo>
                <a:cubicBezTo>
                  <a:pt x="456215" y="1499345"/>
                  <a:pt x="336829" y="1513181"/>
                  <a:pt x="271810" y="1525669"/>
                </a:cubicBezTo>
                <a:cubicBezTo>
                  <a:pt x="206791" y="1538157"/>
                  <a:pt x="166368" y="1566246"/>
                  <a:pt x="113790" y="1586724"/>
                </a:cubicBezTo>
                <a:cubicBezTo>
                  <a:pt x="87215" y="1593678"/>
                  <a:pt x="77880" y="1572532"/>
                  <a:pt x="67594" y="1556244"/>
                </a:cubicBezTo>
                <a:cubicBezTo>
                  <a:pt x="35780" y="1505667"/>
                  <a:pt x="12348" y="1451469"/>
                  <a:pt x="1776" y="1392129"/>
                </a:cubicBezTo>
                <a:cubicBezTo>
                  <a:pt x="-510" y="1360696"/>
                  <a:pt x="-606" y="1329264"/>
                  <a:pt x="1585" y="1297831"/>
                </a:cubicBezTo>
                <a:cubicBezTo>
                  <a:pt x="12729" y="1256112"/>
                  <a:pt x="25112" y="1214869"/>
                  <a:pt x="53687" y="1180769"/>
                </a:cubicBezTo>
                <a:cubicBezTo>
                  <a:pt x="89120" y="1145908"/>
                  <a:pt x="122172" y="1105998"/>
                  <a:pt x="181131" y="1121238"/>
                </a:cubicBezTo>
                <a:cubicBezTo>
                  <a:pt x="204658" y="1130001"/>
                  <a:pt x="226375" y="1143241"/>
                  <a:pt x="250759" y="1149813"/>
                </a:cubicBezTo>
                <a:cubicBezTo>
                  <a:pt x="284859" y="1163433"/>
                  <a:pt x="319149" y="1174006"/>
                  <a:pt x="354868" y="1154861"/>
                </a:cubicBezTo>
                <a:cubicBezTo>
                  <a:pt x="358678" y="1152766"/>
                  <a:pt x="362583" y="1150860"/>
                  <a:pt x="366488" y="1149051"/>
                </a:cubicBezTo>
                <a:cubicBezTo>
                  <a:pt x="402397" y="1134192"/>
                  <a:pt x="428401" y="1108760"/>
                  <a:pt x="446403" y="1074660"/>
                </a:cubicBezTo>
                <a:cubicBezTo>
                  <a:pt x="512697" y="963694"/>
                  <a:pt x="494599" y="863396"/>
                  <a:pt x="397635" y="805293"/>
                </a:cubicBezTo>
                <a:cubicBezTo>
                  <a:pt x="334389" y="786815"/>
                  <a:pt x="278858" y="812247"/>
                  <a:pt x="223041" y="835869"/>
                </a:cubicBezTo>
                <a:cubicBezTo>
                  <a:pt x="162081" y="847203"/>
                  <a:pt x="134840" y="838917"/>
                  <a:pt x="107503" y="788148"/>
                </a:cubicBezTo>
                <a:cubicBezTo>
                  <a:pt x="40257" y="663276"/>
                  <a:pt x="34827" y="534688"/>
                  <a:pt x="93787" y="404577"/>
                </a:cubicBezTo>
                <a:cubicBezTo>
                  <a:pt x="99312" y="392956"/>
                  <a:pt x="106646" y="383050"/>
                  <a:pt x="120362" y="379812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66">
            <a:extLst>
              <a:ext uri="{FF2B5EF4-FFF2-40B4-BE49-F238E27FC236}">
                <a16:creationId xmlns:a16="http://schemas.microsoft.com/office/drawing/2014/main" id="{80ACA08C-624B-BC43-B707-A6B9179BF55A}"/>
              </a:ext>
            </a:extLst>
          </p:cNvPr>
          <p:cNvSpPr/>
          <p:nvPr/>
        </p:nvSpPr>
        <p:spPr>
          <a:xfrm>
            <a:off x="1178591" y="3611009"/>
            <a:ext cx="1670869" cy="1730758"/>
          </a:xfrm>
          <a:custGeom>
            <a:avLst/>
            <a:gdLst>
              <a:gd name="connsiteX0" fmla="*/ 1572284 w 1655197"/>
              <a:gd name="connsiteY0" fmla="*/ 411272 h 1714526"/>
              <a:gd name="connsiteX1" fmla="*/ 1647626 w 1655197"/>
              <a:gd name="connsiteY1" fmla="*/ 734836 h 1714526"/>
              <a:gd name="connsiteX2" fmla="*/ 1609145 w 1655197"/>
              <a:gd name="connsiteY2" fmla="*/ 815608 h 1714526"/>
              <a:gd name="connsiteX3" fmla="*/ 1461127 w 1655197"/>
              <a:gd name="connsiteY3" fmla="*/ 849136 h 1714526"/>
              <a:gd name="connsiteX4" fmla="*/ 1367591 w 1655197"/>
              <a:gd name="connsiteY4" fmla="*/ 803131 h 1714526"/>
              <a:gd name="connsiteX5" fmla="*/ 1259102 w 1655197"/>
              <a:gd name="connsiteY5" fmla="*/ 826086 h 1714526"/>
              <a:gd name="connsiteX6" fmla="*/ 1323014 w 1655197"/>
              <a:gd name="connsiteY6" fmla="*/ 1149745 h 1714526"/>
              <a:gd name="connsiteX7" fmla="*/ 1444458 w 1655197"/>
              <a:gd name="connsiteY7" fmla="*/ 1130124 h 1714526"/>
              <a:gd name="connsiteX8" fmla="*/ 1622671 w 1655197"/>
              <a:gd name="connsiteY8" fmla="*/ 1204133 h 1714526"/>
              <a:gd name="connsiteX9" fmla="*/ 1615146 w 1655197"/>
              <a:gd name="connsiteY9" fmla="*/ 1588181 h 1714526"/>
              <a:gd name="connsiteX10" fmla="*/ 1601430 w 1655197"/>
              <a:gd name="connsiteY10" fmla="*/ 1648094 h 1714526"/>
              <a:gd name="connsiteX11" fmla="*/ 1384641 w 1655197"/>
              <a:gd name="connsiteY11" fmla="*/ 1713054 h 1714526"/>
              <a:gd name="connsiteX12" fmla="*/ 1164899 w 1655197"/>
              <a:gd name="connsiteY12" fmla="*/ 1668572 h 1714526"/>
              <a:gd name="connsiteX13" fmla="*/ 1137182 w 1655197"/>
              <a:gd name="connsiteY13" fmla="*/ 1577799 h 1714526"/>
              <a:gd name="connsiteX14" fmla="*/ 1184807 w 1655197"/>
              <a:gd name="connsiteY14" fmla="*/ 1484930 h 1714526"/>
              <a:gd name="connsiteX15" fmla="*/ 1124037 w 1655197"/>
              <a:gd name="connsiteY15" fmla="*/ 1293097 h 1714526"/>
              <a:gd name="connsiteX16" fmla="*/ 838192 w 1655197"/>
              <a:gd name="connsiteY16" fmla="*/ 1320052 h 1714526"/>
              <a:gd name="connsiteX17" fmla="*/ 809426 w 1655197"/>
              <a:gd name="connsiteY17" fmla="*/ 1466261 h 1714526"/>
              <a:gd name="connsiteX18" fmla="*/ 842669 w 1655197"/>
              <a:gd name="connsiteY18" fmla="*/ 1539604 h 1714526"/>
              <a:gd name="connsiteX19" fmla="*/ 792377 w 1655197"/>
              <a:gd name="connsiteY19" fmla="*/ 1654761 h 1714526"/>
              <a:gd name="connsiteX20" fmla="*/ 601686 w 1655197"/>
              <a:gd name="connsiteY20" fmla="*/ 1655713 h 1714526"/>
              <a:gd name="connsiteX21" fmla="*/ 392041 w 1655197"/>
              <a:gd name="connsiteY21" fmla="*/ 1580752 h 1714526"/>
              <a:gd name="connsiteX22" fmla="*/ 377277 w 1655197"/>
              <a:gd name="connsiteY22" fmla="*/ 1542747 h 1714526"/>
              <a:gd name="connsiteX23" fmla="*/ 399470 w 1655197"/>
              <a:gd name="connsiteY23" fmla="*/ 1266331 h 1714526"/>
              <a:gd name="connsiteX24" fmla="*/ 373372 w 1655197"/>
              <a:gd name="connsiteY24" fmla="*/ 1190417 h 1714526"/>
              <a:gd name="connsiteX25" fmla="*/ 268216 w 1655197"/>
              <a:gd name="connsiteY25" fmla="*/ 1145554 h 1714526"/>
              <a:gd name="connsiteX26" fmla="*/ 209732 w 1655197"/>
              <a:gd name="connsiteY26" fmla="*/ 1164604 h 1714526"/>
              <a:gd name="connsiteX27" fmla="*/ 34568 w 1655197"/>
              <a:gd name="connsiteY27" fmla="*/ 1100882 h 1714526"/>
              <a:gd name="connsiteX28" fmla="*/ 37616 w 1655197"/>
              <a:gd name="connsiteY28" fmla="*/ 909144 h 1714526"/>
              <a:gd name="connsiteX29" fmla="*/ 219734 w 1655197"/>
              <a:gd name="connsiteY29" fmla="*/ 859709 h 1714526"/>
              <a:gd name="connsiteX30" fmla="*/ 287933 w 1655197"/>
              <a:gd name="connsiteY30" fmla="*/ 892951 h 1714526"/>
              <a:gd name="connsiteX31" fmla="*/ 416806 w 1655197"/>
              <a:gd name="connsiteY31" fmla="*/ 853327 h 1714526"/>
              <a:gd name="connsiteX32" fmla="*/ 432236 w 1655197"/>
              <a:gd name="connsiteY32" fmla="*/ 589199 h 1714526"/>
              <a:gd name="connsiteX33" fmla="*/ 356894 w 1655197"/>
              <a:gd name="connsiteY33" fmla="*/ 354694 h 1714526"/>
              <a:gd name="connsiteX34" fmla="*/ 347845 w 1655197"/>
              <a:gd name="connsiteY34" fmla="*/ 318880 h 1714526"/>
              <a:gd name="connsiteX35" fmla="*/ 478718 w 1655197"/>
              <a:gd name="connsiteY35" fmla="*/ 369648 h 1714526"/>
              <a:gd name="connsiteX36" fmla="*/ 681410 w 1655197"/>
              <a:gd name="connsiteY36" fmla="*/ 414034 h 1714526"/>
              <a:gd name="connsiteX37" fmla="*/ 755134 w 1655197"/>
              <a:gd name="connsiteY37" fmla="*/ 397747 h 1714526"/>
              <a:gd name="connsiteX38" fmla="*/ 800473 w 1655197"/>
              <a:gd name="connsiteY38" fmla="*/ 304687 h 1714526"/>
              <a:gd name="connsiteX39" fmla="*/ 794282 w 1655197"/>
              <a:gd name="connsiteY39" fmla="*/ 281827 h 1714526"/>
              <a:gd name="connsiteX40" fmla="*/ 946967 w 1655197"/>
              <a:gd name="connsiteY40" fmla="*/ 4936 h 1714526"/>
              <a:gd name="connsiteX41" fmla="*/ 1089747 w 1655197"/>
              <a:gd name="connsiteY41" fmla="*/ 48846 h 1714526"/>
              <a:gd name="connsiteX42" fmla="*/ 1137563 w 1655197"/>
              <a:gd name="connsiteY42" fmla="*/ 209628 h 1714526"/>
              <a:gd name="connsiteX43" fmla="*/ 1089461 w 1655197"/>
              <a:gd name="connsiteY43" fmla="*/ 306973 h 1714526"/>
              <a:gd name="connsiteX44" fmla="*/ 1107940 w 1655197"/>
              <a:gd name="connsiteY44" fmla="*/ 391746 h 1714526"/>
              <a:gd name="connsiteX45" fmla="*/ 1296821 w 1655197"/>
              <a:gd name="connsiteY45" fmla="*/ 448229 h 1714526"/>
              <a:gd name="connsiteX46" fmla="*/ 1572284 w 1655197"/>
              <a:gd name="connsiteY46" fmla="*/ 411272 h 17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55197" h="1714526">
                <a:moveTo>
                  <a:pt x="1572284" y="411272"/>
                </a:moveTo>
                <a:cubicBezTo>
                  <a:pt x="1624481" y="512809"/>
                  <a:pt x="1674677" y="614917"/>
                  <a:pt x="1647626" y="734836"/>
                </a:cubicBezTo>
                <a:cubicBezTo>
                  <a:pt x="1640864" y="764650"/>
                  <a:pt x="1627338" y="791510"/>
                  <a:pt x="1609145" y="815608"/>
                </a:cubicBezTo>
                <a:cubicBezTo>
                  <a:pt x="1565330" y="873520"/>
                  <a:pt x="1525516" y="881902"/>
                  <a:pt x="1461127" y="849136"/>
                </a:cubicBezTo>
                <a:cubicBezTo>
                  <a:pt x="1430171" y="833325"/>
                  <a:pt x="1399214" y="817513"/>
                  <a:pt x="1367591" y="803131"/>
                </a:cubicBezTo>
                <a:cubicBezTo>
                  <a:pt x="1326253" y="784462"/>
                  <a:pt x="1287486" y="794463"/>
                  <a:pt x="1259102" y="826086"/>
                </a:cubicBezTo>
                <a:cubicBezTo>
                  <a:pt x="1155184" y="942481"/>
                  <a:pt x="1197570" y="1089547"/>
                  <a:pt x="1323014" y="1149745"/>
                </a:cubicBezTo>
                <a:cubicBezTo>
                  <a:pt x="1364448" y="1169653"/>
                  <a:pt x="1408073" y="1154413"/>
                  <a:pt x="1444458" y="1130124"/>
                </a:cubicBezTo>
                <a:cubicBezTo>
                  <a:pt x="1531993" y="1071736"/>
                  <a:pt x="1588095" y="1094215"/>
                  <a:pt x="1622671" y="1204133"/>
                </a:cubicBezTo>
                <a:cubicBezTo>
                  <a:pt x="1663152" y="1332721"/>
                  <a:pt x="1637720" y="1460546"/>
                  <a:pt x="1615146" y="1588181"/>
                </a:cubicBezTo>
                <a:cubicBezTo>
                  <a:pt x="1611622" y="1608374"/>
                  <a:pt x="1606002" y="1628186"/>
                  <a:pt x="1601430" y="1648094"/>
                </a:cubicBezTo>
                <a:cubicBezTo>
                  <a:pt x="1531993" y="1679145"/>
                  <a:pt x="1461508" y="1706958"/>
                  <a:pt x="1384641" y="1713054"/>
                </a:cubicBezTo>
                <a:cubicBezTo>
                  <a:pt x="1307203" y="1719245"/>
                  <a:pt x="1233860" y="1706196"/>
                  <a:pt x="1164899" y="1668572"/>
                </a:cubicBezTo>
                <a:cubicBezTo>
                  <a:pt x="1124513" y="1646569"/>
                  <a:pt x="1118036" y="1616375"/>
                  <a:pt x="1137182" y="1577799"/>
                </a:cubicBezTo>
                <a:cubicBezTo>
                  <a:pt x="1152612" y="1546652"/>
                  <a:pt x="1170805" y="1516744"/>
                  <a:pt x="1184807" y="1484930"/>
                </a:cubicBezTo>
                <a:cubicBezTo>
                  <a:pt x="1219382" y="1406635"/>
                  <a:pt x="1196999" y="1338150"/>
                  <a:pt x="1124037" y="1293097"/>
                </a:cubicBezTo>
                <a:cubicBezTo>
                  <a:pt x="1021548" y="1229660"/>
                  <a:pt x="919916" y="1239280"/>
                  <a:pt x="838192" y="1320052"/>
                </a:cubicBezTo>
                <a:cubicBezTo>
                  <a:pt x="793043" y="1364629"/>
                  <a:pt x="784376" y="1407778"/>
                  <a:pt x="809426" y="1466261"/>
                </a:cubicBezTo>
                <a:cubicBezTo>
                  <a:pt x="819999" y="1490931"/>
                  <a:pt x="833525" y="1514458"/>
                  <a:pt x="842669" y="1539604"/>
                </a:cubicBezTo>
                <a:cubicBezTo>
                  <a:pt x="862671" y="1594944"/>
                  <a:pt x="846669" y="1631520"/>
                  <a:pt x="792377" y="1654761"/>
                </a:cubicBezTo>
                <a:cubicBezTo>
                  <a:pt x="729321" y="1681812"/>
                  <a:pt x="664361" y="1675430"/>
                  <a:pt x="601686" y="1655713"/>
                </a:cubicBezTo>
                <a:cubicBezTo>
                  <a:pt x="530915" y="1633425"/>
                  <a:pt x="462240" y="1604659"/>
                  <a:pt x="392041" y="1580752"/>
                </a:cubicBezTo>
                <a:cubicBezTo>
                  <a:pt x="368419" y="1572655"/>
                  <a:pt x="371943" y="1562178"/>
                  <a:pt x="377277" y="1542747"/>
                </a:cubicBezTo>
                <a:cubicBezTo>
                  <a:pt x="401661" y="1452164"/>
                  <a:pt x="420521" y="1360819"/>
                  <a:pt x="399470" y="1266331"/>
                </a:cubicBezTo>
                <a:cubicBezTo>
                  <a:pt x="393565" y="1239947"/>
                  <a:pt x="386326" y="1214230"/>
                  <a:pt x="373372" y="1190417"/>
                </a:cubicBezTo>
                <a:cubicBezTo>
                  <a:pt x="347273" y="1142316"/>
                  <a:pt x="320794" y="1130791"/>
                  <a:pt x="268216" y="1145554"/>
                </a:cubicBezTo>
                <a:cubicBezTo>
                  <a:pt x="248499" y="1151079"/>
                  <a:pt x="229354" y="1158699"/>
                  <a:pt x="209732" y="1164604"/>
                </a:cubicBezTo>
                <a:cubicBezTo>
                  <a:pt x="130008" y="1188417"/>
                  <a:pt x="82002" y="1170891"/>
                  <a:pt x="34568" y="1100882"/>
                </a:cubicBezTo>
                <a:cubicBezTo>
                  <a:pt x="-12486" y="1031540"/>
                  <a:pt x="-11533" y="970009"/>
                  <a:pt x="37616" y="909144"/>
                </a:cubicBezTo>
                <a:cubicBezTo>
                  <a:pt x="86574" y="848470"/>
                  <a:pt x="146963" y="831515"/>
                  <a:pt x="219734" y="859709"/>
                </a:cubicBezTo>
                <a:cubicBezTo>
                  <a:pt x="243260" y="868853"/>
                  <a:pt x="265358" y="881426"/>
                  <a:pt x="287933" y="892951"/>
                </a:cubicBezTo>
                <a:cubicBezTo>
                  <a:pt x="349178" y="924098"/>
                  <a:pt x="385183" y="914192"/>
                  <a:pt x="416806" y="853327"/>
                </a:cubicBezTo>
                <a:cubicBezTo>
                  <a:pt x="461097" y="768079"/>
                  <a:pt x="455573" y="677782"/>
                  <a:pt x="432236" y="589199"/>
                </a:cubicBezTo>
                <a:cubicBezTo>
                  <a:pt x="411377" y="509951"/>
                  <a:pt x="382230" y="432799"/>
                  <a:pt x="356894" y="354694"/>
                </a:cubicBezTo>
                <a:cubicBezTo>
                  <a:pt x="354036" y="345931"/>
                  <a:pt x="352322" y="336882"/>
                  <a:pt x="347845" y="318880"/>
                </a:cubicBezTo>
                <a:cubicBezTo>
                  <a:pt x="395756" y="337453"/>
                  <a:pt x="437094" y="354027"/>
                  <a:pt x="478718" y="369648"/>
                </a:cubicBezTo>
                <a:cubicBezTo>
                  <a:pt x="544060" y="394222"/>
                  <a:pt x="609782" y="417178"/>
                  <a:pt x="681410" y="414034"/>
                </a:cubicBezTo>
                <a:cubicBezTo>
                  <a:pt x="707128" y="412891"/>
                  <a:pt x="731702" y="408129"/>
                  <a:pt x="755134" y="397747"/>
                </a:cubicBezTo>
                <a:cubicBezTo>
                  <a:pt x="802568" y="376696"/>
                  <a:pt x="813141" y="354789"/>
                  <a:pt x="800473" y="304687"/>
                </a:cubicBezTo>
                <a:cubicBezTo>
                  <a:pt x="798568" y="297067"/>
                  <a:pt x="796663" y="289352"/>
                  <a:pt x="794282" y="281827"/>
                </a:cubicBezTo>
                <a:cubicBezTo>
                  <a:pt x="751324" y="146096"/>
                  <a:pt x="808569" y="40654"/>
                  <a:pt x="946967" y="4936"/>
                </a:cubicBezTo>
                <a:cubicBezTo>
                  <a:pt x="1002022" y="-9257"/>
                  <a:pt x="1051552" y="7698"/>
                  <a:pt x="1089747" y="48846"/>
                </a:cubicBezTo>
                <a:cubicBezTo>
                  <a:pt x="1131467" y="93804"/>
                  <a:pt x="1153755" y="146382"/>
                  <a:pt x="1137563" y="209628"/>
                </a:cubicBezTo>
                <a:cubicBezTo>
                  <a:pt x="1128419" y="245537"/>
                  <a:pt x="1108607" y="276208"/>
                  <a:pt x="1089461" y="306973"/>
                </a:cubicBezTo>
                <a:cubicBezTo>
                  <a:pt x="1067744" y="342025"/>
                  <a:pt x="1074888" y="368314"/>
                  <a:pt x="1107940" y="391746"/>
                </a:cubicBezTo>
                <a:cubicBezTo>
                  <a:pt x="1164804" y="431941"/>
                  <a:pt x="1231098" y="441085"/>
                  <a:pt x="1296821" y="448229"/>
                </a:cubicBezTo>
                <a:cubicBezTo>
                  <a:pt x="1391118" y="458230"/>
                  <a:pt x="1483701" y="447467"/>
                  <a:pt x="1572284" y="411272"/>
                </a:cubicBezTo>
                <a:close/>
              </a:path>
            </a:pathLst>
          </a:custGeom>
          <a:solidFill>
            <a:schemeClr val="accent6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70">
            <a:extLst>
              <a:ext uri="{FF2B5EF4-FFF2-40B4-BE49-F238E27FC236}">
                <a16:creationId xmlns:a16="http://schemas.microsoft.com/office/drawing/2014/main" id="{13946484-B694-5647-8F5E-EC095B4976F8}"/>
              </a:ext>
            </a:extLst>
          </p:cNvPr>
          <p:cNvSpPr/>
          <p:nvPr/>
        </p:nvSpPr>
        <p:spPr>
          <a:xfrm rot="16200000">
            <a:off x="5105404" y="1611043"/>
            <a:ext cx="1614885" cy="1364119"/>
          </a:xfrm>
          <a:custGeom>
            <a:avLst/>
            <a:gdLst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32532 w 1650388"/>
              <a:gd name="connsiteY19" fmla="*/ 23894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42781 w 1650388"/>
              <a:gd name="connsiteY17" fmla="*/ 136956 h 1403182"/>
              <a:gd name="connsiteX18" fmla="*/ 1083739 w 1650388"/>
              <a:gd name="connsiteY18" fmla="*/ 30848 h 1403182"/>
              <a:gd name="connsiteX19" fmla="*/ 1342544 w 1650388"/>
              <a:gd name="connsiteY19" fmla="*/ 17222 h 1403182"/>
              <a:gd name="connsiteX20" fmla="*/ 1579801 w 1650388"/>
              <a:gd name="connsiteY20" fmla="*/ 68567 h 1403182"/>
              <a:gd name="connsiteX21" fmla="*/ 1636760 w 1650388"/>
              <a:gd name="connsiteY21" fmla="*/ 482428 h 1403182"/>
              <a:gd name="connsiteX22" fmla="*/ 1621330 w 1650388"/>
              <a:gd name="connsiteY22" fmla="*/ 536720 h 1403182"/>
              <a:gd name="connsiteX23" fmla="*/ 1510840 w 1650388"/>
              <a:gd name="connsiteY23" fmla="*/ 575011 h 1403182"/>
              <a:gd name="connsiteX24" fmla="*/ 1373584 w 1650388"/>
              <a:gd name="connsiteY24" fmla="*/ 501002 h 1403182"/>
              <a:gd name="connsiteX25" fmla="*/ 1258904 w 1650388"/>
              <a:gd name="connsiteY25" fmla="*/ 546817 h 1403182"/>
              <a:gd name="connsiteX26" fmla="*/ 1360917 w 1650388"/>
              <a:gd name="connsiteY26" fmla="*/ 890860 h 1403182"/>
              <a:gd name="connsiteX27" fmla="*/ 1480074 w 1650388"/>
              <a:gd name="connsiteY27" fmla="*/ 876668 h 1403182"/>
              <a:gd name="connsiteX28" fmla="*/ 1585706 w 1650388"/>
              <a:gd name="connsiteY28" fmla="*/ 847616 h 1403182"/>
              <a:gd name="connsiteX29" fmla="*/ 1647047 w 1650388"/>
              <a:gd name="connsiteY29" fmla="*/ 971918 h 1403182"/>
              <a:gd name="connsiteX30" fmla="*/ 1571609 w 1650388"/>
              <a:gd name="connsiteY30" fmla="*/ 1330820 h 1403182"/>
              <a:gd name="connsiteX31" fmla="*/ 1258808 w 1650388"/>
              <a:gd name="connsiteY31" fmla="*/ 1402733 h 1403182"/>
              <a:gd name="connsiteX32" fmla="*/ 1096598 w 1650388"/>
              <a:gd name="connsiteY32" fmla="*/ 1362347 h 1403182"/>
              <a:gd name="connsiteX33" fmla="*/ 1074214 w 1650388"/>
              <a:gd name="connsiteY33" fmla="*/ 1270336 h 1403182"/>
              <a:gd name="connsiteX34" fmla="*/ 1114981 w 1650388"/>
              <a:gd name="connsiteY34" fmla="*/ 1195374 h 1403182"/>
              <a:gd name="connsiteX35" fmla="*/ 966010 w 1650388"/>
              <a:gd name="connsiteY35" fmla="*/ 973061 h 1403182"/>
              <a:gd name="connsiteX36" fmla="*/ 808657 w 1650388"/>
              <a:gd name="connsiteY36" fmla="*/ 1032306 h 1403182"/>
              <a:gd name="connsiteX37" fmla="*/ 778082 w 1650388"/>
              <a:gd name="connsiteY37" fmla="*/ 1161084 h 1403182"/>
              <a:gd name="connsiteX38" fmla="*/ 820944 w 1650388"/>
              <a:gd name="connsiteY38" fmla="*/ 1245285 h 1403182"/>
              <a:gd name="connsiteX39" fmla="*/ 804656 w 1650388"/>
              <a:gd name="connsiteY39" fmla="*/ 1314151 h 1403182"/>
              <a:gd name="connsiteX40" fmla="*/ 570532 w 1650388"/>
              <a:gd name="connsiteY40" fmla="*/ 1342726 h 1403182"/>
              <a:gd name="connsiteX41" fmla="*/ 571103 w 1650388"/>
              <a:gd name="connsiteY41" fmla="*/ 1342916 h 1403182"/>
              <a:gd name="connsiteX42" fmla="*/ 461661 w 1650388"/>
              <a:gd name="connsiteY42" fmla="*/ 1323771 h 1403182"/>
              <a:gd name="connsiteX43" fmla="*/ 372602 w 1650388"/>
              <a:gd name="connsiteY43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083739 w 1650388"/>
              <a:gd name="connsiteY17" fmla="*/ 30848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078405 w 1650388"/>
              <a:gd name="connsiteY16" fmla="*/ 208870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62022 w 1650388"/>
              <a:gd name="connsiteY15" fmla="*/ 335648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915527 w 1650388"/>
              <a:gd name="connsiteY14" fmla="*/ 389464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5672 h 1403182"/>
              <a:gd name="connsiteX1" fmla="*/ 428705 w 1650388"/>
              <a:gd name="connsiteY1" fmla="*/ 992968 h 1403182"/>
              <a:gd name="connsiteX2" fmla="*/ 396891 w 1650388"/>
              <a:gd name="connsiteY2" fmla="*/ 845616 h 1403182"/>
              <a:gd name="connsiteX3" fmla="*/ 279638 w 1650388"/>
              <a:gd name="connsiteY3" fmla="*/ 806087 h 1403182"/>
              <a:gd name="connsiteX4" fmla="*/ 193246 w 1650388"/>
              <a:gd name="connsiteY4" fmla="*/ 855808 h 1403182"/>
              <a:gd name="connsiteX5" fmla="*/ 124000 w 1650388"/>
              <a:gd name="connsiteY5" fmla="*/ 863999 h 1403182"/>
              <a:gd name="connsiteX6" fmla="*/ 80 w 1650388"/>
              <a:gd name="connsiteY6" fmla="*/ 677690 h 1403182"/>
              <a:gd name="connsiteX7" fmla="*/ 105902 w 1650388"/>
              <a:gd name="connsiteY7" fmla="*/ 508050 h 1403182"/>
              <a:gd name="connsiteX8" fmla="*/ 230394 w 1650388"/>
              <a:gd name="connsiteY8" fmla="*/ 516908 h 1403182"/>
              <a:gd name="connsiteX9" fmla="*/ 417560 w 1650388"/>
              <a:gd name="connsiteY9" fmla="*/ 383082 h 1403182"/>
              <a:gd name="connsiteX10" fmla="*/ 350980 w 1650388"/>
              <a:gd name="connsiteY10" fmla="*/ 84854 h 1403182"/>
              <a:gd name="connsiteX11" fmla="*/ 638255 w 1650388"/>
              <a:gd name="connsiteY11" fmla="*/ 272 h 1403182"/>
              <a:gd name="connsiteX12" fmla="*/ 703787 w 1650388"/>
              <a:gd name="connsiteY12" fmla="*/ 9893 h 1403182"/>
              <a:gd name="connsiteX13" fmla="*/ 777796 w 1650388"/>
              <a:gd name="connsiteY13" fmla="*/ 144767 h 1403182"/>
              <a:gd name="connsiteX14" fmla="*/ 892164 w 1650388"/>
              <a:gd name="connsiteY14" fmla="*/ 439529 h 1403182"/>
              <a:gd name="connsiteX15" fmla="*/ 1082046 w 1650388"/>
              <a:gd name="connsiteY15" fmla="*/ 389051 h 1403182"/>
              <a:gd name="connsiteX16" fmla="*/ 1105104 w 1650388"/>
              <a:gd name="connsiteY16" fmla="*/ 218885 h 1403182"/>
              <a:gd name="connsiteX17" fmla="*/ 1120452 w 1650388"/>
              <a:gd name="connsiteY17" fmla="*/ 30850 h 1403182"/>
              <a:gd name="connsiteX18" fmla="*/ 1342544 w 1650388"/>
              <a:gd name="connsiteY18" fmla="*/ 17222 h 1403182"/>
              <a:gd name="connsiteX19" fmla="*/ 1579801 w 1650388"/>
              <a:gd name="connsiteY19" fmla="*/ 68567 h 1403182"/>
              <a:gd name="connsiteX20" fmla="*/ 1636760 w 1650388"/>
              <a:gd name="connsiteY20" fmla="*/ 482428 h 1403182"/>
              <a:gd name="connsiteX21" fmla="*/ 1621330 w 1650388"/>
              <a:gd name="connsiteY21" fmla="*/ 536720 h 1403182"/>
              <a:gd name="connsiteX22" fmla="*/ 1510840 w 1650388"/>
              <a:gd name="connsiteY22" fmla="*/ 575011 h 1403182"/>
              <a:gd name="connsiteX23" fmla="*/ 1373584 w 1650388"/>
              <a:gd name="connsiteY23" fmla="*/ 501002 h 1403182"/>
              <a:gd name="connsiteX24" fmla="*/ 1258904 w 1650388"/>
              <a:gd name="connsiteY24" fmla="*/ 546817 h 1403182"/>
              <a:gd name="connsiteX25" fmla="*/ 1360917 w 1650388"/>
              <a:gd name="connsiteY25" fmla="*/ 890860 h 1403182"/>
              <a:gd name="connsiteX26" fmla="*/ 1480074 w 1650388"/>
              <a:gd name="connsiteY26" fmla="*/ 876668 h 1403182"/>
              <a:gd name="connsiteX27" fmla="*/ 1585706 w 1650388"/>
              <a:gd name="connsiteY27" fmla="*/ 847616 h 1403182"/>
              <a:gd name="connsiteX28" fmla="*/ 1647047 w 1650388"/>
              <a:gd name="connsiteY28" fmla="*/ 971918 h 1403182"/>
              <a:gd name="connsiteX29" fmla="*/ 1571609 w 1650388"/>
              <a:gd name="connsiteY29" fmla="*/ 1330820 h 1403182"/>
              <a:gd name="connsiteX30" fmla="*/ 1258808 w 1650388"/>
              <a:gd name="connsiteY30" fmla="*/ 1402733 h 1403182"/>
              <a:gd name="connsiteX31" fmla="*/ 1096598 w 1650388"/>
              <a:gd name="connsiteY31" fmla="*/ 1362347 h 1403182"/>
              <a:gd name="connsiteX32" fmla="*/ 1074214 w 1650388"/>
              <a:gd name="connsiteY32" fmla="*/ 1270336 h 1403182"/>
              <a:gd name="connsiteX33" fmla="*/ 1114981 w 1650388"/>
              <a:gd name="connsiteY33" fmla="*/ 1195374 h 1403182"/>
              <a:gd name="connsiteX34" fmla="*/ 966010 w 1650388"/>
              <a:gd name="connsiteY34" fmla="*/ 973061 h 1403182"/>
              <a:gd name="connsiteX35" fmla="*/ 808657 w 1650388"/>
              <a:gd name="connsiteY35" fmla="*/ 1032306 h 1403182"/>
              <a:gd name="connsiteX36" fmla="*/ 778082 w 1650388"/>
              <a:gd name="connsiteY36" fmla="*/ 1161084 h 1403182"/>
              <a:gd name="connsiteX37" fmla="*/ 820944 w 1650388"/>
              <a:gd name="connsiteY37" fmla="*/ 1245285 h 1403182"/>
              <a:gd name="connsiteX38" fmla="*/ 804656 w 1650388"/>
              <a:gd name="connsiteY38" fmla="*/ 1314151 h 1403182"/>
              <a:gd name="connsiteX39" fmla="*/ 570532 w 1650388"/>
              <a:gd name="connsiteY39" fmla="*/ 1342726 h 1403182"/>
              <a:gd name="connsiteX40" fmla="*/ 571103 w 1650388"/>
              <a:gd name="connsiteY40" fmla="*/ 1342916 h 1403182"/>
              <a:gd name="connsiteX41" fmla="*/ 461661 w 1650388"/>
              <a:gd name="connsiteY41" fmla="*/ 1323771 h 1403182"/>
              <a:gd name="connsiteX42" fmla="*/ 372602 w 1650388"/>
              <a:gd name="connsiteY42" fmla="*/ 1295672 h 1403182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92164 w 1650388"/>
              <a:gd name="connsiteY14" fmla="*/ 443276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419 h 1406929"/>
              <a:gd name="connsiteX1" fmla="*/ 428705 w 1650388"/>
              <a:gd name="connsiteY1" fmla="*/ 996715 h 1406929"/>
              <a:gd name="connsiteX2" fmla="*/ 396891 w 1650388"/>
              <a:gd name="connsiteY2" fmla="*/ 849363 h 1406929"/>
              <a:gd name="connsiteX3" fmla="*/ 279638 w 1650388"/>
              <a:gd name="connsiteY3" fmla="*/ 809834 h 1406929"/>
              <a:gd name="connsiteX4" fmla="*/ 193246 w 1650388"/>
              <a:gd name="connsiteY4" fmla="*/ 859555 h 1406929"/>
              <a:gd name="connsiteX5" fmla="*/ 124000 w 1650388"/>
              <a:gd name="connsiteY5" fmla="*/ 867746 h 1406929"/>
              <a:gd name="connsiteX6" fmla="*/ 80 w 1650388"/>
              <a:gd name="connsiteY6" fmla="*/ 681437 h 1406929"/>
              <a:gd name="connsiteX7" fmla="*/ 105902 w 1650388"/>
              <a:gd name="connsiteY7" fmla="*/ 511797 h 1406929"/>
              <a:gd name="connsiteX8" fmla="*/ 230394 w 1650388"/>
              <a:gd name="connsiteY8" fmla="*/ 520655 h 1406929"/>
              <a:gd name="connsiteX9" fmla="*/ 417560 w 1650388"/>
              <a:gd name="connsiteY9" fmla="*/ 386829 h 1406929"/>
              <a:gd name="connsiteX10" fmla="*/ 350980 w 1650388"/>
              <a:gd name="connsiteY10" fmla="*/ 88601 h 1406929"/>
              <a:gd name="connsiteX11" fmla="*/ 638255 w 1650388"/>
              <a:gd name="connsiteY11" fmla="*/ 4019 h 1406929"/>
              <a:gd name="connsiteX12" fmla="*/ 703787 w 1650388"/>
              <a:gd name="connsiteY12" fmla="*/ 13640 h 1406929"/>
              <a:gd name="connsiteX13" fmla="*/ 827857 w 1650388"/>
              <a:gd name="connsiteY13" fmla="*/ 148517 h 1406929"/>
              <a:gd name="connsiteX14" fmla="*/ 885489 w 1650388"/>
              <a:gd name="connsiteY14" fmla="*/ 429929 h 1406929"/>
              <a:gd name="connsiteX15" fmla="*/ 1082046 w 1650388"/>
              <a:gd name="connsiteY15" fmla="*/ 392798 h 1406929"/>
              <a:gd name="connsiteX16" fmla="*/ 1105104 w 1650388"/>
              <a:gd name="connsiteY16" fmla="*/ 222632 h 1406929"/>
              <a:gd name="connsiteX17" fmla="*/ 1120452 w 1650388"/>
              <a:gd name="connsiteY17" fmla="*/ 34597 h 1406929"/>
              <a:gd name="connsiteX18" fmla="*/ 1342544 w 1650388"/>
              <a:gd name="connsiteY18" fmla="*/ 20969 h 1406929"/>
              <a:gd name="connsiteX19" fmla="*/ 1579801 w 1650388"/>
              <a:gd name="connsiteY19" fmla="*/ 72314 h 1406929"/>
              <a:gd name="connsiteX20" fmla="*/ 1636760 w 1650388"/>
              <a:gd name="connsiteY20" fmla="*/ 486175 h 1406929"/>
              <a:gd name="connsiteX21" fmla="*/ 1621330 w 1650388"/>
              <a:gd name="connsiteY21" fmla="*/ 540467 h 1406929"/>
              <a:gd name="connsiteX22" fmla="*/ 1510840 w 1650388"/>
              <a:gd name="connsiteY22" fmla="*/ 578758 h 1406929"/>
              <a:gd name="connsiteX23" fmla="*/ 1373584 w 1650388"/>
              <a:gd name="connsiteY23" fmla="*/ 504749 h 1406929"/>
              <a:gd name="connsiteX24" fmla="*/ 1258904 w 1650388"/>
              <a:gd name="connsiteY24" fmla="*/ 550564 h 1406929"/>
              <a:gd name="connsiteX25" fmla="*/ 1360917 w 1650388"/>
              <a:gd name="connsiteY25" fmla="*/ 894607 h 1406929"/>
              <a:gd name="connsiteX26" fmla="*/ 1480074 w 1650388"/>
              <a:gd name="connsiteY26" fmla="*/ 880415 h 1406929"/>
              <a:gd name="connsiteX27" fmla="*/ 1585706 w 1650388"/>
              <a:gd name="connsiteY27" fmla="*/ 851363 h 1406929"/>
              <a:gd name="connsiteX28" fmla="*/ 1647047 w 1650388"/>
              <a:gd name="connsiteY28" fmla="*/ 975665 h 1406929"/>
              <a:gd name="connsiteX29" fmla="*/ 1571609 w 1650388"/>
              <a:gd name="connsiteY29" fmla="*/ 1334567 h 1406929"/>
              <a:gd name="connsiteX30" fmla="*/ 1258808 w 1650388"/>
              <a:gd name="connsiteY30" fmla="*/ 1406480 h 1406929"/>
              <a:gd name="connsiteX31" fmla="*/ 1096598 w 1650388"/>
              <a:gd name="connsiteY31" fmla="*/ 1366094 h 1406929"/>
              <a:gd name="connsiteX32" fmla="*/ 1074214 w 1650388"/>
              <a:gd name="connsiteY32" fmla="*/ 1274083 h 1406929"/>
              <a:gd name="connsiteX33" fmla="*/ 1114981 w 1650388"/>
              <a:gd name="connsiteY33" fmla="*/ 1199121 h 1406929"/>
              <a:gd name="connsiteX34" fmla="*/ 966010 w 1650388"/>
              <a:gd name="connsiteY34" fmla="*/ 976808 h 1406929"/>
              <a:gd name="connsiteX35" fmla="*/ 808657 w 1650388"/>
              <a:gd name="connsiteY35" fmla="*/ 1036053 h 1406929"/>
              <a:gd name="connsiteX36" fmla="*/ 778082 w 1650388"/>
              <a:gd name="connsiteY36" fmla="*/ 1164831 h 1406929"/>
              <a:gd name="connsiteX37" fmla="*/ 820944 w 1650388"/>
              <a:gd name="connsiteY37" fmla="*/ 1249032 h 1406929"/>
              <a:gd name="connsiteX38" fmla="*/ 804656 w 1650388"/>
              <a:gd name="connsiteY38" fmla="*/ 1317898 h 1406929"/>
              <a:gd name="connsiteX39" fmla="*/ 570532 w 1650388"/>
              <a:gd name="connsiteY39" fmla="*/ 1346473 h 1406929"/>
              <a:gd name="connsiteX40" fmla="*/ 571103 w 1650388"/>
              <a:gd name="connsiteY40" fmla="*/ 1346663 h 1406929"/>
              <a:gd name="connsiteX41" fmla="*/ 461661 w 1650388"/>
              <a:gd name="connsiteY41" fmla="*/ 1327518 h 1406929"/>
              <a:gd name="connsiteX42" fmla="*/ 372602 w 1650388"/>
              <a:gd name="connsiteY42" fmla="*/ 1299419 h 1406929"/>
              <a:gd name="connsiteX0" fmla="*/ 372602 w 1650388"/>
              <a:gd name="connsiteY0" fmla="*/ 1299648 h 1407158"/>
              <a:gd name="connsiteX1" fmla="*/ 428705 w 1650388"/>
              <a:gd name="connsiteY1" fmla="*/ 996944 h 1407158"/>
              <a:gd name="connsiteX2" fmla="*/ 396891 w 1650388"/>
              <a:gd name="connsiteY2" fmla="*/ 849592 h 1407158"/>
              <a:gd name="connsiteX3" fmla="*/ 279638 w 1650388"/>
              <a:gd name="connsiteY3" fmla="*/ 810063 h 1407158"/>
              <a:gd name="connsiteX4" fmla="*/ 193246 w 1650388"/>
              <a:gd name="connsiteY4" fmla="*/ 859784 h 1407158"/>
              <a:gd name="connsiteX5" fmla="*/ 124000 w 1650388"/>
              <a:gd name="connsiteY5" fmla="*/ 867975 h 1407158"/>
              <a:gd name="connsiteX6" fmla="*/ 80 w 1650388"/>
              <a:gd name="connsiteY6" fmla="*/ 681666 h 1407158"/>
              <a:gd name="connsiteX7" fmla="*/ 105902 w 1650388"/>
              <a:gd name="connsiteY7" fmla="*/ 512026 h 1407158"/>
              <a:gd name="connsiteX8" fmla="*/ 230394 w 1650388"/>
              <a:gd name="connsiteY8" fmla="*/ 520884 h 1407158"/>
              <a:gd name="connsiteX9" fmla="*/ 417560 w 1650388"/>
              <a:gd name="connsiteY9" fmla="*/ 387058 h 1407158"/>
              <a:gd name="connsiteX10" fmla="*/ 350980 w 1650388"/>
              <a:gd name="connsiteY10" fmla="*/ 88830 h 1407158"/>
              <a:gd name="connsiteX11" fmla="*/ 638255 w 1650388"/>
              <a:gd name="connsiteY11" fmla="*/ 4248 h 1407158"/>
              <a:gd name="connsiteX12" fmla="*/ 703787 w 1650388"/>
              <a:gd name="connsiteY12" fmla="*/ 13869 h 1407158"/>
              <a:gd name="connsiteX13" fmla="*/ 837870 w 1650388"/>
              <a:gd name="connsiteY13" fmla="*/ 152086 h 1407158"/>
              <a:gd name="connsiteX14" fmla="*/ 885489 w 1650388"/>
              <a:gd name="connsiteY14" fmla="*/ 430158 h 1407158"/>
              <a:gd name="connsiteX15" fmla="*/ 1082046 w 1650388"/>
              <a:gd name="connsiteY15" fmla="*/ 393027 h 1407158"/>
              <a:gd name="connsiteX16" fmla="*/ 1105104 w 1650388"/>
              <a:gd name="connsiteY16" fmla="*/ 222861 h 1407158"/>
              <a:gd name="connsiteX17" fmla="*/ 1120452 w 1650388"/>
              <a:gd name="connsiteY17" fmla="*/ 34826 h 1407158"/>
              <a:gd name="connsiteX18" fmla="*/ 1342544 w 1650388"/>
              <a:gd name="connsiteY18" fmla="*/ 21198 h 1407158"/>
              <a:gd name="connsiteX19" fmla="*/ 1579801 w 1650388"/>
              <a:gd name="connsiteY19" fmla="*/ 72543 h 1407158"/>
              <a:gd name="connsiteX20" fmla="*/ 1636760 w 1650388"/>
              <a:gd name="connsiteY20" fmla="*/ 486404 h 1407158"/>
              <a:gd name="connsiteX21" fmla="*/ 1621330 w 1650388"/>
              <a:gd name="connsiteY21" fmla="*/ 540696 h 1407158"/>
              <a:gd name="connsiteX22" fmla="*/ 1510840 w 1650388"/>
              <a:gd name="connsiteY22" fmla="*/ 578987 h 1407158"/>
              <a:gd name="connsiteX23" fmla="*/ 1373584 w 1650388"/>
              <a:gd name="connsiteY23" fmla="*/ 504978 h 1407158"/>
              <a:gd name="connsiteX24" fmla="*/ 1258904 w 1650388"/>
              <a:gd name="connsiteY24" fmla="*/ 550793 h 1407158"/>
              <a:gd name="connsiteX25" fmla="*/ 1360917 w 1650388"/>
              <a:gd name="connsiteY25" fmla="*/ 894836 h 1407158"/>
              <a:gd name="connsiteX26" fmla="*/ 1480074 w 1650388"/>
              <a:gd name="connsiteY26" fmla="*/ 880644 h 1407158"/>
              <a:gd name="connsiteX27" fmla="*/ 1585706 w 1650388"/>
              <a:gd name="connsiteY27" fmla="*/ 851592 h 1407158"/>
              <a:gd name="connsiteX28" fmla="*/ 1647047 w 1650388"/>
              <a:gd name="connsiteY28" fmla="*/ 975894 h 1407158"/>
              <a:gd name="connsiteX29" fmla="*/ 1571609 w 1650388"/>
              <a:gd name="connsiteY29" fmla="*/ 1334796 h 1407158"/>
              <a:gd name="connsiteX30" fmla="*/ 1258808 w 1650388"/>
              <a:gd name="connsiteY30" fmla="*/ 1406709 h 1407158"/>
              <a:gd name="connsiteX31" fmla="*/ 1096598 w 1650388"/>
              <a:gd name="connsiteY31" fmla="*/ 1366323 h 1407158"/>
              <a:gd name="connsiteX32" fmla="*/ 1074214 w 1650388"/>
              <a:gd name="connsiteY32" fmla="*/ 1274312 h 1407158"/>
              <a:gd name="connsiteX33" fmla="*/ 1114981 w 1650388"/>
              <a:gd name="connsiteY33" fmla="*/ 1199350 h 1407158"/>
              <a:gd name="connsiteX34" fmla="*/ 966010 w 1650388"/>
              <a:gd name="connsiteY34" fmla="*/ 977037 h 1407158"/>
              <a:gd name="connsiteX35" fmla="*/ 808657 w 1650388"/>
              <a:gd name="connsiteY35" fmla="*/ 1036282 h 1407158"/>
              <a:gd name="connsiteX36" fmla="*/ 778082 w 1650388"/>
              <a:gd name="connsiteY36" fmla="*/ 1165060 h 1407158"/>
              <a:gd name="connsiteX37" fmla="*/ 820944 w 1650388"/>
              <a:gd name="connsiteY37" fmla="*/ 1249261 h 1407158"/>
              <a:gd name="connsiteX38" fmla="*/ 804656 w 1650388"/>
              <a:gd name="connsiteY38" fmla="*/ 1318127 h 1407158"/>
              <a:gd name="connsiteX39" fmla="*/ 570532 w 1650388"/>
              <a:gd name="connsiteY39" fmla="*/ 1346702 h 1407158"/>
              <a:gd name="connsiteX40" fmla="*/ 571103 w 1650388"/>
              <a:gd name="connsiteY40" fmla="*/ 1346892 h 1407158"/>
              <a:gd name="connsiteX41" fmla="*/ 461661 w 1650388"/>
              <a:gd name="connsiteY41" fmla="*/ 1327747 h 1407158"/>
              <a:gd name="connsiteX42" fmla="*/ 372602 w 1650388"/>
              <a:gd name="connsiteY42" fmla="*/ 1299648 h 1407158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99649 h 1407159"/>
              <a:gd name="connsiteX1" fmla="*/ 428705 w 1650388"/>
              <a:gd name="connsiteY1" fmla="*/ 996945 h 1407159"/>
              <a:gd name="connsiteX2" fmla="*/ 396891 w 1650388"/>
              <a:gd name="connsiteY2" fmla="*/ 849593 h 1407159"/>
              <a:gd name="connsiteX3" fmla="*/ 279638 w 1650388"/>
              <a:gd name="connsiteY3" fmla="*/ 810064 h 1407159"/>
              <a:gd name="connsiteX4" fmla="*/ 193246 w 1650388"/>
              <a:gd name="connsiteY4" fmla="*/ 859785 h 1407159"/>
              <a:gd name="connsiteX5" fmla="*/ 124000 w 1650388"/>
              <a:gd name="connsiteY5" fmla="*/ 867976 h 1407159"/>
              <a:gd name="connsiteX6" fmla="*/ 80 w 1650388"/>
              <a:gd name="connsiteY6" fmla="*/ 681667 h 1407159"/>
              <a:gd name="connsiteX7" fmla="*/ 105902 w 1650388"/>
              <a:gd name="connsiteY7" fmla="*/ 512027 h 1407159"/>
              <a:gd name="connsiteX8" fmla="*/ 230394 w 1650388"/>
              <a:gd name="connsiteY8" fmla="*/ 520885 h 1407159"/>
              <a:gd name="connsiteX9" fmla="*/ 417560 w 1650388"/>
              <a:gd name="connsiteY9" fmla="*/ 387059 h 1407159"/>
              <a:gd name="connsiteX10" fmla="*/ 350980 w 1650388"/>
              <a:gd name="connsiteY10" fmla="*/ 88831 h 1407159"/>
              <a:gd name="connsiteX11" fmla="*/ 638255 w 1650388"/>
              <a:gd name="connsiteY11" fmla="*/ 4249 h 1407159"/>
              <a:gd name="connsiteX12" fmla="*/ 753848 w 1650388"/>
              <a:gd name="connsiteY12" fmla="*/ 27223 h 1407159"/>
              <a:gd name="connsiteX13" fmla="*/ 837870 w 1650388"/>
              <a:gd name="connsiteY13" fmla="*/ 152087 h 1407159"/>
              <a:gd name="connsiteX14" fmla="*/ 885489 w 1650388"/>
              <a:gd name="connsiteY14" fmla="*/ 430159 h 1407159"/>
              <a:gd name="connsiteX15" fmla="*/ 1082046 w 1650388"/>
              <a:gd name="connsiteY15" fmla="*/ 393028 h 1407159"/>
              <a:gd name="connsiteX16" fmla="*/ 1105104 w 1650388"/>
              <a:gd name="connsiteY16" fmla="*/ 222862 h 1407159"/>
              <a:gd name="connsiteX17" fmla="*/ 1120452 w 1650388"/>
              <a:gd name="connsiteY17" fmla="*/ 34827 h 1407159"/>
              <a:gd name="connsiteX18" fmla="*/ 1342544 w 1650388"/>
              <a:gd name="connsiteY18" fmla="*/ 21199 h 1407159"/>
              <a:gd name="connsiteX19" fmla="*/ 1579801 w 1650388"/>
              <a:gd name="connsiteY19" fmla="*/ 72544 h 1407159"/>
              <a:gd name="connsiteX20" fmla="*/ 1636760 w 1650388"/>
              <a:gd name="connsiteY20" fmla="*/ 486405 h 1407159"/>
              <a:gd name="connsiteX21" fmla="*/ 1621330 w 1650388"/>
              <a:gd name="connsiteY21" fmla="*/ 540697 h 1407159"/>
              <a:gd name="connsiteX22" fmla="*/ 1510840 w 1650388"/>
              <a:gd name="connsiteY22" fmla="*/ 578988 h 1407159"/>
              <a:gd name="connsiteX23" fmla="*/ 1373584 w 1650388"/>
              <a:gd name="connsiteY23" fmla="*/ 504979 h 1407159"/>
              <a:gd name="connsiteX24" fmla="*/ 1258904 w 1650388"/>
              <a:gd name="connsiteY24" fmla="*/ 550794 h 1407159"/>
              <a:gd name="connsiteX25" fmla="*/ 1360917 w 1650388"/>
              <a:gd name="connsiteY25" fmla="*/ 894837 h 1407159"/>
              <a:gd name="connsiteX26" fmla="*/ 1480074 w 1650388"/>
              <a:gd name="connsiteY26" fmla="*/ 880645 h 1407159"/>
              <a:gd name="connsiteX27" fmla="*/ 1585706 w 1650388"/>
              <a:gd name="connsiteY27" fmla="*/ 851593 h 1407159"/>
              <a:gd name="connsiteX28" fmla="*/ 1647047 w 1650388"/>
              <a:gd name="connsiteY28" fmla="*/ 975895 h 1407159"/>
              <a:gd name="connsiteX29" fmla="*/ 1571609 w 1650388"/>
              <a:gd name="connsiteY29" fmla="*/ 1334797 h 1407159"/>
              <a:gd name="connsiteX30" fmla="*/ 1258808 w 1650388"/>
              <a:gd name="connsiteY30" fmla="*/ 1406710 h 1407159"/>
              <a:gd name="connsiteX31" fmla="*/ 1096598 w 1650388"/>
              <a:gd name="connsiteY31" fmla="*/ 1366324 h 1407159"/>
              <a:gd name="connsiteX32" fmla="*/ 1074214 w 1650388"/>
              <a:gd name="connsiteY32" fmla="*/ 1274313 h 1407159"/>
              <a:gd name="connsiteX33" fmla="*/ 1114981 w 1650388"/>
              <a:gd name="connsiteY33" fmla="*/ 1199351 h 1407159"/>
              <a:gd name="connsiteX34" fmla="*/ 966010 w 1650388"/>
              <a:gd name="connsiteY34" fmla="*/ 977038 h 1407159"/>
              <a:gd name="connsiteX35" fmla="*/ 808657 w 1650388"/>
              <a:gd name="connsiteY35" fmla="*/ 1036283 h 1407159"/>
              <a:gd name="connsiteX36" fmla="*/ 778082 w 1650388"/>
              <a:gd name="connsiteY36" fmla="*/ 1165061 h 1407159"/>
              <a:gd name="connsiteX37" fmla="*/ 820944 w 1650388"/>
              <a:gd name="connsiteY37" fmla="*/ 1249262 h 1407159"/>
              <a:gd name="connsiteX38" fmla="*/ 804656 w 1650388"/>
              <a:gd name="connsiteY38" fmla="*/ 1318128 h 1407159"/>
              <a:gd name="connsiteX39" fmla="*/ 570532 w 1650388"/>
              <a:gd name="connsiteY39" fmla="*/ 1346703 h 1407159"/>
              <a:gd name="connsiteX40" fmla="*/ 571103 w 1650388"/>
              <a:gd name="connsiteY40" fmla="*/ 1346893 h 1407159"/>
              <a:gd name="connsiteX41" fmla="*/ 461661 w 1650388"/>
              <a:gd name="connsiteY41" fmla="*/ 1327748 h 1407159"/>
              <a:gd name="connsiteX42" fmla="*/ 372602 w 1650388"/>
              <a:gd name="connsiteY42" fmla="*/ 1299649 h 1407159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50980 w 1650388"/>
              <a:gd name="connsiteY10" fmla="*/ 75780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  <a:gd name="connsiteX0" fmla="*/ 372602 w 1650388"/>
              <a:gd name="connsiteY0" fmla="*/ 1286598 h 1394108"/>
              <a:gd name="connsiteX1" fmla="*/ 428705 w 1650388"/>
              <a:gd name="connsiteY1" fmla="*/ 983894 h 1394108"/>
              <a:gd name="connsiteX2" fmla="*/ 396891 w 1650388"/>
              <a:gd name="connsiteY2" fmla="*/ 836542 h 1394108"/>
              <a:gd name="connsiteX3" fmla="*/ 279638 w 1650388"/>
              <a:gd name="connsiteY3" fmla="*/ 797013 h 1394108"/>
              <a:gd name="connsiteX4" fmla="*/ 193246 w 1650388"/>
              <a:gd name="connsiteY4" fmla="*/ 846734 h 1394108"/>
              <a:gd name="connsiteX5" fmla="*/ 124000 w 1650388"/>
              <a:gd name="connsiteY5" fmla="*/ 854925 h 1394108"/>
              <a:gd name="connsiteX6" fmla="*/ 80 w 1650388"/>
              <a:gd name="connsiteY6" fmla="*/ 668616 h 1394108"/>
              <a:gd name="connsiteX7" fmla="*/ 105902 w 1650388"/>
              <a:gd name="connsiteY7" fmla="*/ 498976 h 1394108"/>
              <a:gd name="connsiteX8" fmla="*/ 230394 w 1650388"/>
              <a:gd name="connsiteY8" fmla="*/ 507834 h 1394108"/>
              <a:gd name="connsiteX9" fmla="*/ 417560 w 1650388"/>
              <a:gd name="connsiteY9" fmla="*/ 374008 h 1394108"/>
              <a:gd name="connsiteX10" fmla="*/ 317605 w 1650388"/>
              <a:gd name="connsiteY10" fmla="*/ 159218 h 1394108"/>
              <a:gd name="connsiteX11" fmla="*/ 584855 w 1650388"/>
              <a:gd name="connsiteY11" fmla="*/ 31248 h 1394108"/>
              <a:gd name="connsiteX12" fmla="*/ 753848 w 1650388"/>
              <a:gd name="connsiteY12" fmla="*/ 14172 h 1394108"/>
              <a:gd name="connsiteX13" fmla="*/ 837870 w 1650388"/>
              <a:gd name="connsiteY13" fmla="*/ 139036 h 1394108"/>
              <a:gd name="connsiteX14" fmla="*/ 885489 w 1650388"/>
              <a:gd name="connsiteY14" fmla="*/ 417108 h 1394108"/>
              <a:gd name="connsiteX15" fmla="*/ 1082046 w 1650388"/>
              <a:gd name="connsiteY15" fmla="*/ 379977 h 1394108"/>
              <a:gd name="connsiteX16" fmla="*/ 1105104 w 1650388"/>
              <a:gd name="connsiteY16" fmla="*/ 209811 h 1394108"/>
              <a:gd name="connsiteX17" fmla="*/ 1120452 w 1650388"/>
              <a:gd name="connsiteY17" fmla="*/ 21776 h 1394108"/>
              <a:gd name="connsiteX18" fmla="*/ 1342544 w 1650388"/>
              <a:gd name="connsiteY18" fmla="*/ 8148 h 1394108"/>
              <a:gd name="connsiteX19" fmla="*/ 1579801 w 1650388"/>
              <a:gd name="connsiteY19" fmla="*/ 59493 h 1394108"/>
              <a:gd name="connsiteX20" fmla="*/ 1636760 w 1650388"/>
              <a:gd name="connsiteY20" fmla="*/ 473354 h 1394108"/>
              <a:gd name="connsiteX21" fmla="*/ 1621330 w 1650388"/>
              <a:gd name="connsiteY21" fmla="*/ 527646 h 1394108"/>
              <a:gd name="connsiteX22" fmla="*/ 1510840 w 1650388"/>
              <a:gd name="connsiteY22" fmla="*/ 565937 h 1394108"/>
              <a:gd name="connsiteX23" fmla="*/ 1373584 w 1650388"/>
              <a:gd name="connsiteY23" fmla="*/ 491928 h 1394108"/>
              <a:gd name="connsiteX24" fmla="*/ 1258904 w 1650388"/>
              <a:gd name="connsiteY24" fmla="*/ 537743 h 1394108"/>
              <a:gd name="connsiteX25" fmla="*/ 1360917 w 1650388"/>
              <a:gd name="connsiteY25" fmla="*/ 881786 h 1394108"/>
              <a:gd name="connsiteX26" fmla="*/ 1480074 w 1650388"/>
              <a:gd name="connsiteY26" fmla="*/ 867594 h 1394108"/>
              <a:gd name="connsiteX27" fmla="*/ 1585706 w 1650388"/>
              <a:gd name="connsiteY27" fmla="*/ 838542 h 1394108"/>
              <a:gd name="connsiteX28" fmla="*/ 1647047 w 1650388"/>
              <a:gd name="connsiteY28" fmla="*/ 962844 h 1394108"/>
              <a:gd name="connsiteX29" fmla="*/ 1571609 w 1650388"/>
              <a:gd name="connsiteY29" fmla="*/ 1321746 h 1394108"/>
              <a:gd name="connsiteX30" fmla="*/ 1258808 w 1650388"/>
              <a:gd name="connsiteY30" fmla="*/ 1393659 h 1394108"/>
              <a:gd name="connsiteX31" fmla="*/ 1096598 w 1650388"/>
              <a:gd name="connsiteY31" fmla="*/ 1353273 h 1394108"/>
              <a:gd name="connsiteX32" fmla="*/ 1074214 w 1650388"/>
              <a:gd name="connsiteY32" fmla="*/ 1261262 h 1394108"/>
              <a:gd name="connsiteX33" fmla="*/ 1114981 w 1650388"/>
              <a:gd name="connsiteY33" fmla="*/ 1186300 h 1394108"/>
              <a:gd name="connsiteX34" fmla="*/ 966010 w 1650388"/>
              <a:gd name="connsiteY34" fmla="*/ 963987 h 1394108"/>
              <a:gd name="connsiteX35" fmla="*/ 808657 w 1650388"/>
              <a:gd name="connsiteY35" fmla="*/ 1023232 h 1394108"/>
              <a:gd name="connsiteX36" fmla="*/ 778082 w 1650388"/>
              <a:gd name="connsiteY36" fmla="*/ 1152010 h 1394108"/>
              <a:gd name="connsiteX37" fmla="*/ 820944 w 1650388"/>
              <a:gd name="connsiteY37" fmla="*/ 1236211 h 1394108"/>
              <a:gd name="connsiteX38" fmla="*/ 804656 w 1650388"/>
              <a:gd name="connsiteY38" fmla="*/ 1305077 h 1394108"/>
              <a:gd name="connsiteX39" fmla="*/ 570532 w 1650388"/>
              <a:gd name="connsiteY39" fmla="*/ 1333652 h 1394108"/>
              <a:gd name="connsiteX40" fmla="*/ 571103 w 1650388"/>
              <a:gd name="connsiteY40" fmla="*/ 1333842 h 1394108"/>
              <a:gd name="connsiteX41" fmla="*/ 461661 w 1650388"/>
              <a:gd name="connsiteY41" fmla="*/ 1314697 h 1394108"/>
              <a:gd name="connsiteX42" fmla="*/ 372602 w 1650388"/>
              <a:gd name="connsiteY42" fmla="*/ 1286598 h 139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50388" h="1394108">
                <a:moveTo>
                  <a:pt x="372602" y="1286598"/>
                </a:moveTo>
                <a:cubicBezTo>
                  <a:pt x="413179" y="1189729"/>
                  <a:pt x="436610" y="1089907"/>
                  <a:pt x="428705" y="983894"/>
                </a:cubicBezTo>
                <a:cubicBezTo>
                  <a:pt x="424895" y="933126"/>
                  <a:pt x="416036" y="883500"/>
                  <a:pt x="396891" y="836542"/>
                </a:cubicBezTo>
                <a:cubicBezTo>
                  <a:pt x="373079" y="778154"/>
                  <a:pt x="334312" y="765867"/>
                  <a:pt x="279638" y="797013"/>
                </a:cubicBezTo>
                <a:cubicBezTo>
                  <a:pt x="250777" y="813492"/>
                  <a:pt x="222584" y="831303"/>
                  <a:pt x="193246" y="846734"/>
                </a:cubicBezTo>
                <a:cubicBezTo>
                  <a:pt x="171720" y="858069"/>
                  <a:pt x="147812" y="861974"/>
                  <a:pt x="124000" y="854925"/>
                </a:cubicBezTo>
                <a:cubicBezTo>
                  <a:pt x="74279" y="840066"/>
                  <a:pt x="2746" y="731767"/>
                  <a:pt x="80" y="668616"/>
                </a:cubicBezTo>
                <a:cubicBezTo>
                  <a:pt x="-2397" y="609942"/>
                  <a:pt x="53229" y="521646"/>
                  <a:pt x="105902" y="498976"/>
                </a:cubicBezTo>
                <a:cubicBezTo>
                  <a:pt x="149241" y="480307"/>
                  <a:pt x="190103" y="493833"/>
                  <a:pt x="230394" y="507834"/>
                </a:cubicBezTo>
                <a:cubicBezTo>
                  <a:pt x="357648" y="552221"/>
                  <a:pt x="415084" y="512502"/>
                  <a:pt x="417560" y="374008"/>
                </a:cubicBezTo>
                <a:cubicBezTo>
                  <a:pt x="419465" y="269614"/>
                  <a:pt x="394708" y="245314"/>
                  <a:pt x="317605" y="159218"/>
                </a:cubicBezTo>
                <a:cubicBezTo>
                  <a:pt x="463688" y="52570"/>
                  <a:pt x="512148" y="55422"/>
                  <a:pt x="584855" y="31248"/>
                </a:cubicBezTo>
                <a:cubicBezTo>
                  <a:pt x="657562" y="7074"/>
                  <a:pt x="711679" y="-3793"/>
                  <a:pt x="753848" y="14172"/>
                </a:cubicBezTo>
                <a:cubicBezTo>
                  <a:pt x="796017" y="32137"/>
                  <a:pt x="877099" y="59647"/>
                  <a:pt x="837870" y="139036"/>
                </a:cubicBezTo>
                <a:cubicBezTo>
                  <a:pt x="762701" y="291157"/>
                  <a:pt x="844793" y="376951"/>
                  <a:pt x="885489" y="417108"/>
                </a:cubicBezTo>
                <a:cubicBezTo>
                  <a:pt x="926185" y="457265"/>
                  <a:pt x="1045444" y="414526"/>
                  <a:pt x="1082046" y="379977"/>
                </a:cubicBezTo>
                <a:cubicBezTo>
                  <a:pt x="1118648" y="345428"/>
                  <a:pt x="1126709" y="265831"/>
                  <a:pt x="1105104" y="209811"/>
                </a:cubicBezTo>
                <a:cubicBezTo>
                  <a:pt x="1044754" y="53326"/>
                  <a:pt x="1080879" y="55387"/>
                  <a:pt x="1120452" y="21776"/>
                </a:cubicBezTo>
                <a:cubicBezTo>
                  <a:pt x="1160025" y="-11835"/>
                  <a:pt x="1265986" y="1862"/>
                  <a:pt x="1342544" y="8148"/>
                </a:cubicBezTo>
                <a:cubicBezTo>
                  <a:pt x="1419102" y="14434"/>
                  <a:pt x="1497409" y="44538"/>
                  <a:pt x="1579801" y="59493"/>
                </a:cubicBezTo>
                <a:cubicBezTo>
                  <a:pt x="1629807" y="193224"/>
                  <a:pt x="1644761" y="331812"/>
                  <a:pt x="1636760" y="473354"/>
                </a:cubicBezTo>
                <a:cubicBezTo>
                  <a:pt x="1635713" y="491737"/>
                  <a:pt x="1628378" y="510311"/>
                  <a:pt x="1621330" y="527646"/>
                </a:cubicBezTo>
                <a:cubicBezTo>
                  <a:pt x="1596756" y="588130"/>
                  <a:pt x="1567990" y="597369"/>
                  <a:pt x="1510840" y="565937"/>
                </a:cubicBezTo>
                <a:cubicBezTo>
                  <a:pt x="1465310" y="540886"/>
                  <a:pt x="1425020" y="506596"/>
                  <a:pt x="1373584" y="491928"/>
                </a:cubicBezTo>
                <a:cubicBezTo>
                  <a:pt x="1318339" y="476211"/>
                  <a:pt x="1285955" y="488403"/>
                  <a:pt x="1258904" y="537743"/>
                </a:cubicBezTo>
                <a:cubicBezTo>
                  <a:pt x="1195181" y="653662"/>
                  <a:pt x="1245759" y="824255"/>
                  <a:pt x="1360917" y="881786"/>
                </a:cubicBezTo>
                <a:cubicBezTo>
                  <a:pt x="1403874" y="904265"/>
                  <a:pt x="1441688" y="883119"/>
                  <a:pt x="1480074" y="867594"/>
                </a:cubicBezTo>
                <a:cubicBezTo>
                  <a:pt x="1514173" y="853782"/>
                  <a:pt x="1544558" y="826731"/>
                  <a:pt x="1585706" y="838542"/>
                </a:cubicBezTo>
                <a:cubicBezTo>
                  <a:pt x="1632951" y="866832"/>
                  <a:pt x="1641142" y="914361"/>
                  <a:pt x="1647047" y="962844"/>
                </a:cubicBezTo>
                <a:cubicBezTo>
                  <a:pt x="1662573" y="1090955"/>
                  <a:pt x="1621711" y="1207350"/>
                  <a:pt x="1571609" y="1321746"/>
                </a:cubicBezTo>
                <a:cubicBezTo>
                  <a:pt x="1467406" y="1345749"/>
                  <a:pt x="1367584" y="1388897"/>
                  <a:pt x="1258808" y="1393659"/>
                </a:cubicBezTo>
                <a:cubicBezTo>
                  <a:pt x="1200611" y="1396231"/>
                  <a:pt x="1145461" y="1388421"/>
                  <a:pt x="1096598" y="1353273"/>
                </a:cubicBezTo>
                <a:cubicBezTo>
                  <a:pt x="1062307" y="1328604"/>
                  <a:pt x="1050687" y="1300029"/>
                  <a:pt x="1074214" y="1261262"/>
                </a:cubicBezTo>
                <a:cubicBezTo>
                  <a:pt x="1088883" y="1236973"/>
                  <a:pt x="1102789" y="1212018"/>
                  <a:pt x="1114981" y="1186300"/>
                </a:cubicBezTo>
                <a:cubicBezTo>
                  <a:pt x="1168321" y="1073810"/>
                  <a:pt x="1091073" y="956938"/>
                  <a:pt x="966010" y="963987"/>
                </a:cubicBezTo>
                <a:cubicBezTo>
                  <a:pt x="908574" y="967225"/>
                  <a:pt x="854663" y="986942"/>
                  <a:pt x="808657" y="1023232"/>
                </a:cubicBezTo>
                <a:cubicBezTo>
                  <a:pt x="760937" y="1061046"/>
                  <a:pt x="752459" y="1096765"/>
                  <a:pt x="778082" y="1152010"/>
                </a:cubicBezTo>
                <a:cubicBezTo>
                  <a:pt x="791321" y="1180585"/>
                  <a:pt x="807514" y="1207732"/>
                  <a:pt x="820944" y="1236211"/>
                </a:cubicBezTo>
                <a:cubicBezTo>
                  <a:pt x="833517" y="1262786"/>
                  <a:pt x="835803" y="1288218"/>
                  <a:pt x="804656" y="1305077"/>
                </a:cubicBezTo>
                <a:cubicBezTo>
                  <a:pt x="729695" y="1339557"/>
                  <a:pt x="651113" y="1344891"/>
                  <a:pt x="570532" y="1333652"/>
                </a:cubicBezTo>
                <a:lnTo>
                  <a:pt x="571103" y="1333842"/>
                </a:lnTo>
                <a:cubicBezTo>
                  <a:pt x="534908" y="1325746"/>
                  <a:pt x="497666" y="1323841"/>
                  <a:pt x="461661" y="1314697"/>
                </a:cubicBezTo>
                <a:cubicBezTo>
                  <a:pt x="429276" y="1313935"/>
                  <a:pt x="398320" y="1308601"/>
                  <a:pt x="372602" y="1286598"/>
                </a:cubicBez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986F9-A14B-FF4C-9A70-1DA5DBFB8C6D}"/>
              </a:ext>
            </a:extLst>
          </p:cNvPr>
          <p:cNvSpPr txBox="1"/>
          <p:nvPr/>
        </p:nvSpPr>
        <p:spPr>
          <a:xfrm rot="19686192">
            <a:off x="4059596" y="2086296"/>
            <a:ext cx="140032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«Горизонтальное </a:t>
            </a:r>
          </a:p>
          <a:p>
            <a:pPr algn="ctr"/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обучение» 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5BA58E-7C0F-3A4D-9300-4CFF15BF8D32}"/>
              </a:ext>
            </a:extLst>
          </p:cNvPr>
          <p:cNvSpPr txBox="1"/>
          <p:nvPr/>
        </p:nvSpPr>
        <p:spPr>
          <a:xfrm rot="18033179">
            <a:off x="2565281" y="3267737"/>
            <a:ext cx="156468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Конкурсы </a:t>
            </a:r>
          </a:p>
          <a:p>
            <a:pPr algn="r"/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профессионального </a:t>
            </a:r>
          </a:p>
          <a:p>
            <a:pPr algn="r"/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мастерства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8C49E1-765C-EA49-BFF7-BE7088667EE5}"/>
              </a:ext>
            </a:extLst>
          </p:cNvPr>
          <p:cNvSpPr txBox="1"/>
          <p:nvPr/>
        </p:nvSpPr>
        <p:spPr>
          <a:xfrm>
            <a:off x="1594708" y="4070247"/>
            <a:ext cx="1468682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Построение индивидуальных </a:t>
            </a:r>
          </a:p>
          <a:p>
            <a:endParaRPr lang="ru-RU" altLang="ko-KR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образовательных маршрутов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8A6299-E0D5-C54F-9F6E-EBC9504C9F3A}"/>
              </a:ext>
            </a:extLst>
          </p:cNvPr>
          <p:cNvSpPr txBox="1"/>
          <p:nvPr/>
        </p:nvSpPr>
        <p:spPr>
          <a:xfrm rot="1917900">
            <a:off x="5541115" y="2092210"/>
            <a:ext cx="1021219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Развитие </a:t>
            </a:r>
          </a:p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кадрового потенциала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2B9AFB-34CF-A04A-8A84-0B11AB7836C2}"/>
              </a:ext>
            </a:extLst>
          </p:cNvPr>
          <p:cNvSpPr txBox="1"/>
          <p:nvPr/>
        </p:nvSpPr>
        <p:spPr>
          <a:xfrm>
            <a:off x="4039516" y="3165755"/>
            <a:ext cx="169292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Система </a:t>
            </a:r>
          </a:p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наставничества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A3D09E-B68F-974B-9CF6-FBB7F255DE59}"/>
              </a:ext>
            </a:extLst>
          </p:cNvPr>
          <p:cNvSpPr txBox="1"/>
          <p:nvPr/>
        </p:nvSpPr>
        <p:spPr>
          <a:xfrm>
            <a:off x="2807317" y="4308730"/>
            <a:ext cx="1692927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Выявление профессиональных дефицитов</a:t>
            </a:r>
            <a:endParaRPr lang="ko-KR" altLang="en-US" sz="10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393713" y="6204512"/>
            <a:ext cx="24414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правовые документы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97" y="5919368"/>
            <a:ext cx="838294" cy="838294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5732443" y="3165755"/>
            <a:ext cx="5764268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мастерства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 педагогических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педагогических работников в рамках реализации приоритетных федеральных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5074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1983" y="110836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Кадровое обеспечение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46175"/>
              </p:ext>
            </p:extLst>
          </p:nvPr>
        </p:nvGraphicFramePr>
        <p:xfrm>
          <a:off x="1414945" y="1020329"/>
          <a:ext cx="6943331" cy="1240028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3470265">
                  <a:extLst>
                    <a:ext uri="{9D8B030D-6E8A-4147-A177-3AD203B41FA5}">
                      <a16:colId xmlns:a16="http://schemas.microsoft.com/office/drawing/2014/main" val="4160410113"/>
                    </a:ext>
                  </a:extLst>
                </a:gridCol>
                <a:gridCol w="1169823">
                  <a:extLst>
                    <a:ext uri="{9D8B030D-6E8A-4147-A177-3AD203B41FA5}">
                      <a16:colId xmlns:a16="http://schemas.microsoft.com/office/drawing/2014/main" val="1381622845"/>
                    </a:ext>
                  </a:extLst>
                </a:gridCol>
                <a:gridCol w="1155122">
                  <a:extLst>
                    <a:ext uri="{9D8B030D-6E8A-4147-A177-3AD203B41FA5}">
                      <a16:colId xmlns:a16="http://schemas.microsoft.com/office/drawing/2014/main" val="347854040"/>
                    </a:ext>
                  </a:extLst>
                </a:gridCol>
                <a:gridCol w="1148121">
                  <a:extLst>
                    <a:ext uri="{9D8B030D-6E8A-4147-A177-3AD203B41FA5}">
                      <a16:colId xmlns:a16="http://schemas.microsoft.com/office/drawing/2014/main" val="2077323334"/>
                    </a:ext>
                  </a:extLst>
                </a:gridCol>
              </a:tblGrid>
              <a:tr h="1314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персонала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2021-2022 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2022-2023 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учебный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011249"/>
                  </a:ext>
                </a:extLst>
              </a:tr>
              <a:tr h="1314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педагогическими кадрами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1265859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учителями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66,53%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012840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иными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42,03%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48813"/>
                  </a:ext>
                </a:extLst>
              </a:tr>
            </a:tbl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1251984" y="2631813"/>
            <a:ext cx="4288738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и мероприятия по привлечению молодых специалистов:</a:t>
            </a:r>
            <a:endParaRPr lang="ru-RU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233443"/>
              </p:ext>
            </p:extLst>
          </p:nvPr>
        </p:nvGraphicFramePr>
        <p:xfrm>
          <a:off x="6138250" y="2475341"/>
          <a:ext cx="5513560" cy="41656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97989">
                  <a:extLst>
                    <a:ext uri="{9D8B030D-6E8A-4147-A177-3AD203B41FA5}">
                      <a16:colId xmlns:a16="http://schemas.microsoft.com/office/drawing/2014/main" val="148914292"/>
                    </a:ext>
                  </a:extLst>
                </a:gridCol>
                <a:gridCol w="1915571">
                  <a:extLst>
                    <a:ext uri="{9D8B030D-6E8A-4147-A177-3AD203B41FA5}">
                      <a16:colId xmlns:a16="http://schemas.microsoft.com/office/drawing/2014/main" val="2971578753"/>
                    </a:ext>
                  </a:extLst>
                </a:gridCol>
              </a:tblGrid>
              <a:tr h="487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до 35 лет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474903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6362910"/>
                  </a:ext>
                </a:extLst>
              </a:tr>
              <a:tr h="4873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3260679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5366484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5153738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9714463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24,32%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2905633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им.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252058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8586511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4776004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12» им. 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2521545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13 им. М.К. Янгеля»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4878841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6191569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82517189"/>
                  </a:ext>
                </a:extLst>
              </a:tr>
              <a:tr h="2454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74026190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251983" y="3541306"/>
            <a:ext cx="46237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целевых договоров.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классов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(СОШ 5, 8, 13).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учреждениями профессионального образования.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Ежегодные консультационные встречи с выпускниками педагогического института ФГБОУ «ИГУ».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Выездные очные встречи со студентами выпускных групп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института ФГБОУ «ИГУ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ФГБОУ ВО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74414" y="-133957"/>
            <a:ext cx="10515600" cy="1195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МАОУ «СОШ № 12» им. Семенова В.Н.</a:t>
            </a:r>
            <a:r>
              <a:rPr lang="en-US" sz="3200" b="1" kern="1200" dirty="0" smtClean="0">
                <a:solidFill>
                  <a:schemeClr val="bg1"/>
                </a:solidFill>
              </a:rPr>
              <a:t> </a:t>
            </a:r>
            <a:endParaRPr lang="en-US" sz="3200" b="1" kern="12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4414" y="9000"/>
            <a:ext cx="10797309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повышение профессионального мастерства педагогических работников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01473" y="787106"/>
            <a:ext cx="3153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повышению профессионального мастерства педагогических работников и управленческих кадров образовательных учреждений города Усть-Илимска в рамках реализации Региональной системы научно-методического сопровождения педагогических работников и управленческих кадров Иркутской области в 2024 году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60" y="780179"/>
            <a:ext cx="3159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повышению профессионального мастерства педагогических работников и управленческих кадров образовательных учреждений города Усть-Илимска в рамках реализации Региональной системы научно-методического сопровождения педагогических работников и управленческих кадров Иркутской области 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4759" y="2844154"/>
            <a:ext cx="11914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работы по выявлению профессиональных дефицитов педагогических работников на основе единого диагностического инструментария, включающего предметный, методический, оценочный, психолого-педагогический, коммуникативный и цифровой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совершенствованию предметных, методических компетенций педагогических работников с использованием активных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форматов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маршрутов непрерывного развития профессионального мастерства педагогических работников как инструмента адресного сопровождения различных целевых групп и отдельных педагогических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условий для вовлечения педагогов в экспертную и инновационную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 методического актива как резерва высококвалифицированных специалистов, привлекаемых к оказанию методической помощи с учетом адресных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запросов.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молодых педагогов за счет реализации программ наставничества педагогических работников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педагогов (методических объединений) на муниципальном уровне за счет создания единой сетевой площадки, объединяющей участников методической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анализа состояния и результатов деятельности методических объединений для опережающего совершенствования построения траекторий развития и устранения профессиональных дефицитов выделенных целевых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кадрового потенциала в образовательных организациях за счет разработки и реализации стратегии кадровой политики, направленной на повышение результативности деятельности педагогических работников и максимально эффективного использования их профессионального потенциала для достижения поставленных профессиональных задач.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63" y="891309"/>
            <a:ext cx="3860346" cy="19389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680" y="1179508"/>
            <a:ext cx="1262002" cy="12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06760" y="3855126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40945" y="6909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354396"/>
              </p:ext>
            </p:extLst>
          </p:nvPr>
        </p:nvGraphicFramePr>
        <p:xfrm>
          <a:off x="1779526" y="916402"/>
          <a:ext cx="9932255" cy="5752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98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94691" y="-74154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868393117"/>
              </p:ext>
            </p:extLst>
          </p:nvPr>
        </p:nvGraphicFramePr>
        <p:xfrm>
          <a:off x="1388085" y="719252"/>
          <a:ext cx="3043377" cy="15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3746" y="2223479"/>
            <a:ext cx="1625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математики</a:t>
            </a:r>
            <a:endParaRPr lang="ru-RU" sz="1200" dirty="0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539402530"/>
              </p:ext>
            </p:extLst>
          </p:nvPr>
        </p:nvGraphicFramePr>
        <p:xfrm>
          <a:off x="4719855" y="710897"/>
          <a:ext cx="2942245" cy="155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665497" y="2241660"/>
            <a:ext cx="1234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химии</a:t>
            </a:r>
            <a:endParaRPr lang="ru-RU" sz="1200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51679056"/>
              </p:ext>
            </p:extLst>
          </p:nvPr>
        </p:nvGraphicFramePr>
        <p:xfrm>
          <a:off x="8150650" y="713706"/>
          <a:ext cx="2897361" cy="150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85694" y="2238466"/>
            <a:ext cx="13099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физики</a:t>
            </a:r>
            <a:endParaRPr lang="ru-RU" sz="1200" dirty="0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084766723"/>
              </p:ext>
            </p:extLst>
          </p:nvPr>
        </p:nvGraphicFramePr>
        <p:xfrm>
          <a:off x="4719855" y="4535641"/>
          <a:ext cx="2993827" cy="1356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224031" y="5942324"/>
            <a:ext cx="2117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уководители 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заместителей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руководители</a:t>
            </a:r>
            <a:endParaRPr lang="ru-RU" sz="1200" b="1" dirty="0"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3049262776"/>
              </p:ext>
            </p:extLst>
          </p:nvPr>
        </p:nvGraphicFramePr>
        <p:xfrm>
          <a:off x="1388085" y="4379796"/>
          <a:ext cx="2937163" cy="1463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229990" y="6034658"/>
            <a:ext cx="1439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 биологии</a:t>
            </a:r>
            <a:endParaRPr lang="ru-RU" sz="1200" dirty="0"/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287780246"/>
              </p:ext>
            </p:extLst>
          </p:nvPr>
        </p:nvGraphicFramePr>
        <p:xfrm>
          <a:off x="8321129" y="4454159"/>
          <a:ext cx="3022773" cy="1420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8452920" y="5942323"/>
            <a:ext cx="2890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категории педагогических работников и управленческих кадров</a:t>
            </a:r>
            <a:endParaRPr lang="ru-RU" sz="1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386871" y="3023323"/>
            <a:ext cx="4066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прошедших диагностику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разрезе образовательных учреждений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502" y="2739676"/>
            <a:ext cx="1273124" cy="127312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898411" y="3200323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 г.</a:t>
            </a:r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747" y="2752269"/>
            <a:ext cx="1273124" cy="1273124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119382" y="3120190"/>
            <a:ext cx="830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5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4"/>
          <a:stretch/>
        </p:blipFill>
        <p:spPr>
          <a:xfrm>
            <a:off x="-19251" y="0"/>
            <a:ext cx="113268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0650" y="1303699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>
            <a:off x="2624197" y="1637791"/>
            <a:ext cx="1520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1631" y="2202654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еопределенность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709" y="2941447"/>
            <a:ext cx="1755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>
            <a:off x="6441671" y="3270351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>
            <a:off x="8656831" y="4193809"/>
            <a:ext cx="254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езультатов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67053" y="211833"/>
            <a:ext cx="10797309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охвата </a:t>
            </a:r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диагностикой профессиональных компетенций – в баллах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95980"/>
              </p:ext>
            </p:extLst>
          </p:nvPr>
        </p:nvGraphicFramePr>
        <p:xfrm>
          <a:off x="1309783" y="1518866"/>
          <a:ext cx="10511850" cy="445239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830650">
                  <a:extLst>
                    <a:ext uri="{9D8B030D-6E8A-4147-A177-3AD203B41FA5}">
                      <a16:colId xmlns:a16="http://schemas.microsoft.com/office/drawing/2014/main" val="197100959"/>
                    </a:ext>
                  </a:extLst>
                </a:gridCol>
                <a:gridCol w="1392222">
                  <a:extLst>
                    <a:ext uri="{9D8B030D-6E8A-4147-A177-3AD203B41FA5}">
                      <a16:colId xmlns:a16="http://schemas.microsoft.com/office/drawing/2014/main" val="350455979"/>
                    </a:ext>
                  </a:extLst>
                </a:gridCol>
                <a:gridCol w="1392222">
                  <a:extLst>
                    <a:ext uri="{9D8B030D-6E8A-4147-A177-3AD203B41FA5}">
                      <a16:colId xmlns:a16="http://schemas.microsoft.com/office/drawing/2014/main" val="4245252504"/>
                    </a:ext>
                  </a:extLst>
                </a:gridCol>
                <a:gridCol w="1896756">
                  <a:extLst>
                    <a:ext uri="{9D8B030D-6E8A-4147-A177-3AD203B41FA5}">
                      <a16:colId xmlns:a16="http://schemas.microsoft.com/office/drawing/2014/main" val="2283294799"/>
                    </a:ext>
                  </a:extLst>
                </a:gridCol>
              </a:tblGrid>
              <a:tr h="140366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баллов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extLst>
                  <a:ext uri="{0D108BD9-81ED-4DB2-BD59-A6C34878D82A}">
                    <a16:rowId xmlns:a16="http://schemas.microsoft.com/office/drawing/2014/main" val="62721434"/>
                  </a:ext>
                </a:extLst>
              </a:tr>
              <a:tr h="280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0140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«Экспериментальный лицей имени Батербиева М.М.»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488299927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«Городская гимназия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07462897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93997810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2»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349076347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59188629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7 имени Пичуева Л.П.»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106681336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8 имени Бусыгина М.И.»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500975926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60183776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11»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2779205190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№12» им. Семенова В.Н.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3319327148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13 им. М.К.Янгеля»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97121305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«СОШ № 14»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583492454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31844644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«СОШ № 17»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b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352088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68907"/>
              </p:ext>
            </p:extLst>
          </p:nvPr>
        </p:nvGraphicFramePr>
        <p:xfrm>
          <a:off x="1413164" y="1774176"/>
          <a:ext cx="9633528" cy="37491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710052">
                  <a:extLst>
                    <a:ext uri="{9D8B030D-6E8A-4147-A177-3AD203B41FA5}">
                      <a16:colId xmlns:a16="http://schemas.microsoft.com/office/drawing/2014/main" val="2819612287"/>
                    </a:ext>
                  </a:extLst>
                </a:gridCol>
                <a:gridCol w="1711990">
                  <a:extLst>
                    <a:ext uri="{9D8B030D-6E8A-4147-A177-3AD203B41FA5}">
                      <a16:colId xmlns:a16="http://schemas.microsoft.com/office/drawing/2014/main" val="271608609"/>
                    </a:ext>
                  </a:extLst>
                </a:gridCol>
                <a:gridCol w="1605743">
                  <a:extLst>
                    <a:ext uri="{9D8B030D-6E8A-4147-A177-3AD203B41FA5}">
                      <a16:colId xmlns:a16="http://schemas.microsoft.com/office/drawing/2014/main" val="3679658653"/>
                    </a:ext>
                  </a:extLst>
                </a:gridCol>
                <a:gridCol w="1605743">
                  <a:extLst>
                    <a:ext uri="{9D8B030D-6E8A-4147-A177-3AD203B41FA5}">
                      <a16:colId xmlns:a16="http://schemas.microsoft.com/office/drawing/2014/main" val="1280720386"/>
                    </a:ext>
                  </a:extLst>
                </a:gridCol>
              </a:tblGrid>
              <a:tr h="489602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диагностики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сформированности компетенций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127502"/>
                  </a:ext>
                </a:extLst>
              </a:tr>
              <a:tr h="498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 базового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базового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5761704"/>
                  </a:ext>
                </a:extLst>
              </a:tr>
              <a:tr h="9204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предметных компетенций для учителей математики, химии, физики, биологии, русского языка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2245374"/>
                  </a:ext>
                </a:extLst>
              </a:tr>
              <a:tr h="9204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управленческих компетенций для руководителей и заместителей руководителей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510606"/>
                  </a:ext>
                </a:extLst>
              </a:tr>
              <a:tr h="9204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ИКТ-компетенции для административно-управленческого и педагогического персонала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2859309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20872" y="338387"/>
            <a:ext cx="10797309" cy="909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результаты прохождения диагностики по уровням сформированности компетенций, 2024г.</a:t>
            </a:r>
          </a:p>
        </p:txBody>
      </p:sp>
    </p:spTree>
    <p:extLst>
      <p:ext uri="{BB962C8B-B14F-4D97-AF65-F5344CB8AC3E}">
        <p14:creationId xmlns:p14="http://schemas.microsoft.com/office/powerpoint/2010/main" val="13394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 b="20876"/>
          <a:stretch/>
        </p:blipFill>
        <p:spPr>
          <a:xfrm rot="16200000">
            <a:off x="9075637" y="3760108"/>
            <a:ext cx="806368" cy="54263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9"/>
          <a:stretch/>
        </p:blipFill>
        <p:spPr>
          <a:xfrm rot="16200000">
            <a:off x="3025816" y="3030434"/>
            <a:ext cx="806368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4126" y="0"/>
            <a:ext cx="10797309" cy="909493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образовательные маршруты:</a:t>
            </a:r>
            <a:endParaRPr lang="ru-RU" sz="3000" b="1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" y="1520555"/>
            <a:ext cx="5137888" cy="3468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95634" y="5248771"/>
            <a:ext cx="1884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«ИОМ-ОФИС.38»</a:t>
            </a:r>
            <a:r>
              <a:rPr lang="ru-RU" dirty="0">
                <a:solidFill>
                  <a:srgbClr val="212529"/>
                </a:solidFill>
                <a:latin typeface="Nunito"/>
              </a:rPr>
              <a:t/>
            </a:r>
            <a:br>
              <a:rPr lang="ru-RU" dirty="0">
                <a:solidFill>
                  <a:srgbClr val="212529"/>
                </a:solidFill>
                <a:latin typeface="Nunito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2473" y="1664844"/>
            <a:ext cx="61745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Показатели по учету индивидуальных образовательных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маршрутов: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для которых по результатам диагностики разработаны индивидуальные образовательные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работников, для которых разработаны индивидуальные образовательные маршруты на основе результатов диагностики профессиональных компетенций (с использованием «ИОМ-ОФИС.38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МОУ программ по устранению профессиональных дефицитов, в том числе индивидуальных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2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</TotalTime>
  <Words>2453</Words>
  <Application>Microsoft Office PowerPoint</Application>
  <PresentationFormat>Широкоэкранный</PresentationFormat>
  <Paragraphs>848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HY얕은샘물M</vt:lpstr>
      <vt:lpstr>Nunito</vt:lpstr>
      <vt:lpstr>Times New Roman</vt:lpstr>
      <vt:lpstr>Tw Cen MT</vt:lpstr>
      <vt:lpstr>Tw Cen MT Condensed</vt:lpstr>
      <vt:lpstr>Wingdings</vt:lpstr>
      <vt:lpstr>Wingdings 3</vt:lpstr>
      <vt:lpstr>Интеграл</vt:lpstr>
      <vt:lpstr>Анализ эффективности принятых в 2023-2024 учебном году мер по направлению  «Система обеспечения профессионального развития педагогических работников» </vt:lpstr>
      <vt:lpstr>Траектории развития системы обеспечения профессионального развития педагогических работников:</vt:lpstr>
      <vt:lpstr>Кадровое обеспечение</vt:lpstr>
      <vt:lpstr>Руководитель МАОУ «СОШ № 12» им. Семенова В.Н. </vt:lpstr>
      <vt:lpstr>Диагностика профессиональных дефицитов</vt:lpstr>
      <vt:lpstr>Диагностика профессиональных дефицитов</vt:lpstr>
      <vt:lpstr>Результаты охвата УЧИТЕЛЕЙ диагностикой профессиональных компетенций – в баллах</vt:lpstr>
      <vt:lpstr>Обобщенные результаты прохождения диагностики по уровням сформированности компетенций, 2024г.</vt:lpstr>
      <vt:lpstr>Индивидуальные образовательные маршруты:</vt:lpstr>
      <vt:lpstr>доля учителей, для которых по результатам диагностики разработаны индивидуальные образовательные маршруты</vt:lpstr>
      <vt:lpstr>Фактические значения показателей в разрезе общеобразовательных учреждений, %</vt:lpstr>
      <vt:lpstr>Наставничество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концептуальными документами школ с низкими образовательными результатами</dc:title>
  <dc:creator>Татьяна Владимировна</dc:creator>
  <cp:lastModifiedBy>Admin</cp:lastModifiedBy>
  <cp:revision>193</cp:revision>
  <dcterms:created xsi:type="dcterms:W3CDTF">2024-06-17T08:07:41Z</dcterms:created>
  <dcterms:modified xsi:type="dcterms:W3CDTF">2024-08-27T01:31:59Z</dcterms:modified>
</cp:coreProperties>
</file>