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300" r:id="rId3"/>
    <p:sldId id="298" r:id="rId4"/>
    <p:sldId id="305" r:id="rId5"/>
    <p:sldId id="304" r:id="rId6"/>
    <p:sldId id="307" r:id="rId7"/>
    <p:sldId id="306" r:id="rId8"/>
    <p:sldId id="299" r:id="rId9"/>
    <p:sldId id="302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FF"/>
    <a:srgbClr val="3366CC"/>
    <a:srgbClr val="0033CC"/>
    <a:srgbClr val="0000A2"/>
    <a:srgbClr val="0000FF"/>
    <a:srgbClr val="33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9CEBB-0195-4128-98F6-E52508E1E44D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5B2E1-3B0F-4EF3-A3C2-4BD1001860F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419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229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885264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2986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0382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346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57581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0420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27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32159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7137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48940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0D1B6E-4B9E-4BB9-8A3C-B1C21FC72AE6}" type="datetimeFigureOut">
              <a:rPr lang="ru-RU" smtClean="0"/>
              <a:t>19.08.2024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5CAFC-6D97-4AFC-A3CB-2F067A3D933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7266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927272"/>
          </a:xfrm>
          <a:prstGeom prst="rect">
            <a:avLst/>
          </a:prstGeom>
          <a:effectLst>
            <a:glow>
              <a:schemeClr val="accent1"/>
            </a:glow>
            <a:softEdge rad="0"/>
          </a:effec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529444" y="2581564"/>
            <a:ext cx="6935190" cy="2387600"/>
          </a:xfrm>
        </p:spPr>
        <p:txBody>
          <a:bodyPr>
            <a:normAutofit fontScale="90000"/>
          </a:bodyPr>
          <a:lstStyle/>
          <a:p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основных направлений развития дошкольного образования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условиях внедрения ФОП ДО: 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 </a:t>
            </a:r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контексте единого образовательного пространства</a:t>
            </a:r>
            <a: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8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60123" y="4969164"/>
            <a:ext cx="5931877" cy="1787525"/>
          </a:xfrm>
        </p:spPr>
        <p:txBody>
          <a:bodyPr>
            <a:normAutofit/>
          </a:bodyPr>
          <a:lstStyle/>
          <a:p>
            <a:pPr algn="l">
              <a:spcBef>
                <a:spcPts val="0"/>
              </a:spcBef>
            </a:pP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endParaRPr lang="ru-RU" sz="2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2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Палютина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М.А., </a:t>
            </a:r>
          </a:p>
          <a:p>
            <a:pPr algn="l">
              <a:spcBef>
                <a:spcPts val="0"/>
              </a:spcBef>
            </a:pPr>
            <a:r>
              <a:rPr lang="ru-RU" sz="22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главный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специалист отдела дошкольного, </a:t>
            </a:r>
          </a:p>
          <a:p>
            <a:pPr algn="l">
              <a:spcBef>
                <a:spcPts val="0"/>
              </a:spcBef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общего и дополнительного образования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0673" y="6500243"/>
            <a:ext cx="109895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27.08.2024г</a:t>
            </a:r>
            <a:r>
              <a:rPr lang="ru-RU" sz="1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1400" dirty="0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673" y="161746"/>
            <a:ext cx="1145989" cy="491951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3023505" y="161746"/>
            <a:ext cx="61450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Расширенное заседание Коллегии Комитета образования</a:t>
            </a:r>
          </a:p>
          <a:p>
            <a:pPr algn="ctr"/>
            <a:r>
              <a:rPr lang="ru-RU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Администрации города Усть-Илимска</a:t>
            </a:r>
            <a:endParaRPr lang="ru-RU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3220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pic>
        <p:nvPicPr>
          <p:cNvPr id="2" name="Рисунок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4129" y="368135"/>
            <a:ext cx="10501819" cy="5783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7485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74414" y="-133957"/>
            <a:ext cx="10515600" cy="1195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МАОУ «СОШ № 12» им. Семенова В.Н.</a:t>
            </a:r>
            <a:r>
              <a:rPr lang="en-US" sz="3200" b="1" kern="1200" dirty="0" smtClean="0">
                <a:solidFill>
                  <a:schemeClr val="bg1"/>
                </a:solidFill>
              </a:rPr>
              <a:t> </a:t>
            </a:r>
            <a:endParaRPr lang="en-US" sz="3200" b="1" kern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16282" y="354597"/>
            <a:ext cx="1096921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 условий для сохранения доступного дошкольного образования для детей в возрасте от 2 месяцев до 7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лет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данным федерального статистического наблюдения по форме № 85-К, за последний год численность детей в возрасте от 2 месяцев до 7 лет и старше, получающих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образование 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присмотр 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уход,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увеличилось на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%.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16282" y="2831393"/>
            <a:ext cx="11133001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Обеспечение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равного доступа обучающихся дошкольных образовательных учреждений к качественному дошкольному образованию вне зависимости от места проживания или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пребывания</a:t>
            </a:r>
          </a:p>
          <a:p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01.01.2023г. – 3883 человека;              01.01.2024г. – 3504 человека;</a:t>
            </a:r>
          </a:p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Прогноз на 01.09.2024 г. – 3082 ребенка.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качественным психолого-педагогическим сопровождением всех желающих детей раннего и дошкольного возрастов с особыми образовательными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потребностями.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0565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74414" y="-133957"/>
            <a:ext cx="10515600" cy="1195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МАОУ «СОШ № 12» им. Семенова В.Н.</a:t>
            </a:r>
            <a:r>
              <a:rPr lang="en-US" sz="3200" b="1" kern="1200" dirty="0" smtClean="0">
                <a:solidFill>
                  <a:schemeClr val="bg1"/>
                </a:solidFill>
              </a:rPr>
              <a:t> </a:t>
            </a:r>
            <a:endParaRPr lang="en-US" sz="3200" b="1" kern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756449" y="570015"/>
            <a:ext cx="1083702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дошкольного образования через улучшение кадрового обеспечения</a:t>
            </a:r>
            <a:endParaRPr lang="ru-RU" sz="24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АИС «Мониторинг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освоения педагогическими работниками муниципальных образовательных учреждений дополнительных профессиональных программ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 всего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–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526 человек,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3 года прошли КПК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- 495 человек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56449" y="2766061"/>
            <a:ext cx="10751529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в контексте единого образовательного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пространства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Все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 разработали и утвердили образовательные программы в соответствии с ФОП ДО и ФАОП ДО при наличии групп компенсирующей направленности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+ за первую половину 2024 года детскими садами проведено более 60 разнообразных мероприятий, нацеленных на формирование гражданско-патриотических качеств дошкольников</a:t>
            </a:r>
            <a:endParaRPr lang="ru-RU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130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0650" y="1303699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2624197" y="1637791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631" y="2202654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еопределенность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919086" y="255665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аилучших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709" y="2941447"/>
            <a:ext cx="17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6441671" y="3270351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6760" y="3855126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>
            <a:off x="8656831" y="419380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езультатов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1913" y="566678"/>
            <a:ext cx="10308870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концу 2023-2024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учебного года статусом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федеральных инновационных площадок обладали 17 дошкольных учреждений города </a:t>
            </a:r>
            <a:endParaRPr lang="ru-RU" sz="2400" b="1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000" b="1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14370760"/>
              </p:ext>
            </p:extLst>
          </p:nvPr>
        </p:nvGraphicFramePr>
        <p:xfrm>
          <a:off x="1380204" y="1638500"/>
          <a:ext cx="10165810" cy="41148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856728">
                  <a:extLst>
                    <a:ext uri="{9D8B030D-6E8A-4147-A177-3AD203B41FA5}">
                      <a16:colId xmlns:a16="http://schemas.microsoft.com/office/drawing/2014/main" val="3809376354"/>
                    </a:ext>
                  </a:extLst>
                </a:gridCol>
                <a:gridCol w="5309082">
                  <a:extLst>
                    <a:ext uri="{9D8B030D-6E8A-4147-A177-3AD203B41FA5}">
                      <a16:colId xmlns:a16="http://schemas.microsoft.com/office/drawing/2014/main" val="45696269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№1 «Чебурашка»,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7 «Незабудка»,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9 «Теремок»,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12 «Брусничка»,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№14 «Колобок»,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15 «Ручеек»,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17 «Сказка»,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«ЦРР-д/с № 18 «Дюймовочка»,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№ 22 «Искорка», </a:t>
                      </a: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24 «Красная шапочка»,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25 «Зайчик»,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МАДОУ «ЦРР – д/с № 29 «Аленький цветочек»,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31 «Радуга»,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детский сад № 34 «Рябинка»,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35 «Соболек»,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38 «Лесовичок» </a:t>
                      </a:r>
                    </a:p>
                    <a:p>
                      <a:r>
                        <a:rPr lang="ru-RU" sz="2400" dirty="0" smtClean="0">
                          <a:solidFill>
                            <a:srgbClr val="00206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МБДОУ д/с № 40 «Сороконожка»</a:t>
                      </a:r>
                      <a:endParaRPr lang="ru-RU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574694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69887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924"/>
          <a:stretch/>
        </p:blipFill>
        <p:spPr>
          <a:xfrm>
            <a:off x="-19251" y="0"/>
            <a:ext cx="1132688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480650" y="1303699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0800000">
            <a:off x="2624197" y="1637791"/>
            <a:ext cx="15209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</a:t>
            </a:r>
            <a:r>
              <a:rPr lang="ru-RU" sz="24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кола</a:t>
            </a:r>
            <a:endParaRPr lang="ru-RU" sz="24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201631" y="2202654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еопределенность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 rot="10800000">
            <a:off x="3919086" y="255665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аилучших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65709" y="2941447"/>
            <a:ext cx="175542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сознание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10800000">
            <a:off x="6441671" y="3270351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бразовательных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9106760" y="3855126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10800000">
            <a:off x="8656831" y="4193809"/>
            <a:ext cx="25440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</a:t>
            </a:r>
            <a:r>
              <a:rPr lang="ru-RU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езультатов</a:t>
            </a:r>
            <a:endParaRPr lang="ru-RU" sz="2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1341913" y="566678"/>
            <a:ext cx="10308870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Проблемы!</a:t>
            </a: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Дисбаланс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качества и условий реализации образовательных программ ДО 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ДОО.</a:t>
            </a:r>
          </a:p>
          <a:p>
            <a:pPr marL="457200" indent="-457200">
              <a:buAutoNum type="arabicPeriod"/>
            </a:pP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AutoNum type="arabicPeriod"/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групп компенсирующей направленности квалифицированными специалистами.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Дефицит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инструментов автоматизации документального сопровождения направлений деятельности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детских садов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педагогов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дошкольного образования на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фоне высокой бюрократической 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нагрузки.</a:t>
            </a:r>
            <a:endParaRPr lang="ru-RU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rgbClr val="002060"/>
              </a:solidFill>
            </a:endParaRPr>
          </a:p>
          <a:p>
            <a:endParaRPr lang="ru-RU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601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874414" y="-133957"/>
            <a:ext cx="10515600" cy="119540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z="3200" b="1" kern="12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 МАОУ «СОШ № 12» им. Семенова В.Н.</a:t>
            </a:r>
            <a:r>
              <a:rPr lang="en-US" sz="3200" b="1" kern="1200" dirty="0" smtClean="0">
                <a:solidFill>
                  <a:schemeClr val="bg1"/>
                </a:solidFill>
              </a:rPr>
              <a:t> </a:t>
            </a:r>
            <a:endParaRPr lang="en-US" sz="3200" b="1" kern="1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5694" y="570015"/>
            <a:ext cx="1072777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Повышение компетентности родителей (законных представителей) детей дошкольного возраста через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 программы </a:t>
            </a:r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просветительской деятельности для родителей детей, посещающих 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ДОО</a:t>
            </a:r>
          </a:p>
          <a:p>
            <a:pPr algn="just"/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Задачи: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Создание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условий для формирования позитивного отношения родителей к организации дошкольного образования, удовлетворенности оказанием различных видов помощи семье по вопросам воспитания, обучения, развития детей. </a:t>
            </a:r>
            <a:endParaRPr lang="ru-RU" sz="2400" dirty="0" smtClean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400" b="1" i="1" u="sng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Адресная </a:t>
            </a:r>
            <a:r>
              <a:rPr lang="ru-RU" sz="2400" b="1" i="1" u="sng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направленность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просветительской деятельности с родителями и широкой общественностью по формированию ценностных установок, компетенций в области воспитания, обучения, развития детей от рождения до поступления в школу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814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 b="20876"/>
          <a:stretch/>
        </p:blipFill>
        <p:spPr>
          <a:xfrm rot="16200000">
            <a:off x="9075637" y="3760108"/>
            <a:ext cx="806368" cy="5426359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129"/>
          <a:stretch/>
        </p:blipFill>
        <p:spPr>
          <a:xfrm rot="16200000">
            <a:off x="3025816" y="3030434"/>
            <a:ext cx="806368" cy="6858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475013" y="344384"/>
            <a:ext cx="11435938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Задачи муниципальной системы дошкольного образования </a:t>
            </a:r>
          </a:p>
          <a:p>
            <a:pPr algn="ctr"/>
            <a:r>
              <a:rPr lang="ru-RU" sz="24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</a:t>
            </a:r>
            <a:r>
              <a:rPr lang="ru-RU" sz="24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 2024-2025 учебный год</a:t>
            </a:r>
          </a:p>
          <a:p>
            <a:pPr algn="just"/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обеспечение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организационно-управленческих условий для повышения качества содержания образовательной деятельности по программам дошкольного образования и совершенствования образовательной среды, а также усиления мер безопасности, сохранения и укрепления здоровья, повышения качества услуг по присмотру и уходу; 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модернизации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содержания образования и технологий, применяемых в муниципальных образовательный учреждениях, реализующих программы дошкольного образования, в соответствии с ФГОС ДО, ФОП ДО и ФАОП ДО;</a:t>
            </a:r>
          </a:p>
          <a:p>
            <a:pPr algn="just">
              <a:spcBef>
                <a:spcPts val="600"/>
              </a:spcBef>
            </a:pP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повышение </a:t>
            </a:r>
            <a:r>
              <a:rPr lang="ru-RU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профессионального уровня педагогических и руководящих работников дошкольного образования, организация профессиональных конкурсов и иных мероприятий, направленных на повышение престижа профессии, поддержки творческой инициативы и стремления к профессиональному и личностному росту работников муниципальной системы дошкольного образования</a:t>
            </a:r>
            <a:r>
              <a:rPr lang="ru-RU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451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01600"/>
            <a:ext cx="12192000" cy="6959600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79"/>
          <a:stretch/>
        </p:blipFill>
        <p:spPr>
          <a:xfrm>
            <a:off x="-9626" y="-101599"/>
            <a:ext cx="1315567" cy="6959600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2356932" y="619939"/>
            <a:ext cx="853321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ru-RU" sz="6000" i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1711874" y="69165"/>
            <a:ext cx="10151575" cy="38001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 решения:</a:t>
            </a: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Подзаголовок 2"/>
          <p:cNvSpPr txBox="1">
            <a:spLocks/>
          </p:cNvSpPr>
          <p:nvPr/>
        </p:nvSpPr>
        <p:spPr>
          <a:xfrm>
            <a:off x="1547749" y="619938"/>
            <a:ext cx="10315700" cy="591149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None/>
            </a:pPr>
            <a:r>
              <a:rPr lang="ru-RU" sz="2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Руководителям </a:t>
            </a:r>
            <a:r>
              <a:rPr lang="ru-RU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муниципальных образовательных учреждений, реализующим программы дошкольного образования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обеспечить условия для модернизации содержания образования и применяемых технологий в соответствии с требованиями федеральной образовательной программы дошкольного образования и федеральной адаптированной образовательной программы дошкольного образования для обучающихся с ограниченными возможностями здоровья;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усилить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контроль за соответствием оснащенности групповых помещений, кабинетов специалистов, музыкальных и физкультурных залов, прогулочных участков методическим рекомендациям по формированию инфраструктуры дошкольных образовательных организаций и комплектации учебно-методических материалов в целях реализации образовательных программ дошкольного образования;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ru-RU" sz="2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Комитету </a:t>
            </a:r>
            <a:r>
              <a:rPr lang="ru-RU" sz="2200" b="1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образования, сотрудникам МКУ «ЦРО</a:t>
            </a:r>
            <a:r>
              <a:rPr lang="ru-RU" sz="2200" b="1" u="sng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b="1" u="sng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оказывать муниципальным образовательным учреждениям, реализующим программы дошкольного образования, организационно-методическую поддержку и сопровождение деятельности с целью повышения качества дошкольного образования, обновления инфраструктуры, кадрового обеспечения;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разработать совместно с руководителями муниципальных образовательных учреждений, реализующими программы дошкольного образования, проект программы (дорожной карты) просветительской деятельности для родителей детей, посещающих дошкольные образовательные учреждения, по повышению их правовой и психолого-педагогической </a:t>
            </a:r>
            <a:r>
              <a:rPr lang="ru-RU" sz="2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компетентности в </a:t>
            </a:r>
            <a:r>
              <a:rPr lang="ru-RU" sz="22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соответствии с графиком Министерства образования Иркутской области.</a:t>
            </a:r>
          </a:p>
          <a:p>
            <a:pPr marL="0" indent="0" algn="ctr">
              <a:spcBef>
                <a:spcPts val="0"/>
              </a:spcBef>
              <a:buNone/>
            </a:pPr>
            <a:endParaRPr lang="ru-RU" sz="2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97729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5543</TotalTime>
  <Words>758</Words>
  <Application>Microsoft Office PowerPoint</Application>
  <PresentationFormat>Широкоэкранный</PresentationFormat>
  <Paragraphs>94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Calibri</vt:lpstr>
      <vt:lpstr>Calibri Light</vt:lpstr>
      <vt:lpstr>Times New Roman</vt:lpstr>
      <vt:lpstr>Тема Office</vt:lpstr>
      <vt:lpstr>Реализация основных направлений развития дошкольного образования  в условиях внедрения ФОП ДО:  вариативность в контексте единого образовательного пространства </vt:lpstr>
      <vt:lpstr>Презентация PowerPoint</vt:lpstr>
      <vt:lpstr>Руководитель МАОУ «СОШ № 12» им. Семенова В.Н. </vt:lpstr>
      <vt:lpstr>Руководитель МАОУ «СОШ № 12» им. Семенова В.Н. </vt:lpstr>
      <vt:lpstr>Презентация PowerPoint</vt:lpstr>
      <vt:lpstr>Презентация PowerPoint</vt:lpstr>
      <vt:lpstr>Руководитель МАОУ «СОШ № 12» им. Семенова В.Н.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Работа с концептуальными документами школ с низкими образовательными результатами</dc:title>
  <dc:creator>Татьяна Владимировна</dc:creator>
  <cp:lastModifiedBy>MA_Voronkova</cp:lastModifiedBy>
  <cp:revision>146</cp:revision>
  <dcterms:created xsi:type="dcterms:W3CDTF">2024-06-17T08:07:41Z</dcterms:created>
  <dcterms:modified xsi:type="dcterms:W3CDTF">2024-08-19T01:26:44Z</dcterms:modified>
</cp:coreProperties>
</file>