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85" r:id="rId2"/>
    <p:sldId id="286" r:id="rId3"/>
  </p:sldIdLst>
  <p:sldSz cx="12192000" cy="68580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Helvetica Neue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">
          <p15:clr>
            <a:srgbClr val="9AA0A6"/>
          </p15:clr>
        </p15:guide>
        <p15:guide id="2" orient="horz" pos="1544">
          <p15:clr>
            <a:srgbClr val="9AA0A6"/>
          </p15:clr>
        </p15:guide>
        <p15:guide id="3" orient="horz" pos="2436">
          <p15:clr>
            <a:srgbClr val="9AA0A6"/>
          </p15:clr>
        </p15:guide>
        <p15:guide id="4" pos="624">
          <p15:clr>
            <a:srgbClr val="9AA0A6"/>
          </p15:clr>
        </p15:guide>
        <p15:guide id="5" pos="356">
          <p15:clr>
            <a:srgbClr val="9AA0A6"/>
          </p15:clr>
        </p15:guide>
        <p15:guide id="6" pos="2689">
          <p15:clr>
            <a:srgbClr val="9AA0A6"/>
          </p15:clr>
        </p15:guide>
        <p15:guide id="7" pos="5378">
          <p15:clr>
            <a:srgbClr val="9AA0A6"/>
          </p15:clr>
        </p15:guide>
        <p15:guide id="8" orient="horz">
          <p15:clr>
            <a:srgbClr val="9AA0A6"/>
          </p15:clr>
        </p15:guide>
        <p15:guide id="9" pos="7680">
          <p15:clr>
            <a:srgbClr val="9AA0A6"/>
          </p15:clr>
        </p15:guide>
        <p15:guide id="10" orient="horz" pos="4320">
          <p15:clr>
            <a:srgbClr val="9AA0A6"/>
          </p15:clr>
        </p15:guide>
        <p15:guide id="11">
          <p15:clr>
            <a:srgbClr val="9AA0A6"/>
          </p15:clr>
        </p15:guide>
        <p15:guide id="12" pos="6463">
          <p15:clr>
            <a:srgbClr val="9AA0A6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4" roundtripDataSignature="AMtx7mgjVIH6ujYNrE8eOhaHveekFOcM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716" autoAdjust="0"/>
  </p:normalViewPr>
  <p:slideViewPr>
    <p:cSldViewPr snapToGrid="0">
      <p:cViewPr varScale="1">
        <p:scale>
          <a:sx n="81" d="100"/>
          <a:sy n="81" d="100"/>
        </p:scale>
        <p:origin x="96" y="240"/>
      </p:cViewPr>
      <p:guideLst>
        <p:guide orient="horz" pos="5"/>
        <p:guide orient="horz" pos="1544"/>
        <p:guide orient="horz" pos="2436"/>
        <p:guide pos="624"/>
        <p:guide pos="356"/>
        <p:guide pos="2689"/>
        <p:guide pos="5378"/>
        <p:guide orient="horz"/>
        <p:guide pos="7680"/>
        <p:guide orient="horz" pos="4320"/>
        <p:guide/>
        <p:guide pos="64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47" Type="http://schemas.openxmlformats.org/officeDocument/2006/relationships/theme" Target="theme/theme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45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4" Type="http://customschemas.google.com/relationships/presentationmetadata" Target="meta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5284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4532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Photo">
  <p:cSld name="Title &amp; Phot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4"/>
          <p:cNvSpPr>
            <a:spLocks noGrp="1"/>
          </p:cNvSpPr>
          <p:nvPr>
            <p:ph type="pic" idx="2"/>
          </p:nvPr>
        </p:nvSpPr>
        <p:spPr>
          <a:xfrm>
            <a:off x="-577850" y="-647700"/>
            <a:ext cx="13373099" cy="80094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34"/>
          <p:cNvSpPr txBox="1">
            <a:spLocks noGrp="1"/>
          </p:cNvSpPr>
          <p:nvPr>
            <p:ph type="title"/>
          </p:nvPr>
        </p:nvSpPr>
        <p:spPr>
          <a:xfrm>
            <a:off x="603250" y="3562350"/>
            <a:ext cx="109857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Helvetica Neue"/>
              <a:buNone/>
              <a:defRPr sz="58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4"/>
          <p:cNvSpPr txBox="1">
            <a:spLocks noGrp="1"/>
          </p:cNvSpPr>
          <p:nvPr>
            <p:ph type="body" idx="1"/>
          </p:nvPr>
        </p:nvSpPr>
        <p:spPr>
          <a:xfrm>
            <a:off x="603845" y="553069"/>
            <a:ext cx="109845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0" tIns="22850" rIns="22850" bIns="228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1"/>
            </a:lvl1pPr>
            <a:lvl2pPr marL="914400" lvl="1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2pPr>
            <a:lvl3pPr marL="1371600" lvl="2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3pPr>
            <a:lvl4pPr marL="1828800" lvl="3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4pPr>
            <a:lvl5pPr marL="2286000" lvl="4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3"/>
          </p:nvPr>
        </p:nvSpPr>
        <p:spPr>
          <a:xfrm>
            <a:off x="603250" y="5804955"/>
            <a:ext cx="1098570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sldNum" idx="12"/>
          </p:nvPr>
        </p:nvSpPr>
        <p:spPr>
          <a:xfrm>
            <a:off x="6000750" y="6540500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Fact">
  <p:cSld name="Big Fac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3"/>
          <p:cNvSpPr txBox="1">
            <a:spLocks noGrp="1"/>
          </p:cNvSpPr>
          <p:nvPr>
            <p:ph type="body" idx="1"/>
          </p:nvPr>
        </p:nvSpPr>
        <p:spPr>
          <a:xfrm>
            <a:off x="603250" y="537963"/>
            <a:ext cx="109857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0"/>
              <a:buFont typeface="Helvetica Neue"/>
              <a:buNone/>
              <a:defRPr sz="12500" b="1"/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0"/>
              <a:buFont typeface="Helvetica Neue"/>
              <a:buNone/>
              <a:defRPr sz="12500" b="1"/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0"/>
              <a:buFont typeface="Helvetica Neue"/>
              <a:buNone/>
              <a:defRPr sz="12500" b="1"/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0"/>
              <a:buFont typeface="Helvetica Neue"/>
              <a:buNone/>
              <a:defRPr sz="12500" b="1"/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0"/>
              <a:buFont typeface="Helvetica Neue"/>
              <a:buNone/>
              <a:defRPr sz="12500" b="1"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43"/>
          <p:cNvSpPr txBox="1">
            <a:spLocks noGrp="1"/>
          </p:cNvSpPr>
          <p:nvPr>
            <p:ph type="body" idx="2"/>
          </p:nvPr>
        </p:nvSpPr>
        <p:spPr>
          <a:xfrm>
            <a:off x="603250" y="4131090"/>
            <a:ext cx="10985700" cy="4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0" tIns="22850" rIns="22850" bIns="2285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1pPr>
            <a:lvl2pPr marL="914400" lvl="1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2pPr>
            <a:lvl3pPr marL="1371600" lvl="2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3pPr>
            <a:lvl4pPr marL="1828800" lvl="3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4pPr>
            <a:lvl5pPr marL="2286000" lvl="4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43"/>
          <p:cNvSpPr txBox="1">
            <a:spLocks noGrp="1"/>
          </p:cNvSpPr>
          <p:nvPr>
            <p:ph type="sldNum" idx="12"/>
          </p:nvPr>
        </p:nvSpPr>
        <p:spPr>
          <a:xfrm>
            <a:off x="6000750" y="6540500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4"/>
          <p:cNvSpPr txBox="1">
            <a:spLocks noGrp="1"/>
          </p:cNvSpPr>
          <p:nvPr>
            <p:ph type="body" idx="1"/>
          </p:nvPr>
        </p:nvSpPr>
        <p:spPr>
          <a:xfrm>
            <a:off x="1215013" y="5337727"/>
            <a:ext cx="101001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0" tIns="22850" rIns="22850" bIns="228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1"/>
            </a:lvl1pPr>
            <a:lvl2pPr marL="914400" lvl="1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2pPr>
            <a:lvl3pPr marL="1371600" lvl="2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3pPr>
            <a:lvl4pPr marL="1828800" lvl="3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4pPr>
            <a:lvl5pPr marL="2286000" lvl="4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44"/>
          <p:cNvSpPr txBox="1">
            <a:spLocks noGrp="1"/>
          </p:cNvSpPr>
          <p:nvPr>
            <p:ph type="body" idx="2"/>
          </p:nvPr>
        </p:nvSpPr>
        <p:spPr>
          <a:xfrm>
            <a:off x="876962" y="2469930"/>
            <a:ext cx="10438200" cy="19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44"/>
          <p:cNvSpPr txBox="1">
            <a:spLocks noGrp="1"/>
          </p:cNvSpPr>
          <p:nvPr>
            <p:ph type="sldNum" idx="12"/>
          </p:nvPr>
        </p:nvSpPr>
        <p:spPr>
          <a:xfrm>
            <a:off x="6000750" y="6540500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3 Up">
  <p:cSld name="Photo - 3 Up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5"/>
          <p:cNvSpPr>
            <a:spLocks noGrp="1"/>
          </p:cNvSpPr>
          <p:nvPr>
            <p:ph type="pic" idx="2"/>
          </p:nvPr>
        </p:nvSpPr>
        <p:spPr>
          <a:xfrm>
            <a:off x="7880350" y="508000"/>
            <a:ext cx="3719400" cy="297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45"/>
          <p:cNvSpPr>
            <a:spLocks noGrp="1"/>
          </p:cNvSpPr>
          <p:nvPr>
            <p:ph type="pic" idx="3"/>
          </p:nvPr>
        </p:nvSpPr>
        <p:spPr>
          <a:xfrm>
            <a:off x="6750050" y="1989138"/>
            <a:ext cx="5219700" cy="60750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45"/>
          <p:cNvSpPr>
            <a:spLocks noGrp="1"/>
          </p:cNvSpPr>
          <p:nvPr>
            <p:ph type="pic" idx="4"/>
          </p:nvPr>
        </p:nvSpPr>
        <p:spPr>
          <a:xfrm>
            <a:off x="-69850" y="247650"/>
            <a:ext cx="8305800" cy="62295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45"/>
          <p:cNvSpPr txBox="1">
            <a:spLocks noGrp="1"/>
          </p:cNvSpPr>
          <p:nvPr>
            <p:ph type="sldNum" idx="12"/>
          </p:nvPr>
        </p:nvSpPr>
        <p:spPr>
          <a:xfrm>
            <a:off x="6000750" y="6540500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6"/>
          <p:cNvSpPr>
            <a:spLocks noGrp="1"/>
          </p:cNvSpPr>
          <p:nvPr>
            <p:ph type="pic" idx="2"/>
          </p:nvPr>
        </p:nvSpPr>
        <p:spPr>
          <a:xfrm>
            <a:off x="-666750" y="-2762250"/>
            <a:ext cx="13525500" cy="108204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46"/>
          <p:cNvSpPr txBox="1">
            <a:spLocks noGrp="1"/>
          </p:cNvSpPr>
          <p:nvPr>
            <p:ph type="sldNum" idx="12"/>
          </p:nvPr>
        </p:nvSpPr>
        <p:spPr>
          <a:xfrm>
            <a:off x="6000750" y="6540500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12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Photo Alt">
  <p:cSld name="Title &amp; Photo Al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5"/>
          <p:cNvSpPr>
            <a:spLocks noGrp="1"/>
          </p:cNvSpPr>
          <p:nvPr>
            <p:ph type="pic" idx="2"/>
          </p:nvPr>
        </p:nvSpPr>
        <p:spPr>
          <a:xfrm>
            <a:off x="5486400" y="-101600"/>
            <a:ext cx="6072600" cy="7067700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35"/>
          <p:cNvSpPr txBox="1">
            <a:spLocks noGrp="1"/>
          </p:cNvSpPr>
          <p:nvPr>
            <p:ph type="title"/>
          </p:nvPr>
        </p:nvSpPr>
        <p:spPr>
          <a:xfrm>
            <a:off x="603250" y="635000"/>
            <a:ext cx="4889700" cy="29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5"/>
          <p:cNvSpPr txBox="1">
            <a:spLocks noGrp="1"/>
          </p:cNvSpPr>
          <p:nvPr>
            <p:ph type="body" idx="1"/>
          </p:nvPr>
        </p:nvSpPr>
        <p:spPr>
          <a:xfrm>
            <a:off x="603250" y="3530288"/>
            <a:ext cx="4889700" cy="26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5"/>
          <p:cNvSpPr txBox="1">
            <a:spLocks noGrp="1"/>
          </p:cNvSpPr>
          <p:nvPr>
            <p:ph type="sldNum" idx="12"/>
          </p:nvPr>
        </p:nvSpPr>
        <p:spPr>
          <a:xfrm>
            <a:off x="6000750" y="6542616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6"/>
          <p:cNvSpPr txBox="1">
            <a:spLocks noGrp="1"/>
          </p:cNvSpPr>
          <p:nvPr>
            <p:ph type="title"/>
          </p:nvPr>
        </p:nvSpPr>
        <p:spPr>
          <a:xfrm>
            <a:off x="603250" y="539750"/>
            <a:ext cx="10985700" cy="71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6"/>
          <p:cNvSpPr txBox="1">
            <a:spLocks noGrp="1"/>
          </p:cNvSpPr>
          <p:nvPr>
            <p:ph type="body" idx="1"/>
          </p:nvPr>
        </p:nvSpPr>
        <p:spPr>
          <a:xfrm>
            <a:off x="603250" y="1186481"/>
            <a:ext cx="10985700" cy="4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0" tIns="22850" rIns="22850" bIns="228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1pPr>
            <a:lvl2pPr marL="914400" lvl="1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2pPr>
            <a:lvl3pPr marL="1371600" lvl="2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3pPr>
            <a:lvl4pPr marL="1828800" lvl="3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4pPr>
            <a:lvl5pPr marL="2286000" lvl="4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6"/>
          <p:cNvSpPr txBox="1">
            <a:spLocks noGrp="1"/>
          </p:cNvSpPr>
          <p:nvPr>
            <p:ph type="body" idx="2"/>
          </p:nvPr>
        </p:nvSpPr>
        <p:spPr>
          <a:xfrm>
            <a:off x="603250" y="2124252"/>
            <a:ext cx="109857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marL="457200" lvl="0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1pPr>
            <a:lvl2pPr marL="914400" lvl="1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2pPr>
            <a:lvl3pPr marL="1371600" lvl="2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3pPr>
            <a:lvl4pPr marL="1828800" lvl="3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4pPr>
            <a:lvl5pPr marL="2286000" lvl="4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6"/>
          <p:cNvSpPr txBox="1">
            <a:spLocks noGrp="1"/>
          </p:cNvSpPr>
          <p:nvPr>
            <p:ph type="sldNum" idx="12"/>
          </p:nvPr>
        </p:nvSpPr>
        <p:spPr>
          <a:xfrm>
            <a:off x="6000750" y="6540500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s">
  <p:cSld name="Bulle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7"/>
          <p:cNvSpPr txBox="1">
            <a:spLocks noGrp="1"/>
          </p:cNvSpPr>
          <p:nvPr>
            <p:ph type="body" idx="1"/>
          </p:nvPr>
        </p:nvSpPr>
        <p:spPr>
          <a:xfrm>
            <a:off x="603250" y="2124252"/>
            <a:ext cx="109857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marL="457200" lvl="0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1pPr>
            <a:lvl2pPr marL="914400" lvl="1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2pPr>
            <a:lvl3pPr marL="1371600" lvl="2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3pPr>
            <a:lvl4pPr marL="1828800" lvl="3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4pPr>
            <a:lvl5pPr marL="2286000" lvl="4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37"/>
          <p:cNvSpPr txBox="1">
            <a:spLocks noGrp="1"/>
          </p:cNvSpPr>
          <p:nvPr>
            <p:ph type="sldNum" idx="12"/>
          </p:nvPr>
        </p:nvSpPr>
        <p:spPr>
          <a:xfrm>
            <a:off x="6000750" y="6540500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">
  <p:cSld name="Title, Bullets &amp; Photo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8"/>
          <p:cNvSpPr txBox="1">
            <a:spLocks noGrp="1"/>
          </p:cNvSpPr>
          <p:nvPr>
            <p:ph type="body" idx="1"/>
          </p:nvPr>
        </p:nvSpPr>
        <p:spPr>
          <a:xfrm>
            <a:off x="603250" y="1186481"/>
            <a:ext cx="4889700" cy="4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0" tIns="22850" rIns="22850" bIns="228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1pPr>
            <a:lvl2pPr marL="914400" lvl="1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2pPr>
            <a:lvl3pPr marL="1371600" lvl="2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3pPr>
            <a:lvl4pPr marL="1828800" lvl="3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4pPr>
            <a:lvl5pPr marL="2286000" lvl="4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8"/>
          <p:cNvSpPr txBox="1">
            <a:spLocks noGrp="1"/>
          </p:cNvSpPr>
          <p:nvPr>
            <p:ph type="body" idx="2"/>
          </p:nvPr>
        </p:nvSpPr>
        <p:spPr>
          <a:xfrm>
            <a:off x="603250" y="2124252"/>
            <a:ext cx="4889700" cy="41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marL="457200" lvl="0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1pPr>
            <a:lvl2pPr marL="914400" lvl="1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2pPr>
            <a:lvl3pPr marL="1371600" lvl="2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3pPr>
            <a:lvl4pPr marL="1828800" lvl="3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4pPr>
            <a:lvl5pPr marL="2286000" lvl="4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38"/>
          <p:cNvSpPr>
            <a:spLocks noGrp="1"/>
          </p:cNvSpPr>
          <p:nvPr>
            <p:ph type="pic" idx="3"/>
          </p:nvPr>
        </p:nvSpPr>
        <p:spPr>
          <a:xfrm>
            <a:off x="6096000" y="-203633"/>
            <a:ext cx="5458500" cy="7278000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38"/>
          <p:cNvSpPr txBox="1">
            <a:spLocks noGrp="1"/>
          </p:cNvSpPr>
          <p:nvPr>
            <p:ph type="title"/>
          </p:nvPr>
        </p:nvSpPr>
        <p:spPr>
          <a:xfrm>
            <a:off x="603250" y="539750"/>
            <a:ext cx="4889700" cy="7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8"/>
          <p:cNvSpPr txBox="1">
            <a:spLocks noGrp="1"/>
          </p:cNvSpPr>
          <p:nvPr>
            <p:ph type="sldNum" idx="12"/>
          </p:nvPr>
        </p:nvSpPr>
        <p:spPr>
          <a:xfrm>
            <a:off x="6000750" y="6540500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">
  <p:cSld name="Sec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9"/>
          <p:cNvSpPr txBox="1">
            <a:spLocks noGrp="1"/>
          </p:cNvSpPr>
          <p:nvPr>
            <p:ph type="title"/>
          </p:nvPr>
        </p:nvSpPr>
        <p:spPr>
          <a:xfrm>
            <a:off x="603248" y="2266950"/>
            <a:ext cx="109857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Helvetica Neue"/>
              <a:buNone/>
              <a:defRPr sz="5800" b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9"/>
          <p:cNvSpPr txBox="1">
            <a:spLocks noGrp="1"/>
          </p:cNvSpPr>
          <p:nvPr>
            <p:ph type="sldNum" idx="12"/>
          </p:nvPr>
        </p:nvSpPr>
        <p:spPr>
          <a:xfrm>
            <a:off x="6000750" y="6542616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0"/>
          <p:cNvSpPr txBox="1">
            <a:spLocks noGrp="1"/>
          </p:cNvSpPr>
          <p:nvPr>
            <p:ph type="title"/>
          </p:nvPr>
        </p:nvSpPr>
        <p:spPr>
          <a:xfrm>
            <a:off x="603250" y="539750"/>
            <a:ext cx="10985700" cy="7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0"/>
          <p:cNvSpPr txBox="1">
            <a:spLocks noGrp="1"/>
          </p:cNvSpPr>
          <p:nvPr>
            <p:ph type="body" idx="1"/>
          </p:nvPr>
        </p:nvSpPr>
        <p:spPr>
          <a:xfrm>
            <a:off x="603250" y="1186481"/>
            <a:ext cx="10985700" cy="4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0" tIns="22850" rIns="22850" bIns="228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1pPr>
            <a:lvl2pPr marL="914400" lvl="1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2pPr>
            <a:lvl3pPr marL="1371600" lvl="2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3pPr>
            <a:lvl4pPr marL="1828800" lvl="3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4pPr>
            <a:lvl5pPr marL="2286000" lvl="4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40"/>
          <p:cNvSpPr txBox="1">
            <a:spLocks noGrp="1"/>
          </p:cNvSpPr>
          <p:nvPr>
            <p:ph type="sldNum" idx="12"/>
          </p:nvPr>
        </p:nvSpPr>
        <p:spPr>
          <a:xfrm>
            <a:off x="6000750" y="6540500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1"/>
          <p:cNvSpPr txBox="1">
            <a:spLocks noGrp="1"/>
          </p:cNvSpPr>
          <p:nvPr>
            <p:ph type="title"/>
          </p:nvPr>
        </p:nvSpPr>
        <p:spPr>
          <a:xfrm>
            <a:off x="603250" y="539750"/>
            <a:ext cx="10985700" cy="7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1"/>
          <p:cNvSpPr txBox="1">
            <a:spLocks noGrp="1"/>
          </p:cNvSpPr>
          <p:nvPr>
            <p:ph type="body" idx="1"/>
          </p:nvPr>
        </p:nvSpPr>
        <p:spPr>
          <a:xfrm>
            <a:off x="603250" y="1186481"/>
            <a:ext cx="10985700" cy="4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0" tIns="22850" rIns="22850" bIns="228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 b="1"/>
            </a:lvl1pPr>
            <a:lvl2pPr marL="914400" lvl="1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2pPr>
            <a:lvl3pPr marL="1371600" lvl="2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3pPr>
            <a:lvl4pPr marL="1828800" lvl="3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4pPr>
            <a:lvl5pPr marL="2286000" lvl="4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41"/>
          <p:cNvSpPr txBox="1">
            <a:spLocks noGrp="1"/>
          </p:cNvSpPr>
          <p:nvPr>
            <p:ph type="body" idx="2"/>
          </p:nvPr>
        </p:nvSpPr>
        <p:spPr>
          <a:xfrm>
            <a:off x="603250" y="2124252"/>
            <a:ext cx="109857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/>
            </a:lvl1pPr>
            <a:lvl2pPr marL="914400" lvl="1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/>
            </a:lvl2pPr>
            <a:lvl3pPr marL="1371600" lvl="2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/>
            </a:lvl3pPr>
            <a:lvl4pPr marL="1828800" lvl="3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/>
            </a:lvl4pPr>
            <a:lvl5pPr marL="2286000" lvl="4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Helvetica Neue"/>
              <a:buNone/>
              <a:defRPr sz="2800"/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41"/>
          <p:cNvSpPr txBox="1">
            <a:spLocks noGrp="1"/>
          </p:cNvSpPr>
          <p:nvPr>
            <p:ph type="sldNum" idx="12"/>
          </p:nvPr>
        </p:nvSpPr>
        <p:spPr>
          <a:xfrm>
            <a:off x="6000750" y="6540500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tement">
  <p:cSld name="Statemen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2"/>
          <p:cNvSpPr txBox="1">
            <a:spLocks noGrp="1"/>
          </p:cNvSpPr>
          <p:nvPr>
            <p:ph type="body" idx="1"/>
          </p:nvPr>
        </p:nvSpPr>
        <p:spPr>
          <a:xfrm>
            <a:off x="603250" y="2460421"/>
            <a:ext cx="10985700" cy="19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ctr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Helvetica Neue"/>
              <a:buNone/>
              <a:defRPr sz="58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Helvetica Neue"/>
              <a:buNone/>
              <a:defRPr sz="58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Helvetica Neue"/>
              <a:buNone/>
              <a:defRPr sz="58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Helvetica Neue"/>
              <a:buNone/>
              <a:defRPr sz="58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Helvetica Neue"/>
              <a:buNone/>
              <a:defRPr sz="58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6pPr>
            <a:lvl7pPr marL="3200400" lvl="6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7pPr>
            <a:lvl8pPr marL="3657600" lvl="7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8pPr>
            <a:lvl9pPr marL="4114800" lvl="8" indent="-298450" algn="l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42"/>
          <p:cNvSpPr txBox="1">
            <a:spLocks noGrp="1"/>
          </p:cNvSpPr>
          <p:nvPr>
            <p:ph type="sldNum" idx="12"/>
          </p:nvPr>
        </p:nvSpPr>
        <p:spPr>
          <a:xfrm>
            <a:off x="6000750" y="6540500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 txBox="1">
            <a:spLocks noGrp="1"/>
          </p:cNvSpPr>
          <p:nvPr>
            <p:ph type="title"/>
          </p:nvPr>
        </p:nvSpPr>
        <p:spPr>
          <a:xfrm>
            <a:off x="603250" y="539750"/>
            <a:ext cx="10985700" cy="71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Helvetica Neue"/>
              <a:buNone/>
              <a:defRPr sz="43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1" name="Google Shape;11;p28"/>
          <p:cNvSpPr txBox="1">
            <a:spLocks noGrp="1"/>
          </p:cNvSpPr>
          <p:nvPr>
            <p:ph type="body" idx="1"/>
          </p:nvPr>
        </p:nvSpPr>
        <p:spPr>
          <a:xfrm>
            <a:off x="603250" y="2124252"/>
            <a:ext cx="109857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t" anchorCtr="0">
            <a:norm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419100" algn="l" rtl="0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419100" algn="l" rtl="0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419100" algn="l" rtl="0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419100" algn="l" rtl="0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419100" algn="l" rtl="0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419100" algn="l" rtl="0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419100" algn="l" rtl="0">
              <a:lnSpc>
                <a:spcPct val="9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•"/>
              <a:defRPr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2" name="Google Shape;12;p28"/>
          <p:cNvSpPr txBox="1">
            <a:spLocks noGrp="1"/>
          </p:cNvSpPr>
          <p:nvPr>
            <p:ph type="sldNum" idx="12"/>
          </p:nvPr>
        </p:nvSpPr>
        <p:spPr>
          <a:xfrm>
            <a:off x="6000750" y="6540500"/>
            <a:ext cx="184200" cy="1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"/>
              <a:buNone/>
              <a:defRPr sz="9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sz="7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79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03217"/>
            <a:ext cx="12192000" cy="92810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183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800" dirty="0" smtClean="0">
                <a:solidFill>
                  <a:srgbClr val="183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адачи муниципальной системы </a:t>
            </a:r>
            <a:r>
              <a:rPr lang="ru-RU" sz="2800" dirty="0">
                <a:solidFill>
                  <a:srgbClr val="183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</a:t>
            </a:r>
            <a:r>
              <a:rPr lang="ru-RU" sz="2800" dirty="0" smtClean="0">
                <a:solidFill>
                  <a:srgbClr val="183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183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183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smtClean="0">
                <a:solidFill>
                  <a:srgbClr val="183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2800" dirty="0">
                <a:solidFill>
                  <a:srgbClr val="183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</a:t>
            </a:r>
            <a:r>
              <a:rPr lang="ru-RU" sz="2800" dirty="0" smtClean="0">
                <a:solidFill>
                  <a:srgbClr val="183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году:</a:t>
            </a:r>
            <a:endParaRPr lang="ru-RU" sz="2800" dirty="0">
              <a:solidFill>
                <a:srgbClr val="183B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01830" y="2826328"/>
            <a:ext cx="11704123" cy="37169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2700" algn="l" fontAlgn="t">
              <a:lnSpc>
                <a:spcPct val="11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сохранения доступного дошкольного образования для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2700" algn="l" fontAlgn="t">
              <a:lnSpc>
                <a:spcPct val="11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от 2 месяцев до 7 лет; </a:t>
            </a:r>
          </a:p>
          <a:p>
            <a:pPr indent="12700" algn="l" fontAlgn="t">
              <a:lnSpc>
                <a:spcPct val="11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реализация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направлений развития дошкольного образования в контексте единого образовательного пространства на основе традиционных духовно-нравственных и общепринятых социокультурных ценностей, исторических и национальных традиций народов Российской Федерации, преемственности уровней дошкольного и начального общего образования;</a:t>
            </a:r>
          </a:p>
          <a:p>
            <a:pPr indent="12700" algn="l" fontAlgn="t">
              <a:lnSpc>
                <a:spcPct val="11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организационно-управленческих условий для повышения качества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 по программам дошкольного образования 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среды, а также усиления мер безопасности, сохранения и укрепления здоровья, повышения качества услуг по присмотру и уходу;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0CBE52F-E49F-4FF4-AF77-46D05B96AD38}"/>
              </a:ext>
            </a:extLst>
          </p:cNvPr>
          <p:cNvSpPr txBox="1">
            <a:spLocks/>
          </p:cNvSpPr>
          <p:nvPr/>
        </p:nvSpPr>
        <p:spPr>
          <a:xfrm>
            <a:off x="2351315" y="216199"/>
            <a:ext cx="5640947" cy="9420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Администрации </a:t>
            </a:r>
          </a:p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Усть-Илимска 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0CBE52F-E49F-4FF4-AF77-46D05B96AD38}"/>
              </a:ext>
            </a:extLst>
          </p:cNvPr>
          <p:cNvSpPr txBox="1">
            <a:spLocks/>
          </p:cNvSpPr>
          <p:nvPr/>
        </p:nvSpPr>
        <p:spPr>
          <a:xfrm>
            <a:off x="8994873" y="6387921"/>
            <a:ext cx="1827675" cy="3284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26.09.2024г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31" y="344800"/>
            <a:ext cx="2049484" cy="87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76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01831" y="2006931"/>
            <a:ext cx="11692246" cy="421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2700" algn="l" fontAlgn="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модернизации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образования и технологий, применяемых 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учреждениях, реализующих программы дошкольного образования, в соответствии с ФГОС ДО, ФОП ДО и ФАОП ДО;</a:t>
            </a:r>
          </a:p>
          <a:p>
            <a:pPr indent="12700" algn="l" fontAlgn="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реализация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оптимальных форм и приемов просветительской работы с родителями (законными представителями) по повышению их правовой и психолого-педагогической компетентности с целью комплексного сопровождения развития детей дошкольного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12700" algn="l" fontAlgn="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конкурсов и иных мероприятий, направленных на повышение престижа профессии, поддержки творческой инициативы и стремления к профессиональному и личностному росту работников муниципальной системы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0CBE52F-E49F-4FF4-AF77-46D05B96AD38}"/>
              </a:ext>
            </a:extLst>
          </p:cNvPr>
          <p:cNvSpPr txBox="1">
            <a:spLocks/>
          </p:cNvSpPr>
          <p:nvPr/>
        </p:nvSpPr>
        <p:spPr>
          <a:xfrm>
            <a:off x="2351315" y="216199"/>
            <a:ext cx="5640947" cy="9420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Администрации </a:t>
            </a:r>
          </a:p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Усть-Илимска 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0CBE52F-E49F-4FF4-AF77-46D05B96AD38}"/>
              </a:ext>
            </a:extLst>
          </p:cNvPr>
          <p:cNvSpPr txBox="1">
            <a:spLocks/>
          </p:cNvSpPr>
          <p:nvPr/>
        </p:nvSpPr>
        <p:spPr>
          <a:xfrm>
            <a:off x="8994873" y="6387921"/>
            <a:ext cx="1827675" cy="3284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26.09.2024г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31" y="344800"/>
            <a:ext cx="2049484" cy="87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59122"/>
      </p:ext>
    </p:extLst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212</Words>
  <Application>Microsoft Office PowerPoint</Application>
  <PresentationFormat>Широкоэкранный</PresentationFormat>
  <Paragraphs>16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Calibri</vt:lpstr>
      <vt:lpstr>Helvetica Neue</vt:lpstr>
      <vt:lpstr>Times New Roman</vt:lpstr>
      <vt:lpstr>Arial</vt:lpstr>
      <vt:lpstr>21_BasicWhite</vt:lpstr>
      <vt:lpstr> Задачи муниципальной системы дошкольного образования  в 2024-2025 учебном году: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Лапонова Галина</dc:creator>
  <cp:lastModifiedBy>NA_Ma6enyn</cp:lastModifiedBy>
  <cp:revision>12</cp:revision>
  <dcterms:modified xsi:type="dcterms:W3CDTF">2024-10-08T08:24:47Z</dcterms:modified>
</cp:coreProperties>
</file>