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8921B-217C-40CC-B8FD-C8687563B63B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29C1-BCD6-4A6B-BBA3-801D7E18F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393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8921B-217C-40CC-B8FD-C8687563B63B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29C1-BCD6-4A6B-BBA3-801D7E18F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337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8921B-217C-40CC-B8FD-C8687563B63B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29C1-BCD6-4A6B-BBA3-801D7E18F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61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8921B-217C-40CC-B8FD-C8687563B63B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29C1-BCD6-4A6B-BBA3-801D7E18F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43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8921B-217C-40CC-B8FD-C8687563B63B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29C1-BCD6-4A6B-BBA3-801D7E18F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134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8921B-217C-40CC-B8FD-C8687563B63B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29C1-BCD6-4A6B-BBA3-801D7E18F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769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8921B-217C-40CC-B8FD-C8687563B63B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29C1-BCD6-4A6B-BBA3-801D7E18F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23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8921B-217C-40CC-B8FD-C8687563B63B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29C1-BCD6-4A6B-BBA3-801D7E18F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836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8921B-217C-40CC-B8FD-C8687563B63B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29C1-BCD6-4A6B-BBA3-801D7E18F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689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8921B-217C-40CC-B8FD-C8687563B63B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29C1-BCD6-4A6B-BBA3-801D7E18F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176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8921B-217C-40CC-B8FD-C8687563B63B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29C1-BCD6-4A6B-BBA3-801D7E18F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11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8921B-217C-40CC-B8FD-C8687563B63B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529C1-BCD6-4A6B-BBA3-801D7E18F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735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677008"/>
            <a:ext cx="10515600" cy="2022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Тренировочные мероприятия и досрочный этап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4577911"/>
              </p:ext>
            </p:extLst>
          </p:nvPr>
        </p:nvGraphicFramePr>
        <p:xfrm>
          <a:off x="838200" y="879475"/>
          <a:ext cx="10515600" cy="4246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4708">
                  <a:extLst>
                    <a:ext uri="{9D8B030D-6E8A-4147-A177-3AD203B41FA5}">
                      <a16:colId xmlns:a16="http://schemas.microsoft.com/office/drawing/2014/main" val="976586665"/>
                    </a:ext>
                  </a:extLst>
                </a:gridCol>
                <a:gridCol w="7913077">
                  <a:extLst>
                    <a:ext uri="{9D8B030D-6E8A-4147-A177-3AD203B41FA5}">
                      <a16:colId xmlns:a16="http://schemas.microsoft.com/office/drawing/2014/main" val="3246658493"/>
                    </a:ext>
                  </a:extLst>
                </a:gridCol>
                <a:gridCol w="1277815">
                  <a:extLst>
                    <a:ext uri="{9D8B030D-6E8A-4147-A177-3AD203B41FA5}">
                      <a16:colId xmlns:a16="http://schemas.microsoft.com/office/drawing/2014/main" val="2183755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ППЭ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760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05.03.2024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Федеральная тренировка по биологии (перед</a:t>
                      </a:r>
                      <a:r>
                        <a:rPr lang="ru-RU" baseline="0" dirty="0" smtClean="0"/>
                        <a:t> проведением досрочного этапа с тестированием видеонаблюдения)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1802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743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21.03.2024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Региональная тренировка по географии, начало 14:00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1801,1802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479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26.03.2024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ЕГЭ (досрочный этап)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1802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63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28.03.2024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Региональная тренировка по русскому языку, начало 14:00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1801,1802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977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29.03.2024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ЕГЭ (досрочный этап)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1802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482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04.04.2024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Региональная тренировка по </a:t>
                      </a:r>
                      <a:r>
                        <a:rPr lang="ru-RU" dirty="0" smtClean="0"/>
                        <a:t>литературе, начало 14:00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1801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8917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09.04.2024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Региональная тренировка по </a:t>
                      </a:r>
                      <a:r>
                        <a:rPr lang="ru-RU" dirty="0" smtClean="0"/>
                        <a:t>географии, начало 14:00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1801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392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18.04.2024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Региональная тренировка по русскому </a:t>
                      </a:r>
                      <a:r>
                        <a:rPr lang="ru-RU" dirty="0" smtClean="0"/>
                        <a:t>языку, начало 14:00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1801,1802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235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15.05.2024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Федеральная тренировка по</a:t>
                      </a:r>
                      <a:r>
                        <a:rPr lang="ru-RU" baseline="0" dirty="0" smtClean="0"/>
                        <a:t> русскому, английскому (устно), КЕГЭ с участием детей (</a:t>
                      </a:r>
                      <a:r>
                        <a:rPr lang="ru-RU" dirty="0" smtClean="0"/>
                        <a:t>перед основным этапом с тестированием видеонаблюдения)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1801,1802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785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73547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108</Words>
  <Application>Microsoft Office PowerPoint</Application>
  <PresentationFormat>Широкоэкранный</PresentationFormat>
  <Paragraphs>31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Тренировочные мероприятия и досрочный этап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Тренировочные мероприятия и досрочный этап </dc:title>
  <dc:creator>NA_Efremenko</dc:creator>
  <cp:lastModifiedBy>NA_Efremenko</cp:lastModifiedBy>
  <cp:revision>2</cp:revision>
  <dcterms:created xsi:type="dcterms:W3CDTF">2024-02-29T05:34:33Z</dcterms:created>
  <dcterms:modified xsi:type="dcterms:W3CDTF">2024-02-29T06:15:46Z</dcterms:modified>
</cp:coreProperties>
</file>