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4" r:id="rId5"/>
    <p:sldId id="261" r:id="rId6"/>
    <p:sldId id="266" r:id="rId7"/>
    <p:sldId id="263" r:id="rId8"/>
    <p:sldId id="269" r:id="rId9"/>
    <p:sldId id="270" r:id="rId10"/>
    <p:sldId id="265" r:id="rId11"/>
    <p:sldId id="268" r:id="rId12"/>
    <p:sldId id="267" r:id="rId13"/>
    <p:sldId id="25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8FB482-B26B-4309-AC3B-1984E48BAB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A30AE5-2D5E-47C9-9543-66EACF4D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B905932-3DF6-4728-9978-C1390E799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E6A824-E8D9-4EB1-B3EB-293B1F6F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79B570-BA3A-4545-8847-DA6CBCBE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F8FB2F-8628-46AA-AA3A-4F0236BA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561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05CEC5-263F-430B-A7A3-4D60AE53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C0A29C9-2F9A-44EA-A794-2566A280D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91D7FB-CAEF-49E1-A84F-4425BE9F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361ADB-CCF5-42A0-AEDF-92107892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80CB7E-B30A-4254-8274-D9915E77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42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16FE38D-78BC-4B22-BDA8-DC4CCAB58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03B2EED-EC6A-478A-8B5C-A6A0DF6B8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47432E-411C-411A-AFF9-3EE1603B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B27C35B-2EA8-46DF-9009-6CED653B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9800F6-56B1-4D27-8662-D74DBD02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0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0D2205-637D-4B70-8FCB-481AF9F0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90EE51-0750-49D4-BCBC-129FFD29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CE7FC5-13B7-4D3E-AE4C-A798B42D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68BF7F-E425-43C8-B8E5-C85F1616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56233E-07FC-4471-8E60-433BD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539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5F468B-0B83-43CF-A8C8-23D9F95E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9F6F10-2728-4014-BEC6-E9E835A8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99888F6-6E94-4028-8217-41C1187E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01C364-A376-41DB-B301-24D1E1F4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5885FB-6F31-4590-8FDF-FE1F8E67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455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CBD40B-F342-4D90-BEC6-DA2FE05B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DE47CE-0E5E-40DD-A50B-22D0988FB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E4318F-FBDF-4786-895E-B0323754D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75F8EA-9025-4EC8-B3A9-07041C1D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D80671-52E1-4601-B543-2BCD0B9F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ED6C303-B0EE-43B1-88AE-CB8C86F1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76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D9DF41-99C3-480A-A620-ECB451C4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AA9CA2-DFE2-4596-A97E-9FFF6BB0F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F1DDB2F-96ED-4700-B450-1A23E0C62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8C08846-A790-4F61-91D7-B4318D6DA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7DF7DB8-8F3C-4B15-83E6-3DE91EA02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0C71322-FFB5-455E-A5F9-7A93DF4A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347EFBA-34A2-474A-BE96-4ECEDB01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618FD37-D428-4EFE-A591-CCCF9B87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302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F1F6D5-A5CE-48F4-8A28-C6615B58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2F16455-ADD8-44CE-A795-0885A2CE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AE7699B-4AEA-4EFD-B828-35B7DDE7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C1174FD-C601-4CFC-8055-F343F0B2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27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6462615-1F0F-4D0C-8F9F-711F8695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52F6A28-7EAC-41A8-92F0-DA0EBDDA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D996222-B1D1-4A56-AF1E-77AD009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33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3957DF-CA58-41C2-B7AE-CB6530A4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D8B538-D475-4642-BF15-B4E98D7B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55252DD-04BF-430A-9AE7-884C693C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FD14F05-FAA6-4A17-A9A0-FA5BD8E1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93A25EF-41D6-4346-9678-E5D54DD1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8AC1F72-CAD2-4A0D-BC3C-3618F69D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094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7125D5-27DF-4958-85BA-142AA516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A0545BF-FA67-4093-8B52-F4ABBDABE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20B7E85-4B44-48C5-9440-BBB874297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BFF5613-E157-40CA-A1C4-FDC99370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22190DF-8124-47C8-BF4A-90763E31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BCCAFD9-5AEA-4395-A244-0EAE26C7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646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D230B2-4E76-49E3-A005-7653FC20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98A829-946B-4D81-8B76-2036FA26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444F91-FDF0-4BAA-B0EC-50C49D57E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C2F0-4BAE-4222-ABE3-8A4752EA210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7D0E61-3985-45EF-BE61-E3BC41ABE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5054FA-597A-4162-9F1B-0913FF43A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A24B-11CC-407F-9BB3-9F9765EDEF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90E97D4-1F2E-48FB-9BA9-6A1D4C2136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974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81C901-F19E-4603-81C8-2453AC5DD94A}"/>
              </a:ext>
            </a:extLst>
          </p:cNvPr>
          <p:cNvSpPr txBox="1"/>
          <p:nvPr/>
        </p:nvSpPr>
        <p:spPr>
          <a:xfrm>
            <a:off x="1365338" y="2267211"/>
            <a:ext cx="879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Sitka Banner" panose="02000505000000020004" pitchFamily="2" charset="0"/>
              </a:rPr>
              <a:t>Ранняя профилактика семейного </a:t>
            </a:r>
            <a:r>
              <a:rPr lang="ru-RU" sz="3200" dirty="0">
                <a:solidFill>
                  <a:srgbClr val="0070C0"/>
                </a:solidFill>
                <a:latin typeface="Sitka Banner" panose="02000505000000020004" pitchFamily="2" charset="0"/>
              </a:rPr>
              <a:t>неблагополучия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DA9CB4-F142-4D28-89B0-80C2F5E357B8}"/>
              </a:ext>
            </a:extLst>
          </p:cNvPr>
          <p:cNvSpPr txBox="1"/>
          <p:nvPr/>
        </p:nvSpPr>
        <p:spPr>
          <a:xfrm>
            <a:off x="6563639" y="4434214"/>
            <a:ext cx="4334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>
                <a:solidFill>
                  <a:srgbClr val="0070C0"/>
                </a:solidFill>
              </a:rPr>
              <a:t>Почуева</a:t>
            </a:r>
            <a:r>
              <a:rPr lang="ru-RU" i="1" dirty="0">
                <a:solidFill>
                  <a:srgbClr val="0070C0"/>
                </a:solidFill>
              </a:rPr>
              <a:t> О.В., социальный педагог МАОУ «Экспериментальный лицей «Научно-образовательный комплекс»</a:t>
            </a:r>
          </a:p>
        </p:txBody>
      </p:sp>
    </p:spTree>
    <p:extLst>
      <p:ext uri="{BB962C8B-B14F-4D97-AF65-F5344CB8AC3E}">
        <p14:creationId xmlns="" xmlns:p14="http://schemas.microsoft.com/office/powerpoint/2010/main" val="37131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1C782E6-D06F-434B-9E1C-6B9FD28BF384}"/>
              </a:ext>
            </a:extLst>
          </p:cNvPr>
          <p:cNvSpPr/>
          <p:nvPr/>
        </p:nvSpPr>
        <p:spPr>
          <a:xfrm>
            <a:off x="4897676" y="350109"/>
            <a:ext cx="6713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3300"/>
                </a:solidFill>
              </a:rPr>
              <a:t>ПРОЕКТНАЯ ДЕЯТЕЛЬНОСТЬ</a:t>
            </a:r>
          </a:p>
        </p:txBody>
      </p:sp>
      <p:pic>
        <p:nvPicPr>
          <p:cNvPr id="1026" name="Picture 2" descr="\\192.168.16.1\базы\Почуева О.В\РВГ -7\2018-2019 год\масленица 2019\Оксана\Оксан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273" y="1430587"/>
            <a:ext cx="5089806" cy="254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192.168.16.1\базы\Почуева О.В\РВГ -7\2017-2018 год\масленица 2018\фото масленица 2018\image-0-02-04-16d6f84006c6854491d192f9e2692b099c0902f4c916c23d39068a2b3c7ca26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404" y="999744"/>
            <a:ext cx="4833451" cy="271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\\192.168.16.1\базы\Почуева О.В\РВГ -7\2018-2019 год\масленица 2019\Оксана\Оксана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2179" y="4064059"/>
            <a:ext cx="4211671" cy="210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\\192.168.16.1\базы\Почуева О.В\социальный_педагог\фото мероприятий\DSC_0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1680" y="4108704"/>
            <a:ext cx="3608832" cy="239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8884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16.1\базы\Почуева О.В\РВГ -7\2017-2018 год\фото общее  за 2017-2018 годРвг-7\б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1466" y="475488"/>
            <a:ext cx="2249424" cy="299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\\192.168.16.1\базы\Почуева О.В\РВГ -7\2019-2020 год\фото\снежные фигуры 2019\IMG_20191214_115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062" y="792480"/>
            <a:ext cx="2999232" cy="399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\\192.168.16.1\базы\Почуева О.В\социальный_педагог\фото мероприятий\DSC_0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404" y="1243584"/>
            <a:ext cx="321868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\\192.168.16.1\базы\Почуева О.В\социальный_педагог\фото мероприятий\DSC_08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1168" y="3852672"/>
            <a:ext cx="3657600" cy="2431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\\192.168.16.1\базы\Почуева О.В\социальный_педагог\фото мероприятий\DSC_03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4820" y="3669792"/>
            <a:ext cx="3546348" cy="236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2778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2BA4D9E-DBAE-4646-9202-365C19FD0E91}"/>
              </a:ext>
            </a:extLst>
          </p:cNvPr>
          <p:cNvSpPr txBox="1"/>
          <p:nvPr/>
        </p:nvSpPr>
        <p:spPr>
          <a:xfrm>
            <a:off x="5686817" y="479213"/>
            <a:ext cx="5924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FF3300"/>
                </a:solidFill>
              </a:rPr>
              <a:t>СОВЕТ СОДЕЙСТВИЯ.БЛАГОТВОРИТЕЛЬНЫЙ ФОНД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359B21-90B3-41EA-8895-B3C28D12E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353" t="30683" r="24962" b="20549"/>
          <a:stretch/>
        </p:blipFill>
        <p:spPr>
          <a:xfrm>
            <a:off x="1651348" y="3093929"/>
            <a:ext cx="4210833" cy="32848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E02ECB7-EB7D-4D9F-B512-EEE086944C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641" t="59301" r="20396" b="12876"/>
          <a:stretch/>
        </p:blipFill>
        <p:spPr>
          <a:xfrm>
            <a:off x="801665" y="1415441"/>
            <a:ext cx="4471793" cy="14905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http://lyceum.biz/wp-content/uploads/2016/12/IMG-20161224-WA0005-450x338.jpg">
            <a:extLst>
              <a:ext uri="{FF2B5EF4-FFF2-40B4-BE49-F238E27FC236}">
                <a16:creationId xmlns="" xmlns:a16="http://schemas.microsoft.com/office/drawing/2014/main" id="{DF754A5F-9F81-4B35-8CAE-53C5057B1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5291"/>
            <a:ext cx="4286250" cy="32194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894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99FD8F3-A43E-4CAB-80DE-8B1ECF95D88B}"/>
              </a:ext>
            </a:extLst>
          </p:cNvPr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>
                <a:solidFill>
                  <a:srgbClr val="000000"/>
                </a:solidFill>
                <a:latin typeface="Open Sans"/>
              </a:rPr>
              <a:t>«В годы детства каждый человек требует участия, ласки.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r"/>
            <a:r>
              <a:rPr lang="ru-RU" i="1" dirty="0">
                <a:solidFill>
                  <a:srgbClr val="000000"/>
                </a:solidFill>
                <a:latin typeface="Open Sans"/>
              </a:rPr>
              <a:t>Если ребенок вырастет в обстановке бессердечности,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r"/>
            <a:r>
              <a:rPr lang="ru-RU" i="1" dirty="0">
                <a:solidFill>
                  <a:srgbClr val="000000"/>
                </a:solidFill>
                <a:latin typeface="Open Sans"/>
              </a:rPr>
              <a:t>он становится равнодушным к добру и красоте».          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                                                                                                   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(В. Сухомлинский)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61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1B7FF8A-A1AF-429A-BB74-76FAC5293E7A}"/>
              </a:ext>
            </a:extLst>
          </p:cNvPr>
          <p:cNvSpPr/>
          <p:nvPr/>
        </p:nvSpPr>
        <p:spPr>
          <a:xfrm>
            <a:off x="7869430" y="413278"/>
            <a:ext cx="3938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3300"/>
                </a:solidFill>
              </a:rPr>
              <a:t>ДИАГНОСТИЧЕСКАЯ РАБОТА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9888" y="1833014"/>
            <a:ext cx="8119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symbol" panose="05050102010706020507" pitchFamily="18" charset="2"/>
              </a:rPr>
              <a:t>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наблюдение за поведением несовершеннолетних, их внешним</a:t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видом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symbol" panose="05050102010706020507" pitchFamily="18" charset="2"/>
              </a:rPr>
              <a:t>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анкетирование, опрос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несовершеннолетних и их родителей;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symbol" panose="05050102010706020507" pitchFamily="18" charset="2"/>
              </a:rPr>
              <a:t></a:t>
            </a:r>
            <a:r>
              <a:rPr lang="ru-RU" sz="1200" dirty="0">
                <a:solidFill>
                  <a:srgbClr val="000000"/>
                </a:solidFill>
                <a:latin typeface="symbol" panose="05050102010706020507" pitchFamily="18" charset="2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анализ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посещения образовательной организации, успеваемости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составление социального паспорта класса;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взаимодействие со специализированными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структурами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(отдел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опеки,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ОДН,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КДНиЗП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т.д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</a:br>
            <a:endParaRPr lang="ru-RU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 </a:t>
            </a:r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C:\Users\Oksana\Desktop\20211123_125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7370" y="1292352"/>
            <a:ext cx="2047494" cy="272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192.168.16.1\базы\Почуева О.В\Фото архив\моя работа\DSC_1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9764" y="4181856"/>
            <a:ext cx="2688336" cy="179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1934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1B7FF8A-A1AF-429A-BB74-76FAC5293E7A}"/>
              </a:ext>
            </a:extLst>
          </p:cNvPr>
          <p:cNvSpPr/>
          <p:nvPr/>
        </p:nvSpPr>
        <p:spPr>
          <a:xfrm>
            <a:off x="8112762" y="545866"/>
            <a:ext cx="3260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3300"/>
                </a:solidFill>
                <a:latin typeface="YS Text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КОНСУЛЬТАТИВНАЯ РАБОТА</a:t>
            </a:r>
            <a:endParaRPr lang="ru-RU" sz="2000" b="1" dirty="0">
              <a:solidFill>
                <a:srgbClr val="FF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888" y="1833014"/>
            <a:ext cx="8119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по запросу родителя (с какой-либо проблемой);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по результатам диагностики и наблюдения;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по запросу учителя- предметника;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по запросу куратора группы.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</a:br>
            <a:endParaRPr lang="ru-RU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 </a:t>
            </a:r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50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899502B-0819-433E-BA5B-20033D9BAAC9}"/>
              </a:ext>
            </a:extLst>
          </p:cNvPr>
          <p:cNvSpPr/>
          <p:nvPr/>
        </p:nvSpPr>
        <p:spPr>
          <a:xfrm>
            <a:off x="6355753" y="476082"/>
            <a:ext cx="5552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</a:rPr>
              <a:t>СОЦИАЛЬНО-ПСИХОЛОГИЧЕСКИЙ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ТРЕНИНГ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\\192.168.16.1\базы\Почуева О.В\социальный_педагог\2018-2019\фото соц.педагога\круглый ст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796" y="2133600"/>
            <a:ext cx="4005072" cy="267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\\192.168.16.1\базы\Почуева О.В\социальный_педагог\2018-2019\фото соц.педагога\акции и мероприятия\IMG-20160919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1610" y="2731008"/>
            <a:ext cx="2560320" cy="341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\\192.168.16.1\базы\Почуева О.В\социальный_педагог\2018-2019\фото соц.педагога\акции и мероприятия\20171106_084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088" y="1243584"/>
            <a:ext cx="3673856" cy="275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1080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1B7FF8A-A1AF-429A-BB74-76FAC5293E7A}"/>
              </a:ext>
            </a:extLst>
          </p:cNvPr>
          <p:cNvSpPr/>
          <p:nvPr/>
        </p:nvSpPr>
        <p:spPr>
          <a:xfrm>
            <a:off x="3538731" y="400578"/>
            <a:ext cx="8148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FF3300"/>
                </a:solidFill>
                <a:latin typeface="YS Text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РАБОТА</a:t>
            </a:r>
            <a:endParaRPr lang="ru-RU" sz="2000" b="1" dirty="0">
              <a:solidFill>
                <a:srgbClr val="FF3300"/>
              </a:solidFill>
            </a:endParaRPr>
          </a:p>
        </p:txBody>
      </p:sp>
      <p:pic>
        <p:nvPicPr>
          <p:cNvPr id="5123" name="Picture 3" descr="\\192.168.16.1\базы\Почуева О.В\социальный_педагог\2019-2020\фото\IMG_20190921_124225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3014" y="3572256"/>
            <a:ext cx="2139696" cy="285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\\192.168.16.1\базы\Почуева О.В\социальный_педагог\2018-2019\фото соц.педагога\беседы (2).jpg"/>
          <p:cNvPicPr>
            <a:picLocks noChangeAspect="1" noChangeArrowheads="1"/>
          </p:cNvPicPr>
          <p:nvPr/>
        </p:nvPicPr>
        <p:blipFill>
          <a:blip r:embed="rId3" cstate="print"/>
          <a:srcRect b="20323"/>
          <a:stretch>
            <a:fillRect/>
          </a:stretch>
        </p:blipFill>
        <p:spPr bwMode="auto">
          <a:xfrm>
            <a:off x="1004438" y="1380544"/>
            <a:ext cx="4469769" cy="200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\\192.168.16.1\базы\ПСИХОЛОГ\День ребенка\Родительское собрание (30.11)\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320" y="3404616"/>
            <a:ext cx="4338828" cy="289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\\192.168.16.1\базы\Почуева О.В\фото со специалистами\родительский урок\IMG-20170420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4426" y="1694688"/>
            <a:ext cx="2218182" cy="295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\\192.168.16.1\базы\Почуева О.В\фото со специалистами\обшешкольные собрания\IMG-20170523-WA000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8536" y="1097281"/>
            <a:ext cx="3337560" cy="200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5122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5B87D8F-54D7-4B7C-8E28-4F14038A9045}"/>
              </a:ext>
            </a:extLst>
          </p:cNvPr>
          <p:cNvSpPr/>
          <p:nvPr/>
        </p:nvSpPr>
        <p:spPr>
          <a:xfrm>
            <a:off x="7590773" y="350109"/>
            <a:ext cx="4020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3300"/>
                </a:solidFill>
              </a:rPr>
              <a:t>ЛИЦЕЙСКАЯ ПРОПОВЕДЬ</a:t>
            </a:r>
          </a:p>
        </p:txBody>
      </p:sp>
      <p:pic>
        <p:nvPicPr>
          <p:cNvPr id="6146" name="Picture 2" descr="\\192.168.16.1\базы\Почуева О.В\социальный_педагог\фото мероприятий\DSC_0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3012" y="2779776"/>
            <a:ext cx="4846320" cy="323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\\192.168.16.1\базы\Почуева О.В\социальный_педагог\фото мероприятий\8gmJfMO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983" y="1338880"/>
            <a:ext cx="5654665" cy="318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2538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0F70A68-6D3A-48EE-B675-D48F1E04AE0B}"/>
              </a:ext>
            </a:extLst>
          </p:cNvPr>
          <p:cNvSpPr/>
          <p:nvPr/>
        </p:nvSpPr>
        <p:spPr>
          <a:xfrm>
            <a:off x="4897676" y="350109"/>
            <a:ext cx="6713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3300"/>
                </a:solidFill>
              </a:rPr>
              <a:t>ПОСРЕДНИЧЕСТВО ВО </a:t>
            </a:r>
            <a:r>
              <a:rPr lang="ru-RU" b="1" dirty="0" smtClean="0">
                <a:solidFill>
                  <a:srgbClr val="FF3300"/>
                </a:solidFill>
              </a:rPr>
              <a:t>ВЗАИМОДЕЙСТВИИ </a:t>
            </a:r>
            <a:r>
              <a:rPr lang="ru-RU" b="1" dirty="0">
                <a:solidFill>
                  <a:srgbClr val="FF3300"/>
                </a:solidFill>
              </a:rPr>
              <a:t>С РАЗЛИЧНЫМИ </a:t>
            </a:r>
            <a:r>
              <a:rPr lang="ru-RU" b="1" dirty="0" smtClean="0">
                <a:solidFill>
                  <a:srgbClr val="FF3300"/>
                </a:solidFill>
              </a:rPr>
              <a:t>СЛУЖБАМИ и СТРУКТУРАМИ</a:t>
            </a:r>
            <a:endParaRPr lang="ru-RU" b="1" dirty="0">
              <a:solidFill>
                <a:srgbClr val="FF3300"/>
              </a:solidFill>
            </a:endParaRPr>
          </a:p>
        </p:txBody>
      </p:sp>
      <p:pic>
        <p:nvPicPr>
          <p:cNvPr id="3076" name="Picture 4" descr="\\192.168.16.1\базы\Почуева О.В\социальный_педагог\2019-2020\фото\IMG_20190921_121044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112512" y="2340864"/>
            <a:ext cx="3738880" cy="280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\\192.168.16.1\базы\Почуева О.В\социальный_педагог\2018-2019\фото\проф.пробы ПТУ 42\image-0-02-04-3114ec977852bcf7c03542ed76c6675f5a29b6bb2a2c0d8c9dca0f42b6d7021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408" y="1085088"/>
            <a:ext cx="2340864" cy="175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192.168.16.1\базы\Почуева О.В\социальный_педагог\2018-2019\фото\проф.пробы ПТУ 42\image-0-02-04-f067e304f1e4b4304e846a9b89c631ea372240c5d4a90cc1a7c5ac67b117565b-V.jpg"/>
          <p:cNvPicPr>
            <a:picLocks noChangeAspect="1" noChangeArrowheads="1"/>
          </p:cNvPicPr>
          <p:nvPr/>
        </p:nvPicPr>
        <p:blipFill>
          <a:blip r:embed="rId4" cstate="print"/>
          <a:srcRect t="13223"/>
          <a:stretch>
            <a:fillRect/>
          </a:stretch>
        </p:blipFill>
        <p:spPr bwMode="auto">
          <a:xfrm>
            <a:off x="2194560" y="2340864"/>
            <a:ext cx="2840736" cy="184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\\192.168.16.1\базы\Почуева О.В\социальный_педагог\2018-2019\фото соц.педагога\День испекто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4024" y="1036321"/>
            <a:ext cx="3129280" cy="187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Oksana\Downloads\20211124_1433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95994" y="3218688"/>
            <a:ext cx="2139696" cy="285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\\192.168.16.1\базы\Почуева О.В\социальный_педагог\2018-2019\фото соц.педагога\ЦД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5688" y="4437888"/>
            <a:ext cx="3313176" cy="198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1379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0F70A68-6D3A-48EE-B675-D48F1E04AE0B}"/>
              </a:ext>
            </a:extLst>
          </p:cNvPr>
          <p:cNvSpPr/>
          <p:nvPr/>
        </p:nvSpPr>
        <p:spPr>
          <a:xfrm>
            <a:off x="4897676" y="350109"/>
            <a:ext cx="6713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3300"/>
                </a:solidFill>
              </a:rPr>
              <a:t>ПОСРЕДНИЧЕСТВО ВО </a:t>
            </a:r>
            <a:r>
              <a:rPr lang="ru-RU" b="1" dirty="0" smtClean="0">
                <a:solidFill>
                  <a:srgbClr val="FF3300"/>
                </a:solidFill>
              </a:rPr>
              <a:t>ВЗАИМОДЕЙСТВИИ </a:t>
            </a:r>
            <a:r>
              <a:rPr lang="ru-RU" b="1" dirty="0">
                <a:solidFill>
                  <a:srgbClr val="FF3300"/>
                </a:solidFill>
              </a:rPr>
              <a:t>С РАЗЛИЧНЫМИ </a:t>
            </a:r>
            <a:r>
              <a:rPr lang="ru-RU" b="1" dirty="0" smtClean="0">
                <a:solidFill>
                  <a:srgbClr val="FF3300"/>
                </a:solidFill>
              </a:rPr>
              <a:t>СЛУЖБАМИ и СТРУКТУРАМИ</a:t>
            </a:r>
            <a:endParaRPr lang="ru-RU" b="1" dirty="0">
              <a:solidFill>
                <a:srgbClr val="FF3300"/>
              </a:solidFill>
            </a:endParaRPr>
          </a:p>
        </p:txBody>
      </p:sp>
      <p:pic>
        <p:nvPicPr>
          <p:cNvPr id="1026" name="Picture 2" descr="\\192.168.16.1\базы\Почуева О.В\социальный_педагог\2018-2019\фото\проф.пробы ПТУ 42\image-0-02-04-3114ec977852bcf7c03542ed76c6675f5a29b6bb2a2c0d8c9dca0f42b6d7021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3040" y="1828800"/>
            <a:ext cx="2340864" cy="175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\\192.168.16.1\базы\Почуева О.В\социальный_педагог\2018-2019\фото\проф ВИЧ декабрь2018\IMG_20181129_092903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232" y="4023360"/>
            <a:ext cx="2621280" cy="196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\\192.168.16.1\базы\Почуева О.В\социальный_педагог\2018-2019\фото соц.педагога\врач гениколо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" y="1341120"/>
            <a:ext cx="4044696" cy="242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\\192.168.16.1\базы\Почуева О.В\социальный_педагог\2018-2019\фото соц.педагога\трудоустройство несовершеннолетни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848" y="1267968"/>
            <a:ext cx="1728216" cy="288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\\192.168.16.1\базы\Почуева О.В\социальный_педагог\2018-2019\фото соц.педагога\ЦПСиД педагог-психолог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1392" y="4084320"/>
            <a:ext cx="2584704" cy="193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\\192.168.16.1\базы\Почуева О.В\фото со специалистами\IMG_20191120_1507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4858" y="1194816"/>
            <a:ext cx="2039112" cy="271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\\192.168.16.1\базы\Почуева О.В\Фото архив\фото отчет\Новая папка\20150430_1445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1768" y="4328160"/>
            <a:ext cx="3386328" cy="2031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1379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92.168.16.1\базы\Почуева О.В\РВГ -7\2019-2020 год\сценарий Концерт СРЦ проект\IMG-3ea7d3ae224e4fe6456b1f9d055f5a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624" y="2097024"/>
            <a:ext cx="4990592" cy="3742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\\192.168.16.1\базы\Почуева О.В\РВГ -7\2019-2020 год\сценарий Концерт СРЦ проект\IMG-1648f888a11ceffbb1a19b436104dda0.jpg"/>
          <p:cNvPicPr>
            <a:picLocks noChangeAspect="1" noChangeArrowheads="1"/>
          </p:cNvPicPr>
          <p:nvPr/>
        </p:nvPicPr>
        <p:blipFill>
          <a:blip r:embed="rId3" cstate="print"/>
          <a:srcRect t="18844" b="19822"/>
          <a:stretch>
            <a:fillRect/>
          </a:stretch>
        </p:blipFill>
        <p:spPr bwMode="auto">
          <a:xfrm>
            <a:off x="6244424" y="902208"/>
            <a:ext cx="5512905" cy="253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103</Words>
  <Application>Microsoft Office PowerPoint</Application>
  <PresentationFormat>Произвольный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Oksana</cp:lastModifiedBy>
  <cp:revision>70</cp:revision>
  <dcterms:created xsi:type="dcterms:W3CDTF">2021-06-25T08:30:56Z</dcterms:created>
  <dcterms:modified xsi:type="dcterms:W3CDTF">2021-11-25T02:03:01Z</dcterms:modified>
</cp:coreProperties>
</file>