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2" r:id="rId2"/>
    <p:sldId id="369" r:id="rId3"/>
    <p:sldId id="388" r:id="rId4"/>
    <p:sldId id="403" r:id="rId5"/>
    <p:sldId id="363" r:id="rId6"/>
    <p:sldId id="389" r:id="rId7"/>
    <p:sldId id="366" r:id="rId8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A79"/>
    <a:srgbClr val="657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1"/>
    <p:restoredTop sz="96271"/>
  </p:normalViewPr>
  <p:slideViewPr>
    <p:cSldViewPr snapToGrid="0" snapToObjects="1">
      <p:cViewPr varScale="1">
        <p:scale>
          <a:sx n="95" d="100"/>
          <a:sy n="95" d="100"/>
        </p:scale>
        <p:origin x="52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2024/3/4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2024/3/4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73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51EA2-67BF-B745-D3C4-CBF444B1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D11421-BBB1-A92F-7017-756E4BBB5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A5A05F3-EDC1-FF5C-168A-271ED642E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02D270-0388-F930-9FF3-05425B146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42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985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9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13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FADD7BE2-21F3-F54D-9AE8-39D0B10C4D74}"/>
              </a:ext>
            </a:extLst>
          </p:cNvPr>
          <p:cNvGrpSpPr/>
          <p:nvPr userDrawn="1"/>
        </p:nvGrpSpPr>
        <p:grpSpPr>
          <a:xfrm>
            <a:off x="-151348" y="139804"/>
            <a:ext cx="663545" cy="663545"/>
            <a:chOff x="9515796" y="3119120"/>
            <a:chExt cx="2015804" cy="2015804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32A521FE-422E-9C4C-8528-F1845884A76C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385CEE2-EB65-A848-8AA0-E1C7C488DC82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9D1BFD3E-2DD7-2A48-8032-C96EB860E2D9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EB91760-1AEA-8A4C-951B-B1C46A6B8E6E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3DD3388C-D5EA-E647-82BB-2CFDD29B5DEE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A2877578-4FC0-744D-92AD-79012A060101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317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矩形 12">
            <a:extLst>
              <a:ext uri="{FF2B5EF4-FFF2-40B4-BE49-F238E27FC236}">
                <a16:creationId xmlns:a16="http://schemas.microsoft.com/office/drawing/2014/main" id="{79C0F6EF-C9F0-F840-AA2F-04F95A8FE2C5}"/>
              </a:ext>
            </a:extLst>
          </p:cNvPr>
          <p:cNvSpPr/>
          <p:nvPr userDrawn="1"/>
        </p:nvSpPr>
        <p:spPr>
          <a:xfrm flipH="1">
            <a:off x="-601884" y="-3174"/>
            <a:ext cx="1508925" cy="813401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13">
            <a:extLst>
              <a:ext uri="{FF2B5EF4-FFF2-40B4-BE49-F238E27FC236}">
                <a16:creationId xmlns:a16="http://schemas.microsoft.com/office/drawing/2014/main" id="{E1C7E2E6-91D8-FB47-AC56-ED66D3E35C41}"/>
              </a:ext>
            </a:extLst>
          </p:cNvPr>
          <p:cNvSpPr/>
          <p:nvPr userDrawn="1"/>
        </p:nvSpPr>
        <p:spPr>
          <a:xfrm flipH="1">
            <a:off x="-601884" y="420"/>
            <a:ext cx="1608881" cy="415903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0E77FF0-00DF-BF40-A861-7F91079349CA}"/>
              </a:ext>
            </a:extLst>
          </p:cNvPr>
          <p:cNvGrpSpPr/>
          <p:nvPr userDrawn="1"/>
        </p:nvGrpSpPr>
        <p:grpSpPr>
          <a:xfrm flipH="1">
            <a:off x="-230439" y="106873"/>
            <a:ext cx="626086" cy="217049"/>
            <a:chOff x="8403277" y="81280"/>
            <a:chExt cx="1569719" cy="50291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D5E7290-DE64-E344-9FFE-FFE8978CB346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7D834D0F-8AF6-4F43-9C86-C4231B2F2754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382BCFC-65DF-CA4A-8865-2E00E6483170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851C1AD5-9842-FC48-8015-4C3F948CEAAE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76EF160C-D8A0-C146-8FBB-207128A90292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3D222E2-7851-8F4D-BA57-97E254E24CBD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3EB32FC8-970D-4C46-A8B0-32FF29BFF821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2CC31954-66C3-F441-B6CF-AFA4C2E604C3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FFDEAD3F-9D60-DF44-9580-C04B383D47E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49C2EB3E-7465-AB45-813A-085B556581C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BB2EB8C1-0D53-364E-9F6C-89E6B5AE64EB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17317F06-8EC5-EC47-A168-BDED64340033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75FD54E-8F9A-9842-9544-609D7B090C1D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7A98BB38-683A-E24B-B241-6403FBE7EB9B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12DCB858-9E6A-984D-ABAB-93B24F4DE725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19A645C2-56FB-184E-92A8-A146C429BEE7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9184ECFB-11D9-ED45-8BC1-46B42BD0A8E9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06D7B34-6C88-204C-BBD2-84D93EA0F842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F3585CD4-68F8-CE4E-8F54-F55712943F68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0097703B-B3E2-5543-9C1E-B43380AE630D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C872F1EC-C3E1-D944-B276-D5083B7F2CB5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C6EB7075-575F-8D4B-8267-4050E8D3E19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38EF8F8-991F-014B-B85F-0A0D30FDC82B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21A8240-D6C4-4B40-ADAE-C029FF0FCF0B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2033C99-9506-BB4D-B207-20CA38145F1E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DD38E49-FF40-F946-BBE3-646134930133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83098EB-612B-BC4A-987D-EFAC838E4FFF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AB03C039-D663-4846-90C7-63B80FA6426A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DA0FDE4-6D9A-644B-A32F-E0F79C0AE369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FBAD578-984D-EE4B-AD73-2928D852ED1E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509A9DEE-DDB8-C441-8FE5-9536A9AE4BBE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58C0D2F1-2FED-244E-BAA2-81E9BDFF6B58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062DB80-764F-DA47-9C18-2B36ADCC0A2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D9262DE9-B8B4-674C-8366-5561CCFC19ED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1E9209A-B11D-4E45-832E-A2850B13AE10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3D737F53-77B7-E046-8932-197F3E772934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3B86420-BD65-474F-BA92-A00206EA7316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A0B04D7A-AC33-EA45-A37D-3E90C477D499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90DC0D3D-26EC-F141-B463-17E5449819EE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11613A47-F20F-2943-B7A7-8BF6C94266EE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92D2FE11-04E1-7D41-8611-C16F7A7418FA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E292B1EF-C340-D14C-B569-19718F2CF358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55F218DC-3E67-9E48-8938-78866428593A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07F9268C-4E56-3645-9608-F9C756A75018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7433175A-770B-2D49-8208-BC156D87FA3C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30AFF4F-BF1E-B94A-883D-8FB45C8FFACA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B9D06B16-ECBC-E542-9583-CD0CD8CC2815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7E8E5A87-26B5-5E4E-9C77-43A210EAD30A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62" name="椭圆 61">
            <a:extLst>
              <a:ext uri="{FF2B5EF4-FFF2-40B4-BE49-F238E27FC236}">
                <a16:creationId xmlns:a16="http://schemas.microsoft.com/office/drawing/2014/main" id="{34BCCEEF-31E3-AD40-9DAF-C38F54EC3310}"/>
              </a:ext>
            </a:extLst>
          </p:cNvPr>
          <p:cNvSpPr/>
          <p:nvPr userDrawn="1"/>
        </p:nvSpPr>
        <p:spPr>
          <a:xfrm>
            <a:off x="716560" y="568654"/>
            <a:ext cx="176723" cy="176723"/>
          </a:xfrm>
          <a:prstGeom prst="ellipse">
            <a:avLst/>
          </a:prstGeom>
          <a:solidFill>
            <a:srgbClr val="96DCD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0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组合 79">
            <a:extLst>
              <a:ext uri="{FF2B5EF4-FFF2-40B4-BE49-F238E27FC236}">
                <a16:creationId xmlns:a16="http://schemas.microsoft.com/office/drawing/2014/main" id="{071AB0B1-1EB3-7C4F-9AB2-17C94A6F725A}"/>
              </a:ext>
            </a:extLst>
          </p:cNvPr>
          <p:cNvGrpSpPr/>
          <p:nvPr/>
        </p:nvGrpSpPr>
        <p:grpSpPr>
          <a:xfrm>
            <a:off x="5573821" y="-5671"/>
            <a:ext cx="6618180" cy="2651085"/>
            <a:chOff x="7472847" y="-5670"/>
            <a:chExt cx="4719153" cy="189038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91E8E31-BDAF-5B44-835F-2E6F10F3614D}"/>
                </a:ext>
              </a:extLst>
            </p:cNvPr>
            <p:cNvSpPr/>
            <p:nvPr/>
          </p:nvSpPr>
          <p:spPr>
            <a:xfrm>
              <a:off x="8602238" y="0"/>
              <a:ext cx="3589761" cy="1884710"/>
            </a:xfrm>
            <a:custGeom>
              <a:avLst/>
              <a:gdLst>
                <a:gd name="connsiteX0" fmla="*/ 64241 w 3589761"/>
                <a:gd name="connsiteY0" fmla="*/ 0 h 1884710"/>
                <a:gd name="connsiteX1" fmla="*/ 3589761 w 3589761"/>
                <a:gd name="connsiteY1" fmla="*/ 0 h 1884710"/>
                <a:gd name="connsiteX2" fmla="*/ 3589761 w 3589761"/>
                <a:gd name="connsiteY2" fmla="*/ 1884710 h 1884710"/>
                <a:gd name="connsiteX3" fmla="*/ 2837921 w 3589761"/>
                <a:gd name="connsiteY3" fmla="*/ 1010950 h 1884710"/>
                <a:gd name="connsiteX4" fmla="*/ 1345643 w 3589761"/>
                <a:gd name="connsiteY4" fmla="*/ 1446815 h 1884710"/>
                <a:gd name="connsiteX5" fmla="*/ 64241 w 3589761"/>
                <a:gd name="connsiteY5" fmla="*/ 0 h 188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761" h="1884709">
                  <a:moveTo>
                    <a:pt x="64241" y="0"/>
                  </a:moveTo>
                  <a:lnTo>
                    <a:pt x="3589761" y="0"/>
                  </a:lnTo>
                  <a:lnTo>
                    <a:pt x="3589761" y="1884710"/>
                  </a:lnTo>
                  <a:cubicBezTo>
                    <a:pt x="3190134" y="1474923"/>
                    <a:pt x="3369628" y="1197217"/>
                    <a:pt x="2837921" y="1010950"/>
                  </a:cubicBezTo>
                  <a:cubicBezTo>
                    <a:pt x="2386008" y="919341"/>
                    <a:pt x="1872270" y="1483227"/>
                    <a:pt x="1345643" y="1446815"/>
                  </a:cubicBezTo>
                  <a:cubicBezTo>
                    <a:pt x="453256" y="1400243"/>
                    <a:pt x="-214952" y="1014989"/>
                    <a:pt x="64241" y="0"/>
                  </a:cubicBez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5FC790B-1E6D-3649-88D9-E1914C857A71}"/>
                </a:ext>
              </a:extLst>
            </p:cNvPr>
            <p:cNvSpPr/>
            <p:nvPr/>
          </p:nvSpPr>
          <p:spPr>
            <a:xfrm>
              <a:off x="8158226" y="-1"/>
              <a:ext cx="4033774" cy="963679"/>
            </a:xfrm>
            <a:custGeom>
              <a:avLst/>
              <a:gdLst>
                <a:gd name="connsiteX0" fmla="*/ 10414 w 4033774"/>
                <a:gd name="connsiteY0" fmla="*/ 0 h 963679"/>
                <a:gd name="connsiteX1" fmla="*/ 4033774 w 4033774"/>
                <a:gd name="connsiteY1" fmla="*/ 0 h 963679"/>
                <a:gd name="connsiteX2" fmla="*/ 4033774 w 4033774"/>
                <a:gd name="connsiteY2" fmla="*/ 410653 h 963679"/>
                <a:gd name="connsiteX3" fmla="*/ 2824734 w 4033774"/>
                <a:gd name="connsiteY3" fmla="*/ 55053 h 963679"/>
                <a:gd name="connsiteX4" fmla="*/ 711454 w 4033774"/>
                <a:gd name="connsiteY4" fmla="*/ 961406 h 963679"/>
                <a:gd name="connsiteX5" fmla="*/ 10414 w 4033774"/>
                <a:gd name="connsiteY5" fmla="*/ 0 h 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774" h="963679">
                  <a:moveTo>
                    <a:pt x="10414" y="0"/>
                  </a:moveTo>
                  <a:lnTo>
                    <a:pt x="4033774" y="0"/>
                  </a:lnTo>
                  <a:lnTo>
                    <a:pt x="4033774" y="410653"/>
                  </a:lnTo>
                  <a:cubicBezTo>
                    <a:pt x="3701881" y="251480"/>
                    <a:pt x="3380147" y="173586"/>
                    <a:pt x="2824734" y="55053"/>
                  </a:cubicBezTo>
                  <a:cubicBezTo>
                    <a:pt x="1520867" y="-137283"/>
                    <a:pt x="1558121" y="1021662"/>
                    <a:pt x="711454" y="961406"/>
                  </a:cubicBezTo>
                  <a:cubicBezTo>
                    <a:pt x="152654" y="925417"/>
                    <a:pt x="-50546" y="543989"/>
                    <a:pt x="10414" y="0"/>
                  </a:cubicBezTo>
                  <a:close/>
                </a:path>
              </a:pathLst>
            </a:custGeom>
            <a:solidFill>
              <a:srgbClr val="657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任意形状 17">
              <a:extLst>
                <a:ext uri="{FF2B5EF4-FFF2-40B4-BE49-F238E27FC236}">
                  <a16:creationId xmlns:a16="http://schemas.microsoft.com/office/drawing/2014/main" id="{9BCF838E-E50D-B342-AE14-2D7F2C620E08}"/>
                </a:ext>
              </a:extLst>
            </p:cNvPr>
            <p:cNvSpPr/>
            <p:nvPr/>
          </p:nvSpPr>
          <p:spPr>
            <a:xfrm>
              <a:off x="7472847" y="-5670"/>
              <a:ext cx="1370758" cy="1055868"/>
            </a:xfrm>
            <a:custGeom>
              <a:avLst/>
              <a:gdLst>
                <a:gd name="connsiteX0" fmla="*/ 110152 w 1370758"/>
                <a:gd name="connsiteY0" fmla="*/ 0 h 1055868"/>
                <a:gd name="connsiteX1" fmla="*/ 1260606 w 1370758"/>
                <a:gd name="connsiteY1" fmla="*/ 0 h 1055868"/>
                <a:gd name="connsiteX2" fmla="*/ 1316897 w 1370758"/>
                <a:gd name="connsiteY2" fmla="*/ 103709 h 1055868"/>
                <a:gd name="connsiteX3" fmla="*/ 1370758 w 1370758"/>
                <a:gd name="connsiteY3" fmla="*/ 370489 h 1055868"/>
                <a:gd name="connsiteX4" fmla="*/ 685379 w 1370758"/>
                <a:gd name="connsiteY4" fmla="*/ 1055868 h 1055868"/>
                <a:gd name="connsiteX5" fmla="*/ 0 w 1370758"/>
                <a:gd name="connsiteY5" fmla="*/ 370489 h 1055868"/>
                <a:gd name="connsiteX6" fmla="*/ 53861 w 1370758"/>
                <a:gd name="connsiteY6" fmla="*/ 103709 h 105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758" h="1055868">
                  <a:moveTo>
                    <a:pt x="110152" y="0"/>
                  </a:moveTo>
                  <a:lnTo>
                    <a:pt x="1260606" y="0"/>
                  </a:lnTo>
                  <a:lnTo>
                    <a:pt x="1316897" y="103709"/>
                  </a:lnTo>
                  <a:cubicBezTo>
                    <a:pt x="1351580" y="185706"/>
                    <a:pt x="1370758" y="275858"/>
                    <a:pt x="1370758" y="370489"/>
                  </a:cubicBezTo>
                  <a:cubicBezTo>
                    <a:pt x="1370758" y="749013"/>
                    <a:pt x="1063903" y="1055868"/>
                    <a:pt x="685379" y="1055868"/>
                  </a:cubicBezTo>
                  <a:cubicBezTo>
                    <a:pt x="306855" y="1055868"/>
                    <a:pt x="0" y="749013"/>
                    <a:pt x="0" y="370489"/>
                  </a:cubicBezTo>
                  <a:cubicBezTo>
                    <a:pt x="0" y="275858"/>
                    <a:pt x="19179" y="185706"/>
                    <a:pt x="53861" y="103709"/>
                  </a:cubicBez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096458D-84A2-0D48-84CB-EED49BA995DC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502919"/>
              <a:chOff x="8403277" y="81280"/>
              <a:chExt cx="1569719" cy="502919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22CFEAC3-3C89-4F41-9FA0-DBB3F87A07C8}"/>
                  </a:ext>
                </a:extLst>
              </p:cNvPr>
              <p:cNvGrpSpPr/>
              <p:nvPr/>
            </p:nvGrpSpPr>
            <p:grpSpPr>
              <a:xfrm>
                <a:off x="8403277" y="81280"/>
                <a:ext cx="1569719" cy="45719"/>
                <a:chOff x="9469120" y="3281680"/>
                <a:chExt cx="1569719" cy="45719"/>
              </a:xfrm>
            </p:grpSpPr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0E19FEB1-D75F-7A4A-8F70-E5788E387F59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EFF19E05-43AC-C846-8716-FB7BE686DFE4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66BCAB21-0F9A-2A4C-8E5D-39D57A1340A9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1A9EFDCD-7C6C-6647-ADD7-14F68C2C2198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B61C1105-734A-9A48-B2E5-AA0BF73098C2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D2D11144-1E60-A24D-9754-9A1DB88C9287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446A74AB-9DDA-124E-9452-AED16192DA20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F72017FF-A1A0-FB4A-8126-8C490089F58F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75E81C8E-35B7-D949-94C2-92DCA362E9E5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A20BEDFF-983E-A147-BE91-DFC0DA480140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5AB6CEAB-B174-894D-A0DE-006BBBA00C3B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B7CACE7D-877C-2F40-9EC7-78F74B633CF9}"/>
                  </a:ext>
                </a:extLst>
              </p:cNvPr>
              <p:cNvGrpSpPr/>
              <p:nvPr/>
            </p:nvGrpSpPr>
            <p:grpSpPr>
              <a:xfrm>
                <a:off x="8403277" y="233680"/>
                <a:ext cx="1569719" cy="45719"/>
                <a:chOff x="9469120" y="3281680"/>
                <a:chExt cx="1569719" cy="45719"/>
              </a:xfrm>
            </p:grpSpPr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EEE6C741-56F2-0244-9834-B5EE4FBA1624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813D6EC4-3591-104F-8655-FB0742230C92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0DA5D815-8923-A947-B7E7-62E7A028E094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DEB20075-08A5-1C43-803F-1E480A3543F4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58CDA244-300B-B242-BE02-2CCD2583AA0D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85C2AF3A-5FF7-AD4B-8790-129F3FE972F2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6AB223C4-0F8A-8545-8762-60B758BF9F86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F5E182CC-B0A2-AB40-A9CB-7AE40BD046E1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26D383EC-1237-1645-B9AA-088D70867C40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73BBFEAF-D23D-6B4D-A4F1-3DF069366C0A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77F2DD26-0504-354E-B061-96DEC0BEAE7D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1A004F19-44CB-6340-8C33-69F2BC61A6D6}"/>
                  </a:ext>
                </a:extLst>
              </p:cNvPr>
              <p:cNvGrpSpPr/>
              <p:nvPr/>
            </p:nvGrpSpPr>
            <p:grpSpPr>
              <a:xfrm>
                <a:off x="8403277" y="386080"/>
                <a:ext cx="1569719" cy="45719"/>
                <a:chOff x="9469120" y="3281680"/>
                <a:chExt cx="1569719" cy="45719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E45FB867-C8B1-F44B-AA61-8FC53B18C987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CD1210D-1B87-134C-A26E-4B1192327E8C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1C0BEE0C-F771-C641-92D2-3A8F9C1EBCAD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7B5507C1-2FFF-C64B-B273-CA14E3828DD5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0C42F081-5813-FF4C-BCBE-71219E4F911B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0336A36C-1717-7346-BD07-B91F8FF6408A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94B782EE-418F-FD4E-8256-E89F0838F2AB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826D67E7-A59D-804A-9061-4DA2E7C8E3B9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9A88A89D-48E0-FF48-A59C-25B7F498EA7D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6D494BF4-403B-EF43-BBE4-316FE476B3A6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0044D178-8DCA-EC4F-9B61-2C2E1322CA0E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19C4BEE1-DD2E-9640-9C71-18E1CDCA3D58}"/>
                  </a:ext>
                </a:extLst>
              </p:cNvPr>
              <p:cNvGrpSpPr/>
              <p:nvPr/>
            </p:nvGrpSpPr>
            <p:grpSpPr>
              <a:xfrm>
                <a:off x="8403277" y="538480"/>
                <a:ext cx="1569719" cy="45719"/>
                <a:chOff x="9469120" y="3281680"/>
                <a:chExt cx="1569719" cy="45719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337E44C5-B827-AD47-9AE7-1FDEF0E346A0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3E761B57-884F-E84A-9225-9CD9FF273812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1E94284C-482D-4549-B6C8-004B27C74607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09529681-F4BA-4548-A45B-F32B98F6E2F1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2C6A1CBF-C68F-B84E-92F3-2E708307414B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2BCE0BAD-675C-2848-8247-DD2557B6DE08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B0AC7BAC-31F9-404C-8BD1-0DE3585DBE02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D7604E74-B227-1946-937D-B631A3E56175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CFB828D6-E420-504B-B795-B4130E8BAD80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5F3DC765-3A81-8545-8E24-13B4C870BD3B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8D266FD8-931E-9D4D-BA3F-90E2218A6299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2F1582-3506-AD45-A3CF-9016E048E1BB}"/>
              </a:ext>
            </a:extLst>
          </p:cNvPr>
          <p:cNvGrpSpPr/>
          <p:nvPr/>
        </p:nvGrpSpPr>
        <p:grpSpPr>
          <a:xfrm>
            <a:off x="10969012" y="1350880"/>
            <a:ext cx="2015804" cy="2015804"/>
            <a:chOff x="9515796" y="3119120"/>
            <a:chExt cx="2015804" cy="2015804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9B6F2361-44D4-EA4B-8C52-D797E7765D45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DB530023-5475-8D46-8612-63073EB0FF40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3CCDA8C0-712C-1141-98BF-A7AC851CC678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D198F08-2FE4-1048-9DE6-0801343951CF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CBB9073F-DCEB-BE4E-A6B0-7923D9F30049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EB4326F5-8E08-3F48-949F-DE6FD1E9223C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54279E13-BBEC-5E45-979A-132AD27E39A7}"/>
              </a:ext>
            </a:extLst>
          </p:cNvPr>
          <p:cNvGrpSpPr/>
          <p:nvPr/>
        </p:nvGrpSpPr>
        <p:grpSpPr>
          <a:xfrm>
            <a:off x="0" y="4814157"/>
            <a:ext cx="3460830" cy="2043842"/>
            <a:chOff x="0" y="5228877"/>
            <a:chExt cx="2758587" cy="162912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D48908D-451C-9747-A2FD-CF4E718D2713}"/>
                </a:ext>
              </a:extLst>
            </p:cNvPr>
            <p:cNvSpPr/>
            <p:nvPr/>
          </p:nvSpPr>
          <p:spPr>
            <a:xfrm>
              <a:off x="0" y="5228877"/>
              <a:ext cx="2758587" cy="1629123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8F21D7DF-8325-A84C-94D6-C2EF9637A3A1}"/>
                </a:ext>
              </a:extLst>
            </p:cNvPr>
            <p:cNvSpPr/>
            <p:nvPr/>
          </p:nvSpPr>
          <p:spPr>
            <a:xfrm>
              <a:off x="1958258" y="5567811"/>
              <a:ext cx="612593" cy="612593"/>
            </a:xfrm>
            <a:prstGeom prst="ellipse">
              <a:avLst/>
            </a:prstGeom>
            <a:solidFill>
              <a:srgbClr val="65789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任意形状 80">
              <a:extLst>
                <a:ext uri="{FF2B5EF4-FFF2-40B4-BE49-F238E27FC236}">
                  <a16:creationId xmlns:a16="http://schemas.microsoft.com/office/drawing/2014/main" id="{57280BD6-3C97-2740-8A56-1B5E546D2D89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3" name="三角形 82">
            <a:extLst>
              <a:ext uri="{FF2B5EF4-FFF2-40B4-BE49-F238E27FC236}">
                <a16:creationId xmlns:a16="http://schemas.microsoft.com/office/drawing/2014/main" id="{5740D205-A3B7-D545-BB08-2096269C91BF}"/>
              </a:ext>
            </a:extLst>
          </p:cNvPr>
          <p:cNvSpPr/>
          <p:nvPr/>
        </p:nvSpPr>
        <p:spPr>
          <a:xfrm rot="1692865">
            <a:off x="613076" y="5875718"/>
            <a:ext cx="142240" cy="1259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5" name="三角形 84">
            <a:extLst>
              <a:ext uri="{FF2B5EF4-FFF2-40B4-BE49-F238E27FC236}">
                <a16:creationId xmlns:a16="http://schemas.microsoft.com/office/drawing/2014/main" id="{9BF10233-8CBC-5B44-8C20-AF04B3BDA3D8}"/>
              </a:ext>
            </a:extLst>
          </p:cNvPr>
          <p:cNvSpPr/>
          <p:nvPr/>
        </p:nvSpPr>
        <p:spPr>
          <a:xfrm rot="20834900">
            <a:off x="869493" y="6033386"/>
            <a:ext cx="239657" cy="21226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6" name="三角形 85">
            <a:extLst>
              <a:ext uri="{FF2B5EF4-FFF2-40B4-BE49-F238E27FC236}">
                <a16:creationId xmlns:a16="http://schemas.microsoft.com/office/drawing/2014/main" id="{4E968373-B4A4-5C4D-9E60-062D2C919377}"/>
              </a:ext>
            </a:extLst>
          </p:cNvPr>
          <p:cNvSpPr/>
          <p:nvPr/>
        </p:nvSpPr>
        <p:spPr>
          <a:xfrm rot="2623685">
            <a:off x="1372189" y="5961234"/>
            <a:ext cx="101098" cy="89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三角形 86">
            <a:extLst>
              <a:ext uri="{FF2B5EF4-FFF2-40B4-BE49-F238E27FC236}">
                <a16:creationId xmlns:a16="http://schemas.microsoft.com/office/drawing/2014/main" id="{E4722DF1-5ECB-D24D-8E44-647E76276DDF}"/>
              </a:ext>
            </a:extLst>
          </p:cNvPr>
          <p:cNvSpPr/>
          <p:nvPr/>
        </p:nvSpPr>
        <p:spPr>
          <a:xfrm rot="7517835">
            <a:off x="261563" y="6114835"/>
            <a:ext cx="187845" cy="1663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三角形 87">
            <a:extLst>
              <a:ext uri="{FF2B5EF4-FFF2-40B4-BE49-F238E27FC236}">
                <a16:creationId xmlns:a16="http://schemas.microsoft.com/office/drawing/2014/main" id="{BFEF829D-C608-894A-877A-507AC0F204B3}"/>
              </a:ext>
            </a:extLst>
          </p:cNvPr>
          <p:cNvSpPr/>
          <p:nvPr/>
        </p:nvSpPr>
        <p:spPr>
          <a:xfrm rot="7517835">
            <a:off x="927535" y="6510301"/>
            <a:ext cx="215408" cy="19078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9" name="三角形 88">
            <a:extLst>
              <a:ext uri="{FF2B5EF4-FFF2-40B4-BE49-F238E27FC236}">
                <a16:creationId xmlns:a16="http://schemas.microsoft.com/office/drawing/2014/main" id="{7DBF73E1-0FFA-4747-A88D-298FFF044E66}"/>
              </a:ext>
            </a:extLst>
          </p:cNvPr>
          <p:cNvSpPr/>
          <p:nvPr/>
        </p:nvSpPr>
        <p:spPr>
          <a:xfrm rot="2623685">
            <a:off x="183479" y="5461557"/>
            <a:ext cx="101098" cy="89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三角形 89">
            <a:extLst>
              <a:ext uri="{FF2B5EF4-FFF2-40B4-BE49-F238E27FC236}">
                <a16:creationId xmlns:a16="http://schemas.microsoft.com/office/drawing/2014/main" id="{2FEEEDF0-5AC0-C24D-9C2A-287AD362A6E5}"/>
              </a:ext>
            </a:extLst>
          </p:cNvPr>
          <p:cNvSpPr/>
          <p:nvPr/>
        </p:nvSpPr>
        <p:spPr>
          <a:xfrm rot="6490038">
            <a:off x="428174" y="6425905"/>
            <a:ext cx="142240" cy="1259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F76F22B0-3E94-4948-9FB0-F8187393CFF2}"/>
              </a:ext>
            </a:extLst>
          </p:cNvPr>
          <p:cNvGrpSpPr/>
          <p:nvPr/>
        </p:nvGrpSpPr>
        <p:grpSpPr>
          <a:xfrm>
            <a:off x="11208376" y="5881402"/>
            <a:ext cx="768538" cy="768538"/>
            <a:chOff x="9515796" y="3119120"/>
            <a:chExt cx="2015804" cy="2015804"/>
          </a:xfrm>
        </p:grpSpPr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2029D3F4-778F-6949-8199-C0FBECC68B24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0DAA9CF1-5BFF-DF41-AB47-1D27828708FA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538CE772-DC5B-D64F-BA88-0E2AEC141261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6AE24D68-60C6-3A42-B456-61D9F81BF2AA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80B590D2-FA70-9443-A1AF-3767658D5060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B110FA6F-BE8A-B649-AE78-95A2F89DB802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99" name="椭圆 98">
            <a:extLst>
              <a:ext uri="{FF2B5EF4-FFF2-40B4-BE49-F238E27FC236}">
                <a16:creationId xmlns:a16="http://schemas.microsoft.com/office/drawing/2014/main" id="{4EF21A98-22C1-B04D-A354-A891A8A3D964}"/>
              </a:ext>
            </a:extLst>
          </p:cNvPr>
          <p:cNvSpPr/>
          <p:nvPr/>
        </p:nvSpPr>
        <p:spPr>
          <a:xfrm>
            <a:off x="10278219" y="5129692"/>
            <a:ext cx="493276" cy="493276"/>
          </a:xfrm>
          <a:prstGeom prst="ellipse">
            <a:avLst/>
          </a:prstGeom>
          <a:solidFill>
            <a:srgbClr val="96DCD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49B1E-47E8-613F-E365-0768B336CEFA}"/>
              </a:ext>
            </a:extLst>
          </p:cNvPr>
          <p:cNvSpPr txBox="1"/>
          <p:nvPr/>
        </p:nvSpPr>
        <p:spPr>
          <a:xfrm>
            <a:off x="207610" y="289790"/>
            <a:ext cx="64050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4B5A79"/>
                </a:solidFill>
                <a:latin typeface="Aptos" panose="020B0004020202020204" pitchFamily="34" charset="0"/>
                <a:ea typeface="HONOR Sans Design Demibold" panose="02000600000000000000" pitchFamily="2" charset="-122"/>
              </a:rPr>
              <a:t>Всем привет! Меня зовут Цвентарных Доминика, я учащаяся 10 Б класса МАОУ «СОШ №13 им. </a:t>
            </a:r>
            <a:r>
              <a:rPr lang="ru-RU" sz="3200" b="1" dirty="0" err="1">
                <a:solidFill>
                  <a:srgbClr val="4B5A79"/>
                </a:solidFill>
                <a:latin typeface="Aptos" panose="020B0004020202020204" pitchFamily="34" charset="0"/>
                <a:ea typeface="HONOR Sans Design Demibold" panose="02000600000000000000" pitchFamily="2" charset="-122"/>
              </a:rPr>
              <a:t>М.К.Янгеля</a:t>
            </a:r>
            <a:r>
              <a:rPr lang="ru-RU" sz="3200" b="1" dirty="0">
                <a:solidFill>
                  <a:srgbClr val="4B5A79"/>
                </a:solidFill>
                <a:latin typeface="Aptos" panose="020B0004020202020204" pitchFamily="34" charset="0"/>
                <a:ea typeface="HONOR Sans Design Demibold" panose="02000600000000000000" pitchFamily="2" charset="-122"/>
              </a:rPr>
              <a:t>»</a:t>
            </a:r>
          </a:p>
        </p:txBody>
      </p:sp>
      <p:pic>
        <p:nvPicPr>
          <p:cNvPr id="76" name="Рисунок 75" descr="Изображение выглядит как на открытом воздухе, человек, небо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D91B3558-1AB6-C0B2-200E-817B3E853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513" y="2460303"/>
            <a:ext cx="5592008" cy="418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5BEA4FCD-B918-434E-BF0C-21C6FC3411D0}"/>
              </a:ext>
            </a:extLst>
          </p:cNvPr>
          <p:cNvGrpSpPr/>
          <p:nvPr/>
        </p:nvGrpSpPr>
        <p:grpSpPr>
          <a:xfrm>
            <a:off x="9925155" y="4903454"/>
            <a:ext cx="1792431" cy="1792431"/>
            <a:chOff x="9515796" y="3119120"/>
            <a:chExt cx="2015804" cy="2015804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76F43A7-40B4-B64E-A29E-7DCE7FABC6FB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E07FC97-3AC5-A641-9E46-4F8FAD0426E8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04CC704-4A11-ED46-B4DF-1F4C7A44FF9E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5277901-D900-8946-AD59-C68076D9C9C7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E53B68E-12F0-4649-A8FD-3BC317A79CD6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1F538A7-B93E-5745-AB26-175A8F449299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70530273-A753-1B47-AF11-E509F0EDA5B7}"/>
              </a:ext>
            </a:extLst>
          </p:cNvPr>
          <p:cNvSpPr txBox="1"/>
          <p:nvPr/>
        </p:nvSpPr>
        <p:spPr>
          <a:xfrm>
            <a:off x="6829086" y="1547469"/>
            <a:ext cx="2159691" cy="507949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endParaRPr kumimoji="1" lang="zh-CN" altLang="en-US" sz="2800" dirty="0">
              <a:solidFill>
                <a:srgbClr val="00486D"/>
              </a:solidFill>
              <a:latin typeface="+mj-ea"/>
              <a:ea typeface="+mj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1E3B456-A90A-2D44-97E6-340B1FD8EE18}"/>
              </a:ext>
            </a:extLst>
          </p:cNvPr>
          <p:cNvGrpSpPr/>
          <p:nvPr/>
        </p:nvGrpSpPr>
        <p:grpSpPr>
          <a:xfrm rot="10800000" flipV="1">
            <a:off x="8322150" y="4572605"/>
            <a:ext cx="3869850" cy="2285395"/>
            <a:chOff x="0" y="4918762"/>
            <a:chExt cx="3283704" cy="1939238"/>
          </a:xfrm>
        </p:grpSpPr>
        <p:sp>
          <p:nvSpPr>
            <p:cNvPr id="6" name="矩形 11">
              <a:extLst>
                <a:ext uri="{FF2B5EF4-FFF2-40B4-BE49-F238E27FC236}">
                  <a16:creationId xmlns:a16="http://schemas.microsoft.com/office/drawing/2014/main" id="{74AE80EA-0D95-C243-A1A3-58DC6D12CDCA}"/>
                </a:ext>
              </a:extLst>
            </p:cNvPr>
            <p:cNvSpPr/>
            <p:nvPr/>
          </p:nvSpPr>
          <p:spPr>
            <a:xfrm>
              <a:off x="0" y="4918762"/>
              <a:ext cx="3283704" cy="1939238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039FFF8C-75C6-F54D-9081-1E731B752900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2">
            <a:extLst>
              <a:ext uri="{FF2B5EF4-FFF2-40B4-BE49-F238E27FC236}">
                <a16:creationId xmlns:a16="http://schemas.microsoft.com/office/drawing/2014/main" id="{5E0FD770-99D6-DB4C-A697-FB466C8A429D}"/>
              </a:ext>
            </a:extLst>
          </p:cNvPr>
          <p:cNvSpPr/>
          <p:nvPr/>
        </p:nvSpPr>
        <p:spPr>
          <a:xfrm flipH="1">
            <a:off x="0" y="-3173"/>
            <a:ext cx="4515237" cy="2249416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DD58B2B4-263F-2549-B232-1D164494F4C5}"/>
              </a:ext>
            </a:extLst>
          </p:cNvPr>
          <p:cNvSpPr/>
          <p:nvPr/>
        </p:nvSpPr>
        <p:spPr>
          <a:xfrm flipH="1">
            <a:off x="0" y="-4810"/>
            <a:ext cx="4814341" cy="1150158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56658CE4-31CE-1A4E-9D71-49D9FB60D26B}"/>
              </a:ext>
            </a:extLst>
          </p:cNvPr>
          <p:cNvSpPr/>
          <p:nvPr/>
        </p:nvSpPr>
        <p:spPr>
          <a:xfrm flipH="1">
            <a:off x="3996334" y="-1"/>
            <a:ext cx="1045550" cy="805365"/>
          </a:xfrm>
          <a:custGeom>
            <a:avLst/>
            <a:gdLst>
              <a:gd name="connsiteX0" fmla="*/ 110152 w 1370758"/>
              <a:gd name="connsiteY0" fmla="*/ 0 h 1055868"/>
              <a:gd name="connsiteX1" fmla="*/ 1260606 w 1370758"/>
              <a:gd name="connsiteY1" fmla="*/ 0 h 1055868"/>
              <a:gd name="connsiteX2" fmla="*/ 1316897 w 1370758"/>
              <a:gd name="connsiteY2" fmla="*/ 103709 h 1055868"/>
              <a:gd name="connsiteX3" fmla="*/ 1370758 w 1370758"/>
              <a:gd name="connsiteY3" fmla="*/ 370489 h 1055868"/>
              <a:gd name="connsiteX4" fmla="*/ 685379 w 1370758"/>
              <a:gd name="connsiteY4" fmla="*/ 1055868 h 1055868"/>
              <a:gd name="connsiteX5" fmla="*/ 0 w 1370758"/>
              <a:gd name="connsiteY5" fmla="*/ 370489 h 1055868"/>
              <a:gd name="connsiteX6" fmla="*/ 53861 w 1370758"/>
              <a:gd name="connsiteY6" fmla="*/ 103709 h 10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758" h="1055868">
                <a:moveTo>
                  <a:pt x="110152" y="0"/>
                </a:moveTo>
                <a:lnTo>
                  <a:pt x="1260606" y="0"/>
                </a:lnTo>
                <a:lnTo>
                  <a:pt x="1316897" y="103709"/>
                </a:lnTo>
                <a:cubicBezTo>
                  <a:pt x="1351580" y="185706"/>
                  <a:pt x="1370758" y="275858"/>
                  <a:pt x="1370758" y="370489"/>
                </a:cubicBezTo>
                <a:cubicBezTo>
                  <a:pt x="1370758" y="749013"/>
                  <a:pt x="1063903" y="1055868"/>
                  <a:pt x="685379" y="1055868"/>
                </a:cubicBezTo>
                <a:cubicBezTo>
                  <a:pt x="306855" y="1055868"/>
                  <a:pt x="0" y="749013"/>
                  <a:pt x="0" y="370489"/>
                </a:cubicBezTo>
                <a:cubicBezTo>
                  <a:pt x="0" y="275858"/>
                  <a:pt x="19179" y="185706"/>
                  <a:pt x="53861" y="103709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DF7E7E-2FC0-7A40-B20F-269F9BB65869}"/>
              </a:ext>
            </a:extLst>
          </p:cNvPr>
          <p:cNvGrpSpPr/>
          <p:nvPr/>
        </p:nvGrpSpPr>
        <p:grpSpPr>
          <a:xfrm flipH="1">
            <a:off x="384146" y="205126"/>
            <a:ext cx="1873472" cy="600238"/>
            <a:chOff x="8403277" y="81280"/>
            <a:chExt cx="1569719" cy="502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95A1176-2585-C445-8339-62B34C663AB9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8762C2C-B307-C94F-B1B1-DD81277FA045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0C50F93-76B6-FE4D-922A-63CBA8BF52EF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9C385DD-96D8-7746-9534-A358CC9B63DA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4B1D6DF-6832-524B-A55B-B3CBA6F319E5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1F868AC6-D42A-B749-AB5B-F7485F4A6407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8897EA2A-2896-4847-B3AC-FD49D59B1C59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20E4FDF-A2CB-6640-9F81-0876BDEA7FE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EC5B074-8847-C64B-9FDC-9F078D8A0AC7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09FF4C5-BF29-7049-A228-E264584DB150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88240F25-F3E4-074E-BA31-E16AC5DCC40F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BFDBBE1-1B07-8241-AA78-E01CF42DDD7E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2A152B6-7EA1-6A42-B3DA-7C88BB5FB099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0C06A0E-B50A-8344-9E9B-1658DDFD9EE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C158297-8151-224E-BB78-9343314D1B84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DCB4078-5926-C34C-8315-9D1E9C054C6D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032DCC4-6204-E644-94D4-EBBD519A0681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A523A2D-ACF3-CF49-A469-5D6DA51D64CC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1C8A496-0897-8446-B526-9B93EF8710F6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A6B94E7-B2B4-004C-91F9-67A2F5B5F01E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2D4ABB9-6EA8-DB42-B44E-753F3A64BE81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CED0AF0-3298-D24F-8FC8-6A353DF5515A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DB7B0CA4-6FBE-694D-8DE7-0D7E3AAF8673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EBD5616-CF2E-5F4F-91B5-5B01BE7F407A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19C1C2F-87C6-C24B-9BA8-ED1E3C7560D8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34A1B2C-DFA2-254B-A7A1-C4D087A4D89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B9BF1B3-7B68-174B-BA29-FBEC7F802008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9265EA7-BA8B-194E-97A8-0C87A814C8B9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610F7B4-3B3A-1141-AA41-109960040396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1ECB65F-F49A-374A-837E-55BEF293F73F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818836E-1486-D043-9391-D88B85439F43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0DAACA2-19A6-1346-BCF5-A72EB594B17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6424DCD-84AF-0A4D-A401-6BF11B812B7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3980D73E-2F99-9E49-9075-9ABAD0D88F5C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4340421-F237-DE49-AE83-CE9F9F54255C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9855E9D-6788-2E4C-9FE0-C35D31C98ADC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0C7AFA7-9E52-3C45-9B1F-E9C6478A7204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D76774F-DA2C-7E49-9A64-3B99541DA5DA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199C25D-505E-D64B-BD25-245530CE07C2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A54A7F4-E453-1240-9360-D41E112467D6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F654DC3-BCA9-1B4F-BFD5-56627D3A4204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F116640-2684-6545-9B39-F1B384A5CB72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7AFFF4E-7E58-6B42-95A1-C1539EE8F03E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5396E5-42D6-B046-AF5C-38EE9BBEBE39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EEECD99-BFA6-DA47-9A0B-AC53534DFF44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2B647ED-9C07-254E-A5DF-8F046493AE2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B581FFA-E2DB-3841-9B51-9337A4BD4CD8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EC673B6-F57E-654D-A959-33BBC5919476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07A03C-8A1D-4F83-C66A-7F682587B7A1}"/>
              </a:ext>
            </a:extLst>
          </p:cNvPr>
          <p:cNvSpPr txBox="1"/>
          <p:nvPr/>
        </p:nvSpPr>
        <p:spPr>
          <a:xfrm>
            <a:off x="5451458" y="2398193"/>
            <a:ext cx="6464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4B5A79"/>
                </a:solidFill>
                <a:latin typeface="Aptos" panose="020B0004020202020204" pitchFamily="34" charset="0"/>
                <a:ea typeface="HONOR Sans Design Demibold" panose="02000600000000000000" pitchFamily="2" charset="-122"/>
              </a:rPr>
              <a:t>С 1 класса учусь на отлично, участвую в олимпиадах и конкурсах разного уровня.</a:t>
            </a:r>
          </a:p>
        </p:txBody>
      </p:sp>
      <p:pic>
        <p:nvPicPr>
          <p:cNvPr id="10" name="Рисунок 9" descr="Изображение выглядит как на открытом воздухе, одежда, челове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76466E35-58D3-5B5D-91F7-3AD635AB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15" y="568907"/>
            <a:ext cx="4404427" cy="587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4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5BEA4FCD-B918-434E-BF0C-21C6FC3411D0}"/>
              </a:ext>
            </a:extLst>
          </p:cNvPr>
          <p:cNvGrpSpPr/>
          <p:nvPr/>
        </p:nvGrpSpPr>
        <p:grpSpPr>
          <a:xfrm>
            <a:off x="9925155" y="4903454"/>
            <a:ext cx="1792431" cy="1792431"/>
            <a:chOff x="9515796" y="3119120"/>
            <a:chExt cx="2015804" cy="2015804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76F43A7-40B4-B64E-A29E-7DCE7FABC6FB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E07FC97-3AC5-A641-9E46-4F8FAD0426E8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04CC704-4A11-ED46-B4DF-1F4C7A44FF9E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5277901-D900-8946-AD59-C68076D9C9C7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E53B68E-12F0-4649-A8FD-3BC317A79CD6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1F538A7-B93E-5745-AB26-175A8F449299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1E3B456-A90A-2D44-97E6-340B1FD8EE18}"/>
              </a:ext>
            </a:extLst>
          </p:cNvPr>
          <p:cNvGrpSpPr/>
          <p:nvPr/>
        </p:nvGrpSpPr>
        <p:grpSpPr>
          <a:xfrm rot="10800000" flipV="1">
            <a:off x="8322150" y="4572605"/>
            <a:ext cx="3869850" cy="2285395"/>
            <a:chOff x="0" y="4918762"/>
            <a:chExt cx="3283704" cy="1939238"/>
          </a:xfrm>
        </p:grpSpPr>
        <p:sp>
          <p:nvSpPr>
            <p:cNvPr id="6" name="矩形 11">
              <a:extLst>
                <a:ext uri="{FF2B5EF4-FFF2-40B4-BE49-F238E27FC236}">
                  <a16:creationId xmlns:a16="http://schemas.microsoft.com/office/drawing/2014/main" id="{74AE80EA-0D95-C243-A1A3-58DC6D12CDCA}"/>
                </a:ext>
              </a:extLst>
            </p:cNvPr>
            <p:cNvSpPr/>
            <p:nvPr/>
          </p:nvSpPr>
          <p:spPr>
            <a:xfrm>
              <a:off x="0" y="4918762"/>
              <a:ext cx="3283704" cy="1939238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039FFF8C-75C6-F54D-9081-1E731B752900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2">
            <a:extLst>
              <a:ext uri="{FF2B5EF4-FFF2-40B4-BE49-F238E27FC236}">
                <a16:creationId xmlns:a16="http://schemas.microsoft.com/office/drawing/2014/main" id="{5E0FD770-99D6-DB4C-A697-FB466C8A429D}"/>
              </a:ext>
            </a:extLst>
          </p:cNvPr>
          <p:cNvSpPr/>
          <p:nvPr/>
        </p:nvSpPr>
        <p:spPr>
          <a:xfrm flipH="1">
            <a:off x="0" y="-3173"/>
            <a:ext cx="4515237" cy="2249416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DD58B2B4-263F-2549-B232-1D164494F4C5}"/>
              </a:ext>
            </a:extLst>
          </p:cNvPr>
          <p:cNvSpPr/>
          <p:nvPr/>
        </p:nvSpPr>
        <p:spPr>
          <a:xfrm flipH="1">
            <a:off x="0" y="-4810"/>
            <a:ext cx="4814341" cy="1150158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56658CE4-31CE-1A4E-9D71-49D9FB60D26B}"/>
              </a:ext>
            </a:extLst>
          </p:cNvPr>
          <p:cNvSpPr/>
          <p:nvPr/>
        </p:nvSpPr>
        <p:spPr>
          <a:xfrm flipH="1">
            <a:off x="3996334" y="-1"/>
            <a:ext cx="1045550" cy="805365"/>
          </a:xfrm>
          <a:custGeom>
            <a:avLst/>
            <a:gdLst>
              <a:gd name="connsiteX0" fmla="*/ 110152 w 1370758"/>
              <a:gd name="connsiteY0" fmla="*/ 0 h 1055868"/>
              <a:gd name="connsiteX1" fmla="*/ 1260606 w 1370758"/>
              <a:gd name="connsiteY1" fmla="*/ 0 h 1055868"/>
              <a:gd name="connsiteX2" fmla="*/ 1316897 w 1370758"/>
              <a:gd name="connsiteY2" fmla="*/ 103709 h 1055868"/>
              <a:gd name="connsiteX3" fmla="*/ 1370758 w 1370758"/>
              <a:gd name="connsiteY3" fmla="*/ 370489 h 1055868"/>
              <a:gd name="connsiteX4" fmla="*/ 685379 w 1370758"/>
              <a:gd name="connsiteY4" fmla="*/ 1055868 h 1055868"/>
              <a:gd name="connsiteX5" fmla="*/ 0 w 1370758"/>
              <a:gd name="connsiteY5" fmla="*/ 370489 h 1055868"/>
              <a:gd name="connsiteX6" fmla="*/ 53861 w 1370758"/>
              <a:gd name="connsiteY6" fmla="*/ 103709 h 10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758" h="1055868">
                <a:moveTo>
                  <a:pt x="110152" y="0"/>
                </a:moveTo>
                <a:lnTo>
                  <a:pt x="1260606" y="0"/>
                </a:lnTo>
                <a:lnTo>
                  <a:pt x="1316897" y="103709"/>
                </a:lnTo>
                <a:cubicBezTo>
                  <a:pt x="1351580" y="185706"/>
                  <a:pt x="1370758" y="275858"/>
                  <a:pt x="1370758" y="370489"/>
                </a:cubicBezTo>
                <a:cubicBezTo>
                  <a:pt x="1370758" y="749013"/>
                  <a:pt x="1063903" y="1055868"/>
                  <a:pt x="685379" y="1055868"/>
                </a:cubicBezTo>
                <a:cubicBezTo>
                  <a:pt x="306855" y="1055868"/>
                  <a:pt x="0" y="749013"/>
                  <a:pt x="0" y="370489"/>
                </a:cubicBezTo>
                <a:cubicBezTo>
                  <a:pt x="0" y="275858"/>
                  <a:pt x="19179" y="185706"/>
                  <a:pt x="53861" y="103709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DF7E7E-2FC0-7A40-B20F-269F9BB65869}"/>
              </a:ext>
            </a:extLst>
          </p:cNvPr>
          <p:cNvGrpSpPr/>
          <p:nvPr/>
        </p:nvGrpSpPr>
        <p:grpSpPr>
          <a:xfrm flipH="1">
            <a:off x="384146" y="205126"/>
            <a:ext cx="1873472" cy="600238"/>
            <a:chOff x="8403277" y="81280"/>
            <a:chExt cx="1569719" cy="502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95A1176-2585-C445-8339-62B34C663AB9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8762C2C-B307-C94F-B1B1-DD81277FA045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0C50F93-76B6-FE4D-922A-63CBA8BF52EF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9C385DD-96D8-7746-9534-A358CC9B63DA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4B1D6DF-6832-524B-A55B-B3CBA6F319E5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1F868AC6-D42A-B749-AB5B-F7485F4A6407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8897EA2A-2896-4847-B3AC-FD49D59B1C59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20E4FDF-A2CB-6640-9F81-0876BDEA7FE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EC5B074-8847-C64B-9FDC-9F078D8A0AC7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09FF4C5-BF29-7049-A228-E264584DB150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88240F25-F3E4-074E-BA31-E16AC5DCC40F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BFDBBE1-1B07-8241-AA78-E01CF42DDD7E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2A152B6-7EA1-6A42-B3DA-7C88BB5FB099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0C06A0E-B50A-8344-9E9B-1658DDFD9EE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C158297-8151-224E-BB78-9343314D1B84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DCB4078-5926-C34C-8315-9D1E9C054C6D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032DCC4-6204-E644-94D4-EBBD519A0681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A523A2D-ACF3-CF49-A469-5D6DA51D64CC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1C8A496-0897-8446-B526-9B93EF8710F6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A6B94E7-B2B4-004C-91F9-67A2F5B5F01E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2D4ABB9-6EA8-DB42-B44E-753F3A64BE81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CED0AF0-3298-D24F-8FC8-6A353DF5515A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DB7B0CA4-6FBE-694D-8DE7-0D7E3AAF8673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EBD5616-CF2E-5F4F-91B5-5B01BE7F407A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19C1C2F-87C6-C24B-9BA8-ED1E3C7560D8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34A1B2C-DFA2-254B-A7A1-C4D087A4D89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B9BF1B3-7B68-174B-BA29-FBEC7F802008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9265EA7-BA8B-194E-97A8-0C87A814C8B9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610F7B4-3B3A-1141-AA41-109960040396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1ECB65F-F49A-374A-837E-55BEF293F73F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818836E-1486-D043-9391-D88B85439F43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0DAACA2-19A6-1346-BCF5-A72EB594B17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6424DCD-84AF-0A4D-A401-6BF11B812B7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3980D73E-2F99-9E49-9075-9ABAD0D88F5C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4340421-F237-DE49-AE83-CE9F9F54255C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9855E9D-6788-2E4C-9FE0-C35D31C98ADC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0C7AFA7-9E52-3C45-9B1F-E9C6478A7204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D76774F-DA2C-7E49-9A64-3B99541DA5DA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199C25D-505E-D64B-BD25-245530CE07C2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A54A7F4-E453-1240-9360-D41E112467D6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F654DC3-BCA9-1B4F-BFD5-56627D3A4204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F116640-2684-6545-9B39-F1B384A5CB72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7AFFF4E-7E58-6B42-95A1-C1539EE8F03E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5396E5-42D6-B046-AF5C-38EE9BBEBE39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EEECD99-BFA6-DA47-9A0B-AC53534DFF44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2B647ED-9C07-254E-A5DF-8F046493AE2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B581FFA-E2DB-3841-9B51-9337A4BD4CD8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EC673B6-F57E-654D-A959-33BBC5919476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DD667B-BB9C-B030-6B0F-C93F9C665E97}"/>
              </a:ext>
            </a:extLst>
          </p:cNvPr>
          <p:cNvSpPr txBox="1"/>
          <p:nvPr/>
        </p:nvSpPr>
        <p:spPr>
          <a:xfrm>
            <a:off x="225814" y="4109196"/>
            <a:ext cx="7288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B5A79"/>
                </a:solidFill>
                <a:latin typeface="Aptos" panose="020B0004020202020204" pitchFamily="34" charset="0"/>
                <a:ea typeface="HONOR Sans Design Demibold" panose="02000600000000000000" pitchFamily="2" charset="-122"/>
              </a:rPr>
              <a:t>Уже на протяжении 11 лет я занимаюсь танцами, где тоже добиваюсь успехов. Танец для меня это не просто хобби, это-жизнь! Хореографический ансамбль «Движение», в котором я состою уже 7 лет, стал для меня второй семьей.</a:t>
            </a:r>
          </a:p>
        </p:txBody>
      </p:sp>
      <p:pic>
        <p:nvPicPr>
          <p:cNvPr id="10" name="Рисунок 9" descr="Изображение выглядит как обувь, одежда, Танец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56E3AF63-C69D-AFAA-6573-1C602B223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619" y="244325"/>
            <a:ext cx="3254346" cy="244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Рисунок 71" descr="Изображение выглядит как одежда, человек, обувь, люди&#10;&#10;Автоматически созданное описание">
            <a:extLst>
              <a:ext uri="{FF2B5EF4-FFF2-40B4-BE49-F238E27FC236}">
                <a16:creationId xmlns:a16="http://schemas.microsoft.com/office/drawing/2014/main" id="{108571D4-B9EC-B699-227B-C65A6212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317" y="4018289"/>
            <a:ext cx="3545516" cy="265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Рисунок 73" descr="Изображение выглядит как небо, на открытом воздухе, дерево, парад&#10;&#10;Автоматически созданное описание">
            <a:extLst>
              <a:ext uri="{FF2B5EF4-FFF2-40B4-BE49-F238E27FC236}">
                <a16:creationId xmlns:a16="http://schemas.microsoft.com/office/drawing/2014/main" id="{E6286A50-B45A-9F36-7CE9-F889F5ACF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78" y="174103"/>
            <a:ext cx="4205762" cy="315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Рисунок 75" descr="Изображение выглядит как рождественская елка, рождество, в помещении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3EC188A-8C25-AFF3-5B4A-3E73F9F4D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116" y="949532"/>
            <a:ext cx="3762365" cy="282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5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7C07-A04D-14A6-202F-7028C8BD2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DB378965-1D9F-659E-F3F8-2D8A36C29C09}"/>
              </a:ext>
            </a:extLst>
          </p:cNvPr>
          <p:cNvGrpSpPr/>
          <p:nvPr/>
        </p:nvGrpSpPr>
        <p:grpSpPr>
          <a:xfrm>
            <a:off x="9925155" y="4903454"/>
            <a:ext cx="1792431" cy="1792431"/>
            <a:chOff x="9515796" y="3119120"/>
            <a:chExt cx="2015804" cy="2015804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2BC80773-2FC3-B7EA-FF69-B27DF8A9F184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1CAB8BD-DF7D-31F0-6731-2490C29E93FF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94EA11D-B452-EA9C-A10B-DCE711828AD3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9923842-4297-8DFB-68B0-9E0A87CA160C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153D455-4C35-F82B-1DCE-A18DA18C11BE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05C92DA-7D21-EAB7-AD8C-8A853680C2BB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57EE8A06-996D-036C-B7B4-DADEC3AA0C25}"/>
              </a:ext>
            </a:extLst>
          </p:cNvPr>
          <p:cNvSpPr txBox="1"/>
          <p:nvPr/>
        </p:nvSpPr>
        <p:spPr>
          <a:xfrm>
            <a:off x="6829086" y="1547469"/>
            <a:ext cx="2159691" cy="507949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endParaRPr kumimoji="1" lang="zh-CN" altLang="en-US" sz="2800" dirty="0">
              <a:solidFill>
                <a:srgbClr val="00486D"/>
              </a:solidFill>
              <a:latin typeface="+mj-ea"/>
              <a:ea typeface="+mj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9EE1163-9500-1FC7-7373-D79D653DDD5D}"/>
              </a:ext>
            </a:extLst>
          </p:cNvPr>
          <p:cNvGrpSpPr/>
          <p:nvPr/>
        </p:nvGrpSpPr>
        <p:grpSpPr>
          <a:xfrm rot="10800000" flipV="1">
            <a:off x="8322150" y="4572605"/>
            <a:ext cx="3869850" cy="2285395"/>
            <a:chOff x="0" y="4918762"/>
            <a:chExt cx="3283704" cy="1939238"/>
          </a:xfrm>
        </p:grpSpPr>
        <p:sp>
          <p:nvSpPr>
            <p:cNvPr id="6" name="矩形 11">
              <a:extLst>
                <a:ext uri="{FF2B5EF4-FFF2-40B4-BE49-F238E27FC236}">
                  <a16:creationId xmlns:a16="http://schemas.microsoft.com/office/drawing/2014/main" id="{BF9F89F0-254E-9EA8-DC82-FFA6752B7476}"/>
                </a:ext>
              </a:extLst>
            </p:cNvPr>
            <p:cNvSpPr/>
            <p:nvPr/>
          </p:nvSpPr>
          <p:spPr>
            <a:xfrm>
              <a:off x="0" y="4918762"/>
              <a:ext cx="3283704" cy="1939238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17E58672-1D02-F01B-B22E-AD81952C81DB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2">
            <a:extLst>
              <a:ext uri="{FF2B5EF4-FFF2-40B4-BE49-F238E27FC236}">
                <a16:creationId xmlns:a16="http://schemas.microsoft.com/office/drawing/2014/main" id="{FD89B44A-86F0-07C3-A768-41BAB9CE236D}"/>
              </a:ext>
            </a:extLst>
          </p:cNvPr>
          <p:cNvSpPr/>
          <p:nvPr/>
        </p:nvSpPr>
        <p:spPr>
          <a:xfrm flipH="1">
            <a:off x="0" y="-3173"/>
            <a:ext cx="4515237" cy="2249416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8901637C-204F-5596-5F60-133DBAB0F90B}"/>
              </a:ext>
            </a:extLst>
          </p:cNvPr>
          <p:cNvSpPr/>
          <p:nvPr/>
        </p:nvSpPr>
        <p:spPr>
          <a:xfrm flipH="1">
            <a:off x="0" y="-4810"/>
            <a:ext cx="4814341" cy="1150158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9509E78F-13B8-401E-BAD0-3042ECFAB548}"/>
              </a:ext>
            </a:extLst>
          </p:cNvPr>
          <p:cNvSpPr/>
          <p:nvPr/>
        </p:nvSpPr>
        <p:spPr>
          <a:xfrm flipH="1">
            <a:off x="3996334" y="-1"/>
            <a:ext cx="1045550" cy="805365"/>
          </a:xfrm>
          <a:custGeom>
            <a:avLst/>
            <a:gdLst>
              <a:gd name="connsiteX0" fmla="*/ 110152 w 1370758"/>
              <a:gd name="connsiteY0" fmla="*/ 0 h 1055868"/>
              <a:gd name="connsiteX1" fmla="*/ 1260606 w 1370758"/>
              <a:gd name="connsiteY1" fmla="*/ 0 h 1055868"/>
              <a:gd name="connsiteX2" fmla="*/ 1316897 w 1370758"/>
              <a:gd name="connsiteY2" fmla="*/ 103709 h 1055868"/>
              <a:gd name="connsiteX3" fmla="*/ 1370758 w 1370758"/>
              <a:gd name="connsiteY3" fmla="*/ 370489 h 1055868"/>
              <a:gd name="connsiteX4" fmla="*/ 685379 w 1370758"/>
              <a:gd name="connsiteY4" fmla="*/ 1055868 h 1055868"/>
              <a:gd name="connsiteX5" fmla="*/ 0 w 1370758"/>
              <a:gd name="connsiteY5" fmla="*/ 370489 h 1055868"/>
              <a:gd name="connsiteX6" fmla="*/ 53861 w 1370758"/>
              <a:gd name="connsiteY6" fmla="*/ 103709 h 10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758" h="1055868">
                <a:moveTo>
                  <a:pt x="110152" y="0"/>
                </a:moveTo>
                <a:lnTo>
                  <a:pt x="1260606" y="0"/>
                </a:lnTo>
                <a:lnTo>
                  <a:pt x="1316897" y="103709"/>
                </a:lnTo>
                <a:cubicBezTo>
                  <a:pt x="1351580" y="185706"/>
                  <a:pt x="1370758" y="275858"/>
                  <a:pt x="1370758" y="370489"/>
                </a:cubicBezTo>
                <a:cubicBezTo>
                  <a:pt x="1370758" y="749013"/>
                  <a:pt x="1063903" y="1055868"/>
                  <a:pt x="685379" y="1055868"/>
                </a:cubicBezTo>
                <a:cubicBezTo>
                  <a:pt x="306855" y="1055868"/>
                  <a:pt x="0" y="749013"/>
                  <a:pt x="0" y="370489"/>
                </a:cubicBezTo>
                <a:cubicBezTo>
                  <a:pt x="0" y="275858"/>
                  <a:pt x="19179" y="185706"/>
                  <a:pt x="53861" y="103709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090C914-D2AC-BB1F-5FF0-B9E23545B2D3}"/>
              </a:ext>
            </a:extLst>
          </p:cNvPr>
          <p:cNvGrpSpPr/>
          <p:nvPr/>
        </p:nvGrpSpPr>
        <p:grpSpPr>
          <a:xfrm flipH="1">
            <a:off x="384146" y="205126"/>
            <a:ext cx="1873472" cy="600238"/>
            <a:chOff x="8403277" y="81280"/>
            <a:chExt cx="1569719" cy="502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9EE35F10-A210-D419-0D8F-DBA6AB03DCE4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D8753574-2A54-2273-462B-398EA431B2C5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F7F2B58A-2FBF-5BB7-AEC8-137B6F8763D0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496DCE9-D5D3-7DAF-6158-66B13EAE764C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3501CA17-E18E-98D4-94C4-7A59CCF6DDE2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9615DF73-DA4F-CAFD-CBFD-7E7C07FBC47C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EFC57E99-2BF8-8D95-AACB-7C40B7951C38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FA30FBB4-F106-B065-F02E-C52E2D01CE17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0B772D0C-310F-D175-3B6B-BAAF8CC67DAE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430CC678-27E2-9F6E-1264-ED11B450749D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27A556A5-3A6F-BB7C-0C63-FCD50A6DECA8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1CAC477B-07A3-B971-0154-F467D67FC4E1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AE9B851-3CE8-443C-6327-80247440D758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03840358-83DE-1BB1-47FC-C453AB55BFB4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C5C30AB6-01C8-A134-4FF2-DF72DCEEEC90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C7A3C36-7371-3F47-A9B2-3E78BC5382BB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A9027A82-99D8-7A8F-D7A2-2AFE9A1F2423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0D52B453-5ADE-AE82-7890-49C686A5AEDF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A09CAF39-CB0D-92C8-3695-833BB2A88FE5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0C03319A-572D-EAEB-B8EB-78DE01D56ECA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F689A505-782C-5E03-972D-B2235D263C5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299949A4-09A6-4B23-0813-38756CF92A01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BCEAF8AD-2E55-7C6A-F6C8-46450D09F249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34471154-7729-3094-16E4-6E65878DBEAD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10AE84D-EDE0-14A5-C263-7628C153CC19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1EEC4647-C8A7-4153-98DC-ABB3AAB87CE2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894A51DE-67EA-EAC5-0A6F-E66ED42229FA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B9CE4972-95F4-5CAC-5A7F-92824DBAC891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E4EBF9B5-57AC-6E9D-5A24-28C20901684A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65E68860-555B-4BD6-6F68-9FEC12594D67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558D3FF3-5784-7628-3ACB-1E378C78692C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A10C6836-3406-3A01-FD2B-235AB0045850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E52BA26-3996-B4D3-C6D8-566B37DF74A8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61403A02-C1D6-E854-6F40-6DAB183CF266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AD87FCAC-2E14-44B3-B321-B948CE29A6AB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E70445CA-5626-6B26-F71F-D015B22D9F31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19A615E-054C-D1A2-7F0B-D7746F00795B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B63BB966-7C6C-2A04-42AB-BAC417767DFE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103EC0AA-9B5F-A7A7-ABE8-9BEE6D29BAF3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22C3F24E-F6DC-285E-DAF7-EDD33E104DCD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8E7B671-73DC-9FCB-954C-FD18BC8CACCB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8A0618FD-4321-0051-3E66-7437CF5A03FB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0868BC0A-BBA4-FE4D-75F7-6D004ECFDFE7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5C99853-A692-F936-2DF6-9E47DA9F75D6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3DD7B1C-EE97-307D-7D24-24D452126648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0F07E30-35D5-BCE5-59A1-C97F7A37C4C2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458643D-4919-E8B8-060C-33E6910B8375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79E0DB36-5DE6-2B7E-7772-17C1697D6F35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720341A-3DD8-1D0C-E5DF-A2E53E604538}"/>
              </a:ext>
            </a:extLst>
          </p:cNvPr>
          <p:cNvSpPr txBox="1"/>
          <p:nvPr/>
        </p:nvSpPr>
        <p:spPr>
          <a:xfrm>
            <a:off x="5102676" y="179306"/>
            <a:ext cx="6464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4B5A79"/>
                </a:solidFill>
                <a:latin typeface="Aptos" panose="020B0004020202020204" pitchFamily="34" charset="0"/>
                <a:ea typeface="HONOR Sans Design Demibold" panose="02000600000000000000" pitchFamily="2" charset="-122"/>
              </a:rPr>
              <a:t>Я веду активную социальную жизнь. Являюсь председателем школьного волонтерского отряда «Спасатели 13», депутатом городского молодежного парламента, председателем первичного отделения «Движение первых».</a:t>
            </a:r>
          </a:p>
        </p:txBody>
      </p:sp>
      <p:pic>
        <p:nvPicPr>
          <p:cNvPr id="4" name="Рисунок 3" descr="Изображение выглядит как одежда, человек, Человеческое лицо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D99B598-4189-42C7-AFD1-B566F66A6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1" y="157899"/>
            <a:ext cx="4194436" cy="3139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Рисунок 62" descr="Изображение выглядит как одежда, рождественская елка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A5D7AF8-739D-F39C-0AD6-D4C4CACE7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540" y="3041098"/>
            <a:ext cx="4873049" cy="365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Рисунок 71" descr="Изображение выглядит как небо, человек, на открытом воздухе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295C0320-453C-65A2-F995-251DC3B96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768" y="3513951"/>
            <a:ext cx="3633145" cy="309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8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>
            <a:extLst>
              <a:ext uri="{FF2B5EF4-FFF2-40B4-BE49-F238E27FC236}">
                <a16:creationId xmlns:a16="http://schemas.microsoft.com/office/drawing/2014/main" id="{4AEA2C26-CBC5-384C-88E2-B3D75685C780}"/>
              </a:ext>
            </a:extLst>
          </p:cNvPr>
          <p:cNvGrpSpPr/>
          <p:nvPr/>
        </p:nvGrpSpPr>
        <p:grpSpPr>
          <a:xfrm>
            <a:off x="0" y="4757195"/>
            <a:ext cx="5273354" cy="2112379"/>
            <a:chOff x="-1" y="4171896"/>
            <a:chExt cx="6705601" cy="2686103"/>
          </a:xfrm>
        </p:grpSpPr>
        <p:sp>
          <p:nvSpPr>
            <p:cNvPr id="23" name="矩形 12">
              <a:extLst>
                <a:ext uri="{FF2B5EF4-FFF2-40B4-BE49-F238E27FC236}">
                  <a16:creationId xmlns:a16="http://schemas.microsoft.com/office/drawing/2014/main" id="{031EA408-301A-DA4D-94AE-EA73B177BD48}"/>
                </a:ext>
              </a:extLst>
            </p:cNvPr>
            <p:cNvSpPr/>
            <p:nvPr/>
          </p:nvSpPr>
          <p:spPr>
            <a:xfrm rot="10800000">
              <a:off x="-1" y="4171896"/>
              <a:ext cx="5077653" cy="2678046"/>
            </a:xfrm>
            <a:custGeom>
              <a:avLst/>
              <a:gdLst>
                <a:gd name="connsiteX0" fmla="*/ 47943 w 3573463"/>
                <a:gd name="connsiteY0" fmla="*/ 0 h 1884710"/>
                <a:gd name="connsiteX1" fmla="*/ 3573463 w 3573463"/>
                <a:gd name="connsiteY1" fmla="*/ 0 h 1884710"/>
                <a:gd name="connsiteX2" fmla="*/ 3573463 w 3573463"/>
                <a:gd name="connsiteY2" fmla="*/ 1884710 h 1884710"/>
                <a:gd name="connsiteX3" fmla="*/ 2821623 w 3573463"/>
                <a:gd name="connsiteY3" fmla="*/ 1010950 h 1884710"/>
                <a:gd name="connsiteX4" fmla="*/ 1243543 w 3573463"/>
                <a:gd name="connsiteY4" fmla="*/ 1425365 h 1884710"/>
                <a:gd name="connsiteX5" fmla="*/ 47943 w 3573463"/>
                <a:gd name="connsiteY5" fmla="*/ 0 h 188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3463" h="1884709">
                  <a:moveTo>
                    <a:pt x="47943" y="0"/>
                  </a:moveTo>
                  <a:lnTo>
                    <a:pt x="3573463" y="0"/>
                  </a:lnTo>
                  <a:lnTo>
                    <a:pt x="3573463" y="1884710"/>
                  </a:lnTo>
                  <a:cubicBezTo>
                    <a:pt x="3173836" y="1474923"/>
                    <a:pt x="3353330" y="1197217"/>
                    <a:pt x="2821623" y="1010950"/>
                  </a:cubicBezTo>
                  <a:cubicBezTo>
                    <a:pt x="2369710" y="919341"/>
                    <a:pt x="2342189" y="1318773"/>
                    <a:pt x="1243543" y="1425365"/>
                  </a:cubicBezTo>
                  <a:cubicBezTo>
                    <a:pt x="780168" y="1450296"/>
                    <a:pt x="-231250" y="1014989"/>
                    <a:pt x="47943" y="0"/>
                  </a:cubicBez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EDA5BBF0-C5D7-E840-8645-B619DB1DB2AC}"/>
                </a:ext>
              </a:extLst>
            </p:cNvPr>
            <p:cNvSpPr/>
            <p:nvPr/>
          </p:nvSpPr>
          <p:spPr>
            <a:xfrm rot="10800000">
              <a:off x="0" y="5480621"/>
              <a:ext cx="5731722" cy="1369323"/>
            </a:xfrm>
            <a:custGeom>
              <a:avLst/>
              <a:gdLst>
                <a:gd name="connsiteX0" fmla="*/ 10414 w 4033774"/>
                <a:gd name="connsiteY0" fmla="*/ 0 h 963679"/>
                <a:gd name="connsiteX1" fmla="*/ 4033774 w 4033774"/>
                <a:gd name="connsiteY1" fmla="*/ 0 h 963679"/>
                <a:gd name="connsiteX2" fmla="*/ 4033774 w 4033774"/>
                <a:gd name="connsiteY2" fmla="*/ 410653 h 963679"/>
                <a:gd name="connsiteX3" fmla="*/ 2824734 w 4033774"/>
                <a:gd name="connsiteY3" fmla="*/ 55053 h 963679"/>
                <a:gd name="connsiteX4" fmla="*/ 711454 w 4033774"/>
                <a:gd name="connsiteY4" fmla="*/ 961406 h 963679"/>
                <a:gd name="connsiteX5" fmla="*/ 10414 w 4033774"/>
                <a:gd name="connsiteY5" fmla="*/ 0 h 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774" h="963679">
                  <a:moveTo>
                    <a:pt x="10414" y="0"/>
                  </a:moveTo>
                  <a:lnTo>
                    <a:pt x="4033774" y="0"/>
                  </a:lnTo>
                  <a:lnTo>
                    <a:pt x="4033774" y="410653"/>
                  </a:lnTo>
                  <a:cubicBezTo>
                    <a:pt x="3701881" y="251480"/>
                    <a:pt x="3380147" y="173586"/>
                    <a:pt x="2824734" y="55053"/>
                  </a:cubicBezTo>
                  <a:cubicBezTo>
                    <a:pt x="1520867" y="-137283"/>
                    <a:pt x="1558121" y="1021662"/>
                    <a:pt x="711454" y="961406"/>
                  </a:cubicBezTo>
                  <a:cubicBezTo>
                    <a:pt x="152654" y="925417"/>
                    <a:pt x="-50546" y="543989"/>
                    <a:pt x="10414" y="0"/>
                  </a:cubicBezTo>
                  <a:close/>
                </a:path>
              </a:pathLst>
            </a:custGeom>
            <a:solidFill>
              <a:srgbClr val="657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任意形状 24">
              <a:extLst>
                <a:ext uri="{FF2B5EF4-FFF2-40B4-BE49-F238E27FC236}">
                  <a16:creationId xmlns:a16="http://schemas.microsoft.com/office/drawing/2014/main" id="{DF9BB769-AFFC-D34E-B615-3E7342AC577C}"/>
                </a:ext>
              </a:extLst>
            </p:cNvPr>
            <p:cNvSpPr/>
            <p:nvPr/>
          </p:nvSpPr>
          <p:spPr>
            <a:xfrm rot="10800000">
              <a:off x="4757845" y="5357681"/>
              <a:ext cx="1947755" cy="1500318"/>
            </a:xfrm>
            <a:custGeom>
              <a:avLst/>
              <a:gdLst>
                <a:gd name="connsiteX0" fmla="*/ 110152 w 1370758"/>
                <a:gd name="connsiteY0" fmla="*/ 0 h 1055868"/>
                <a:gd name="connsiteX1" fmla="*/ 1260606 w 1370758"/>
                <a:gd name="connsiteY1" fmla="*/ 0 h 1055868"/>
                <a:gd name="connsiteX2" fmla="*/ 1316897 w 1370758"/>
                <a:gd name="connsiteY2" fmla="*/ 103709 h 1055868"/>
                <a:gd name="connsiteX3" fmla="*/ 1370758 w 1370758"/>
                <a:gd name="connsiteY3" fmla="*/ 370489 h 1055868"/>
                <a:gd name="connsiteX4" fmla="*/ 685379 w 1370758"/>
                <a:gd name="connsiteY4" fmla="*/ 1055868 h 1055868"/>
                <a:gd name="connsiteX5" fmla="*/ 0 w 1370758"/>
                <a:gd name="connsiteY5" fmla="*/ 370489 h 1055868"/>
                <a:gd name="connsiteX6" fmla="*/ 53861 w 1370758"/>
                <a:gd name="connsiteY6" fmla="*/ 103709 h 105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758" h="1055868">
                  <a:moveTo>
                    <a:pt x="110152" y="0"/>
                  </a:moveTo>
                  <a:lnTo>
                    <a:pt x="1260606" y="0"/>
                  </a:lnTo>
                  <a:lnTo>
                    <a:pt x="1316897" y="103709"/>
                  </a:lnTo>
                  <a:cubicBezTo>
                    <a:pt x="1351580" y="185706"/>
                    <a:pt x="1370758" y="275858"/>
                    <a:pt x="1370758" y="370489"/>
                  </a:cubicBezTo>
                  <a:cubicBezTo>
                    <a:pt x="1370758" y="749013"/>
                    <a:pt x="1063903" y="1055868"/>
                    <a:pt x="685379" y="1055868"/>
                  </a:cubicBezTo>
                  <a:cubicBezTo>
                    <a:pt x="306855" y="1055868"/>
                    <a:pt x="0" y="749013"/>
                    <a:pt x="0" y="370489"/>
                  </a:cubicBezTo>
                  <a:cubicBezTo>
                    <a:pt x="0" y="275858"/>
                    <a:pt x="19179" y="185706"/>
                    <a:pt x="53861" y="103709"/>
                  </a:cubicBez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CE0A01A-E436-0247-B395-EAD3F94C59A6}"/>
                </a:ext>
              </a:extLst>
            </p:cNvPr>
            <p:cNvGrpSpPr/>
            <p:nvPr/>
          </p:nvGrpSpPr>
          <p:grpSpPr>
            <a:xfrm rot="10800000">
              <a:off x="3153056" y="6019835"/>
              <a:ext cx="2230465" cy="714614"/>
              <a:chOff x="8403277" y="81280"/>
              <a:chExt cx="1569719" cy="502919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532AB721-325E-3642-8303-6B7569E358F3}"/>
                  </a:ext>
                </a:extLst>
              </p:cNvPr>
              <p:cNvGrpSpPr/>
              <p:nvPr/>
            </p:nvGrpSpPr>
            <p:grpSpPr>
              <a:xfrm>
                <a:off x="8403277" y="81280"/>
                <a:ext cx="1569719" cy="45719"/>
                <a:chOff x="9469120" y="3281680"/>
                <a:chExt cx="1569719" cy="45719"/>
              </a:xfrm>
            </p:grpSpPr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E24B1FA3-EED0-E344-8CEF-3AAE9728A3B7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D32D922F-F943-0041-9306-3C8792573810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FC39F6C3-AC83-D241-9CCA-707D23ACAFAC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id="{CC5F3201-AE25-E34B-956B-98FC5FC140EF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8" name="椭圆 67">
                  <a:extLst>
                    <a:ext uri="{FF2B5EF4-FFF2-40B4-BE49-F238E27FC236}">
                      <a16:creationId xmlns:a16="http://schemas.microsoft.com/office/drawing/2014/main" id="{AD4685C4-5EAC-5E44-91C0-F6EBEB59A8D1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BD8F4B8B-A323-8A41-9907-ACF9F151E182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B2937816-CDE9-604F-8CDB-D9AF271FC42A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F78B8A80-4B44-B449-A5C4-F0BE023E17DE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0B27C4CE-5D73-DD4C-BEB0-74A72F1BA732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B3E4CFA3-2D0C-FF4C-A189-0DF3D792656F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4" name="椭圆 73">
                  <a:extLst>
                    <a:ext uri="{FF2B5EF4-FFF2-40B4-BE49-F238E27FC236}">
                      <a16:creationId xmlns:a16="http://schemas.microsoft.com/office/drawing/2014/main" id="{6E04BD99-84D5-AD48-90A5-935B2D715C78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B8004BC5-08E5-0D43-830B-A0C15B556DD3}"/>
                  </a:ext>
                </a:extLst>
              </p:cNvPr>
              <p:cNvGrpSpPr/>
              <p:nvPr/>
            </p:nvGrpSpPr>
            <p:grpSpPr>
              <a:xfrm>
                <a:off x="8403277" y="233680"/>
                <a:ext cx="1569719" cy="45719"/>
                <a:chOff x="9469120" y="3281680"/>
                <a:chExt cx="1569719" cy="45719"/>
              </a:xfrm>
            </p:grpSpPr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B478B653-7CB1-3A4A-9BBA-855B6B6F7ECD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7F15791D-9B27-954A-8150-FC5FA27613D0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E2EA97B2-27CE-A74E-8EC7-8C08FACF22B8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ED5B21EA-2F49-5344-8EF7-46024228A710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7B835859-F4DB-B644-9DB4-79DF4A462A2B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D5720933-2C74-634D-8285-FC96AD36DEDE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DC65D578-4882-D849-B637-F3FFE53F2012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3CE679B8-BB37-6642-BD4F-6721CE9A2C3F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1FAE3286-FAC0-7948-BE95-2D23AA1189E9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7958F8B3-E41D-D748-B4E6-DC2EDABDA239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8E02AA28-DAF5-C845-8F9F-DFA3C5E23952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A9E11F59-47D6-2640-80E9-43C71C379E1D}"/>
                  </a:ext>
                </a:extLst>
              </p:cNvPr>
              <p:cNvGrpSpPr/>
              <p:nvPr/>
            </p:nvGrpSpPr>
            <p:grpSpPr>
              <a:xfrm>
                <a:off x="8403277" y="386080"/>
                <a:ext cx="1569719" cy="45719"/>
                <a:chOff x="9469120" y="3281680"/>
                <a:chExt cx="1569719" cy="45719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0B479F2D-B37A-6747-9630-F7073CAA02C4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61FB0FC4-302B-824C-A2FE-0DD65D73A33B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1906A8AE-8CA0-964C-9ECF-0A2906A967D6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17DD1450-109A-4644-B366-7E0A8116B344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7F50C3B-3485-1147-9B7E-46AB5F0A375A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4DE1C03E-CF88-D14C-B7B1-092A1E3F9ABF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649DD2AF-AD55-D840-A2AD-08487B265D1E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FE18AF87-4E10-F546-9E67-A7CAC6D8EE4A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C6DBD336-C62C-0B48-8ED8-F5B2538FED9B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CC38B708-272E-1644-AB82-05F4AD0CE32D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C3437294-9896-F14F-93F4-25F685D3D815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E954D93E-3E45-FF49-8A12-12CCD6CB9946}"/>
                  </a:ext>
                </a:extLst>
              </p:cNvPr>
              <p:cNvGrpSpPr/>
              <p:nvPr/>
            </p:nvGrpSpPr>
            <p:grpSpPr>
              <a:xfrm>
                <a:off x="8403277" y="538480"/>
                <a:ext cx="1569719" cy="45719"/>
                <a:chOff x="9469120" y="3281680"/>
                <a:chExt cx="1569719" cy="45719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11EFB731-1614-A048-82D2-1C10643C2A60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3EB6488F-FC6D-F944-A9EA-81ADF29BA5D4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9F5EBB6B-3162-E54A-ACBF-648A978E9808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6CF36348-9E53-5741-87D1-E475862E76D3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588ACB8C-D20A-CD4B-A1F5-8CB25690BF89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831B1A0E-1B46-B044-B4CC-49CB3F8DE8F3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6619180F-6B36-BC46-B996-FBCC340E2258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B523E336-0E6E-A84B-AE1C-A7B61D57856C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E0AE9F19-6BBB-154C-93B8-9D0B960064CB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1F9C3D89-E730-C145-AAF6-0AC6E01A1124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4224E61B-719F-7D40-B6BB-C5EF03C04687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92B21236-DB81-1C40-A653-8C3C31BF4058}"/>
              </a:ext>
            </a:extLst>
          </p:cNvPr>
          <p:cNvGrpSpPr/>
          <p:nvPr/>
        </p:nvGrpSpPr>
        <p:grpSpPr>
          <a:xfrm>
            <a:off x="10405779" y="-59689"/>
            <a:ext cx="1792431" cy="1792431"/>
            <a:chOff x="9515796" y="3119120"/>
            <a:chExt cx="2015804" cy="2015804"/>
          </a:xfrm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A6BA9482-504D-6240-9598-87B58841B785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58680FD8-0FCE-2C47-9BA5-3A22A0B79C6C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D08AEDA9-6D7E-814F-9CF7-B25AE7059B68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18DDBF61-23AF-5B4F-9871-339AE7B45DD8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D2E47110-2960-104F-9F69-0073F3240E52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CC853081-60B4-5841-994C-2228AF45C180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7C3DA8C7-8562-934D-96C3-99DFA388C10C}"/>
              </a:ext>
            </a:extLst>
          </p:cNvPr>
          <p:cNvGrpSpPr/>
          <p:nvPr/>
        </p:nvGrpSpPr>
        <p:grpSpPr>
          <a:xfrm rot="10800000">
            <a:off x="8750296" y="0"/>
            <a:ext cx="3441703" cy="1890244"/>
            <a:chOff x="0" y="4918762"/>
            <a:chExt cx="3530910" cy="1939238"/>
          </a:xfrm>
        </p:grpSpPr>
        <p:sp>
          <p:nvSpPr>
            <p:cNvPr id="83" name="矩形 11">
              <a:extLst>
                <a:ext uri="{FF2B5EF4-FFF2-40B4-BE49-F238E27FC236}">
                  <a16:creationId xmlns:a16="http://schemas.microsoft.com/office/drawing/2014/main" id="{EA2772D3-7BC8-7844-9B78-89E55A4FECBF}"/>
                </a:ext>
              </a:extLst>
            </p:cNvPr>
            <p:cNvSpPr/>
            <p:nvPr/>
          </p:nvSpPr>
          <p:spPr>
            <a:xfrm>
              <a:off x="0" y="4918762"/>
              <a:ext cx="3283704" cy="1939238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D5FC202D-279F-874B-AE45-39212C7B5DB8}"/>
                </a:ext>
              </a:extLst>
            </p:cNvPr>
            <p:cNvSpPr/>
            <p:nvPr/>
          </p:nvSpPr>
          <p:spPr>
            <a:xfrm>
              <a:off x="2554284" y="5471103"/>
              <a:ext cx="976626" cy="976626"/>
            </a:xfrm>
            <a:prstGeom prst="ellipse">
              <a:avLst/>
            </a:prstGeom>
            <a:solidFill>
              <a:srgbClr val="65789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5" name="任意形状 84">
              <a:extLst>
                <a:ext uri="{FF2B5EF4-FFF2-40B4-BE49-F238E27FC236}">
                  <a16:creationId xmlns:a16="http://schemas.microsoft.com/office/drawing/2014/main" id="{2E04EC9D-A2F5-7E43-B619-AEECC63BFA5F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7E03BE-0960-BFF8-71FD-2EF05FBFF64F}"/>
              </a:ext>
            </a:extLst>
          </p:cNvPr>
          <p:cNvSpPr txBox="1"/>
          <p:nvPr/>
        </p:nvSpPr>
        <p:spPr>
          <a:xfrm>
            <a:off x="363062" y="323233"/>
            <a:ext cx="7114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B5A79"/>
                </a:solidFill>
                <a:latin typeface="Aptos" panose="020B0004020202020204" pitchFamily="34" charset="0"/>
                <a:ea typeface="HONOR Sans Design Demibold" panose="02000600000000000000" pitchFamily="2" charset="-122"/>
              </a:rPr>
              <a:t>В 2022 году я стала полуфиналистом, а в 2023 призером Всероссийского конкурса «Большая перемена». </a:t>
            </a:r>
          </a:p>
        </p:txBody>
      </p:sp>
      <p:pic>
        <p:nvPicPr>
          <p:cNvPr id="6" name="Рисунок 5" descr="Изображение выглядит как человек, Человеческое лицо, одеж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453DAD2-F933-3894-464E-F470FA457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65" y="1819377"/>
            <a:ext cx="3564180" cy="475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человек, одежда, Человеческое лиц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101BE0-35B5-6C46-943D-F9915BDA6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30" y="1987049"/>
            <a:ext cx="2563672" cy="456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текст, одежда, челове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C14EA2E2-1834-A2AE-6EA4-ADD08EA97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310" y="1482140"/>
            <a:ext cx="3801666" cy="506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1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5BEA4FCD-B918-434E-BF0C-21C6FC3411D0}"/>
              </a:ext>
            </a:extLst>
          </p:cNvPr>
          <p:cNvGrpSpPr/>
          <p:nvPr/>
        </p:nvGrpSpPr>
        <p:grpSpPr>
          <a:xfrm>
            <a:off x="9925155" y="4903454"/>
            <a:ext cx="1792431" cy="1792431"/>
            <a:chOff x="9515796" y="3119120"/>
            <a:chExt cx="2015804" cy="2015804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76F43A7-40B4-B64E-A29E-7DCE7FABC6FB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E07FC97-3AC5-A641-9E46-4F8FAD0426E8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B04CC704-4A11-ED46-B4DF-1F4C7A44FF9E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5277901-D900-8946-AD59-C68076D9C9C7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E53B68E-12F0-4649-A8FD-3BC317A79CD6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1F538A7-B93E-5745-AB26-175A8F449299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1E3B456-A90A-2D44-97E6-340B1FD8EE18}"/>
              </a:ext>
            </a:extLst>
          </p:cNvPr>
          <p:cNvGrpSpPr/>
          <p:nvPr/>
        </p:nvGrpSpPr>
        <p:grpSpPr>
          <a:xfrm rot="10800000" flipV="1">
            <a:off x="8322150" y="4572605"/>
            <a:ext cx="3869850" cy="2285395"/>
            <a:chOff x="0" y="4918762"/>
            <a:chExt cx="3283704" cy="1939238"/>
          </a:xfrm>
        </p:grpSpPr>
        <p:sp>
          <p:nvSpPr>
            <p:cNvPr id="6" name="矩形 11">
              <a:extLst>
                <a:ext uri="{FF2B5EF4-FFF2-40B4-BE49-F238E27FC236}">
                  <a16:creationId xmlns:a16="http://schemas.microsoft.com/office/drawing/2014/main" id="{74AE80EA-0D95-C243-A1A3-58DC6D12CDCA}"/>
                </a:ext>
              </a:extLst>
            </p:cNvPr>
            <p:cNvSpPr/>
            <p:nvPr/>
          </p:nvSpPr>
          <p:spPr>
            <a:xfrm>
              <a:off x="0" y="4918762"/>
              <a:ext cx="3283704" cy="1939238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>
              <a:extLst>
                <a:ext uri="{FF2B5EF4-FFF2-40B4-BE49-F238E27FC236}">
                  <a16:creationId xmlns:a16="http://schemas.microsoft.com/office/drawing/2014/main" id="{039FFF8C-75C6-F54D-9081-1E731B752900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2">
            <a:extLst>
              <a:ext uri="{FF2B5EF4-FFF2-40B4-BE49-F238E27FC236}">
                <a16:creationId xmlns:a16="http://schemas.microsoft.com/office/drawing/2014/main" id="{5E0FD770-99D6-DB4C-A697-FB466C8A429D}"/>
              </a:ext>
            </a:extLst>
          </p:cNvPr>
          <p:cNvSpPr/>
          <p:nvPr/>
        </p:nvSpPr>
        <p:spPr>
          <a:xfrm flipH="1">
            <a:off x="0" y="-3173"/>
            <a:ext cx="4515237" cy="2249416"/>
          </a:xfrm>
          <a:custGeom>
            <a:avLst/>
            <a:gdLst>
              <a:gd name="connsiteX0" fmla="*/ 58975 w 3584495"/>
              <a:gd name="connsiteY0" fmla="*/ 0 h 1884710"/>
              <a:gd name="connsiteX1" fmla="*/ 3584495 w 3584495"/>
              <a:gd name="connsiteY1" fmla="*/ 0 h 1884710"/>
              <a:gd name="connsiteX2" fmla="*/ 3584495 w 3584495"/>
              <a:gd name="connsiteY2" fmla="*/ 1884710 h 1884710"/>
              <a:gd name="connsiteX3" fmla="*/ 2683203 w 3584495"/>
              <a:gd name="connsiteY3" fmla="*/ 1078552 h 1884710"/>
              <a:gd name="connsiteX4" fmla="*/ 1254977 w 3584495"/>
              <a:gd name="connsiteY4" fmla="*/ 1334146 h 1884710"/>
              <a:gd name="connsiteX5" fmla="*/ 58975 w 3584495"/>
              <a:gd name="connsiteY5" fmla="*/ 0 h 18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495" h="1884709">
                <a:moveTo>
                  <a:pt x="58975" y="0"/>
                </a:moveTo>
                <a:lnTo>
                  <a:pt x="3584495" y="0"/>
                </a:lnTo>
                <a:lnTo>
                  <a:pt x="3584495" y="1884710"/>
                </a:lnTo>
                <a:cubicBezTo>
                  <a:pt x="3312970" y="1407321"/>
                  <a:pt x="3076133" y="1276086"/>
                  <a:pt x="2683203" y="1078552"/>
                </a:cubicBezTo>
                <a:cubicBezTo>
                  <a:pt x="2199264" y="908075"/>
                  <a:pt x="1813630" y="1246624"/>
                  <a:pt x="1254977" y="1334146"/>
                </a:cubicBezTo>
                <a:cubicBezTo>
                  <a:pt x="544068" y="1422776"/>
                  <a:pt x="-220218" y="1014989"/>
                  <a:pt x="58975" y="0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DD58B2B4-263F-2549-B232-1D164494F4C5}"/>
              </a:ext>
            </a:extLst>
          </p:cNvPr>
          <p:cNvSpPr/>
          <p:nvPr/>
        </p:nvSpPr>
        <p:spPr>
          <a:xfrm flipH="1">
            <a:off x="0" y="-4810"/>
            <a:ext cx="4814341" cy="1150158"/>
          </a:xfrm>
          <a:custGeom>
            <a:avLst/>
            <a:gdLst>
              <a:gd name="connsiteX0" fmla="*/ 10414 w 4033774"/>
              <a:gd name="connsiteY0" fmla="*/ 0 h 963679"/>
              <a:gd name="connsiteX1" fmla="*/ 4033774 w 4033774"/>
              <a:gd name="connsiteY1" fmla="*/ 0 h 963679"/>
              <a:gd name="connsiteX2" fmla="*/ 4033774 w 4033774"/>
              <a:gd name="connsiteY2" fmla="*/ 410653 h 963679"/>
              <a:gd name="connsiteX3" fmla="*/ 2824734 w 4033774"/>
              <a:gd name="connsiteY3" fmla="*/ 55053 h 963679"/>
              <a:gd name="connsiteX4" fmla="*/ 711454 w 4033774"/>
              <a:gd name="connsiteY4" fmla="*/ 961406 h 963679"/>
              <a:gd name="connsiteX5" fmla="*/ 10414 w 4033774"/>
              <a:gd name="connsiteY5" fmla="*/ 0 h 9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3774" h="963679">
                <a:moveTo>
                  <a:pt x="10414" y="0"/>
                </a:moveTo>
                <a:lnTo>
                  <a:pt x="4033774" y="0"/>
                </a:lnTo>
                <a:lnTo>
                  <a:pt x="4033774" y="410653"/>
                </a:lnTo>
                <a:cubicBezTo>
                  <a:pt x="3701881" y="251480"/>
                  <a:pt x="3380147" y="173586"/>
                  <a:pt x="2824734" y="55053"/>
                </a:cubicBezTo>
                <a:cubicBezTo>
                  <a:pt x="1520867" y="-137283"/>
                  <a:pt x="1558121" y="1021662"/>
                  <a:pt x="711454" y="961406"/>
                </a:cubicBezTo>
                <a:cubicBezTo>
                  <a:pt x="152654" y="925417"/>
                  <a:pt x="-50546" y="543989"/>
                  <a:pt x="10414" y="0"/>
                </a:cubicBezTo>
                <a:close/>
              </a:path>
            </a:pathLst>
          </a:custGeom>
          <a:solidFill>
            <a:srgbClr val="657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>
            <a:extLst>
              <a:ext uri="{FF2B5EF4-FFF2-40B4-BE49-F238E27FC236}">
                <a16:creationId xmlns:a16="http://schemas.microsoft.com/office/drawing/2014/main" id="{56658CE4-31CE-1A4E-9D71-49D9FB60D26B}"/>
              </a:ext>
            </a:extLst>
          </p:cNvPr>
          <p:cNvSpPr/>
          <p:nvPr/>
        </p:nvSpPr>
        <p:spPr>
          <a:xfrm flipH="1">
            <a:off x="3996334" y="-1"/>
            <a:ext cx="1045550" cy="805365"/>
          </a:xfrm>
          <a:custGeom>
            <a:avLst/>
            <a:gdLst>
              <a:gd name="connsiteX0" fmla="*/ 110152 w 1370758"/>
              <a:gd name="connsiteY0" fmla="*/ 0 h 1055868"/>
              <a:gd name="connsiteX1" fmla="*/ 1260606 w 1370758"/>
              <a:gd name="connsiteY1" fmla="*/ 0 h 1055868"/>
              <a:gd name="connsiteX2" fmla="*/ 1316897 w 1370758"/>
              <a:gd name="connsiteY2" fmla="*/ 103709 h 1055868"/>
              <a:gd name="connsiteX3" fmla="*/ 1370758 w 1370758"/>
              <a:gd name="connsiteY3" fmla="*/ 370489 h 1055868"/>
              <a:gd name="connsiteX4" fmla="*/ 685379 w 1370758"/>
              <a:gd name="connsiteY4" fmla="*/ 1055868 h 1055868"/>
              <a:gd name="connsiteX5" fmla="*/ 0 w 1370758"/>
              <a:gd name="connsiteY5" fmla="*/ 370489 h 1055868"/>
              <a:gd name="connsiteX6" fmla="*/ 53861 w 1370758"/>
              <a:gd name="connsiteY6" fmla="*/ 103709 h 10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0758" h="1055868">
                <a:moveTo>
                  <a:pt x="110152" y="0"/>
                </a:moveTo>
                <a:lnTo>
                  <a:pt x="1260606" y="0"/>
                </a:lnTo>
                <a:lnTo>
                  <a:pt x="1316897" y="103709"/>
                </a:lnTo>
                <a:cubicBezTo>
                  <a:pt x="1351580" y="185706"/>
                  <a:pt x="1370758" y="275858"/>
                  <a:pt x="1370758" y="370489"/>
                </a:cubicBezTo>
                <a:cubicBezTo>
                  <a:pt x="1370758" y="749013"/>
                  <a:pt x="1063903" y="1055868"/>
                  <a:pt x="685379" y="1055868"/>
                </a:cubicBezTo>
                <a:cubicBezTo>
                  <a:pt x="306855" y="1055868"/>
                  <a:pt x="0" y="749013"/>
                  <a:pt x="0" y="370489"/>
                </a:cubicBezTo>
                <a:cubicBezTo>
                  <a:pt x="0" y="275858"/>
                  <a:pt x="19179" y="185706"/>
                  <a:pt x="53861" y="103709"/>
                </a:cubicBezTo>
                <a:close/>
              </a:path>
            </a:pathLst>
          </a:custGeom>
          <a:solidFill>
            <a:srgbClr val="96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DF7E7E-2FC0-7A40-B20F-269F9BB65869}"/>
              </a:ext>
            </a:extLst>
          </p:cNvPr>
          <p:cNvGrpSpPr/>
          <p:nvPr/>
        </p:nvGrpSpPr>
        <p:grpSpPr>
          <a:xfrm flipH="1">
            <a:off x="384146" y="205126"/>
            <a:ext cx="1873472" cy="600238"/>
            <a:chOff x="8403277" y="81280"/>
            <a:chExt cx="1569719" cy="50291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95A1176-2585-C445-8339-62B34C663AB9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45719"/>
              <a:chOff x="9469120" y="3281680"/>
              <a:chExt cx="1569719" cy="45719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8762C2C-B307-C94F-B1B1-DD81277FA045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0C50F93-76B6-FE4D-922A-63CBA8BF52EF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79C385DD-96D8-7746-9534-A358CC9B63DA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A4B1D6DF-6832-524B-A55B-B3CBA6F319E5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1F868AC6-D42A-B749-AB5B-F7485F4A6407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8897EA2A-2896-4847-B3AC-FD49D59B1C59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20E4FDF-A2CB-6640-9F81-0876BDEA7FE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EC5B074-8847-C64B-9FDC-9F078D8A0AC7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09FF4C5-BF29-7049-A228-E264584DB150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88240F25-F3E4-074E-BA31-E16AC5DCC40F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BFDBBE1-1B07-8241-AA78-E01CF42DDD7E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2A152B6-7EA1-6A42-B3DA-7C88BB5FB099}"/>
                </a:ext>
              </a:extLst>
            </p:cNvPr>
            <p:cNvGrpSpPr/>
            <p:nvPr/>
          </p:nvGrpSpPr>
          <p:grpSpPr>
            <a:xfrm>
              <a:off x="8403277" y="233680"/>
              <a:ext cx="1569719" cy="45719"/>
              <a:chOff x="9469120" y="3281680"/>
              <a:chExt cx="1569719" cy="45719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30C06A0E-B50A-8344-9E9B-1658DDFD9EE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C158297-8151-224E-BB78-9343314D1B84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BDCB4078-5926-C34C-8315-9D1E9C054C6D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032DCC4-6204-E644-94D4-EBBD519A0681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A523A2D-ACF3-CF49-A469-5D6DA51D64CC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1C8A496-0897-8446-B526-9B93EF8710F6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7A6B94E7-B2B4-004C-91F9-67A2F5B5F01E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2D4ABB9-6EA8-DB42-B44E-753F3A64BE81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4CED0AF0-3298-D24F-8FC8-6A353DF5515A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DB7B0CA4-6FBE-694D-8DE7-0D7E3AAF8673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EBD5616-CF2E-5F4F-91B5-5B01BE7F407A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19C1C2F-87C6-C24B-9BA8-ED1E3C7560D8}"/>
                </a:ext>
              </a:extLst>
            </p:cNvPr>
            <p:cNvGrpSpPr/>
            <p:nvPr/>
          </p:nvGrpSpPr>
          <p:grpSpPr>
            <a:xfrm>
              <a:off x="8403277" y="386080"/>
              <a:ext cx="1569719" cy="45719"/>
              <a:chOff x="9469120" y="3281680"/>
              <a:chExt cx="1569719" cy="4571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34A1B2C-DFA2-254B-A7A1-C4D087A4D89F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9B9BF1B3-7B68-174B-BA29-FBEC7F802008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9265EA7-BA8B-194E-97A8-0C87A814C8B9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610F7B4-3B3A-1141-AA41-109960040396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1ECB65F-F49A-374A-837E-55BEF293F73F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818836E-1486-D043-9391-D88B85439F43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0DAACA2-19A6-1346-BCF5-A72EB594B171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6424DCD-84AF-0A4D-A401-6BF11B812B79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3980D73E-2F99-9E49-9075-9ABAD0D88F5C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4340421-F237-DE49-AE83-CE9F9F54255C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9855E9D-6788-2E4C-9FE0-C35D31C98ADC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0C7AFA7-9E52-3C45-9B1F-E9C6478A7204}"/>
                </a:ext>
              </a:extLst>
            </p:cNvPr>
            <p:cNvGrpSpPr/>
            <p:nvPr/>
          </p:nvGrpSpPr>
          <p:grpSpPr>
            <a:xfrm>
              <a:off x="8403277" y="538480"/>
              <a:ext cx="1569719" cy="45719"/>
              <a:chOff x="9469120" y="3281680"/>
              <a:chExt cx="1569719" cy="45719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D76774F-DA2C-7E49-9A64-3B99541DA5DA}"/>
                  </a:ext>
                </a:extLst>
              </p:cNvPr>
              <p:cNvSpPr/>
              <p:nvPr/>
            </p:nvSpPr>
            <p:spPr>
              <a:xfrm>
                <a:off x="9469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199C25D-505E-D64B-BD25-245530CE07C2}"/>
                  </a:ext>
                </a:extLst>
              </p:cNvPr>
              <p:cNvSpPr/>
              <p:nvPr/>
            </p:nvSpPr>
            <p:spPr>
              <a:xfrm>
                <a:off x="9621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A54A7F4-E453-1240-9360-D41E112467D6}"/>
                  </a:ext>
                </a:extLst>
              </p:cNvPr>
              <p:cNvSpPr/>
              <p:nvPr/>
            </p:nvSpPr>
            <p:spPr>
              <a:xfrm>
                <a:off x="9773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AF654DC3-BCA9-1B4F-BFD5-56627D3A4204}"/>
                  </a:ext>
                </a:extLst>
              </p:cNvPr>
              <p:cNvSpPr/>
              <p:nvPr/>
            </p:nvSpPr>
            <p:spPr>
              <a:xfrm>
                <a:off x="9926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F116640-2684-6545-9B39-F1B384A5CB72}"/>
                  </a:ext>
                </a:extLst>
              </p:cNvPr>
              <p:cNvSpPr/>
              <p:nvPr/>
            </p:nvSpPr>
            <p:spPr>
              <a:xfrm>
                <a:off x="10078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7AFFF4E-7E58-6B42-95A1-C1539EE8F03E}"/>
                  </a:ext>
                </a:extLst>
              </p:cNvPr>
              <p:cNvSpPr/>
              <p:nvPr/>
            </p:nvSpPr>
            <p:spPr>
              <a:xfrm>
                <a:off x="10231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A5396E5-42D6-B046-AF5C-38EE9BBEBE39}"/>
                  </a:ext>
                </a:extLst>
              </p:cNvPr>
              <p:cNvSpPr/>
              <p:nvPr/>
            </p:nvSpPr>
            <p:spPr>
              <a:xfrm>
                <a:off x="103835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EEECD99-BFA6-DA47-9A0B-AC53534DFF44}"/>
                  </a:ext>
                </a:extLst>
              </p:cNvPr>
              <p:cNvSpPr/>
              <p:nvPr/>
            </p:nvSpPr>
            <p:spPr>
              <a:xfrm>
                <a:off x="105359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2B647ED-9C07-254E-A5DF-8F046493AE24}"/>
                  </a:ext>
                </a:extLst>
              </p:cNvPr>
              <p:cNvSpPr/>
              <p:nvPr/>
            </p:nvSpPr>
            <p:spPr>
              <a:xfrm>
                <a:off x="106883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DB581FFA-E2DB-3841-9B51-9337A4BD4CD8}"/>
                  </a:ext>
                </a:extLst>
              </p:cNvPr>
              <p:cNvSpPr/>
              <p:nvPr/>
            </p:nvSpPr>
            <p:spPr>
              <a:xfrm>
                <a:off x="108407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EC673B6-F57E-654D-A959-33BBC5919476}"/>
                  </a:ext>
                </a:extLst>
              </p:cNvPr>
              <p:cNvSpPr/>
              <p:nvPr/>
            </p:nvSpPr>
            <p:spPr>
              <a:xfrm>
                <a:off x="10993120" y="328168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459433-7752-AFDA-8D16-DC33F023653B}"/>
              </a:ext>
            </a:extLst>
          </p:cNvPr>
          <p:cNvSpPr txBox="1"/>
          <p:nvPr/>
        </p:nvSpPr>
        <p:spPr>
          <a:xfrm flipH="1">
            <a:off x="3678106" y="97604"/>
            <a:ext cx="8300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4B5A79"/>
                </a:solidFill>
                <a:latin typeface="Aptos" panose="020B0004020202020204" pitchFamily="34" charset="0"/>
              </a:rPr>
              <a:t>Я обожаю путешествия! Начиная с 15 лет я самостоятельно путешествую благодаря своим интеллектуальным и творческим способностями! Участвуя в различных конкурсах, я выигрываю поездки в разные уголки нашей страны. Например мне удалось съездить в МДЦ «Артек» и дважды в ВДЦ «Океан», а также на знаменитую выставку «Россия» на ВДНХ.</a:t>
            </a:r>
          </a:p>
        </p:txBody>
      </p:sp>
      <p:pic>
        <p:nvPicPr>
          <p:cNvPr id="74" name="Рисунок 73" descr="Изображение выглядит как одежда, на открытом воздухе, челове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17078000-76CC-82C7-8306-DED9DEA19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411" y="2724122"/>
            <a:ext cx="2988930" cy="398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" name="Рисунок 77" descr="Изображение выглядит как одежда, небо, человек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1FFC058-7B17-BADC-08B0-F4A2893C1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122" y="2424599"/>
            <a:ext cx="2837480" cy="4257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" name="Рисунок 79" descr="Изображение выглядит как одежда, на открытом воздухе, челове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5B2726AC-F490-D1CC-F1FB-8A15FDC10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062" y="2036596"/>
            <a:ext cx="2737944" cy="410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" name="Рисунок 83" descr="Изображение выглядит как одежда, человек, Человеческое лицо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BF93EFA-5333-0377-93E9-89139F8A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98" y="142538"/>
            <a:ext cx="2632716" cy="395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4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>
            <a:extLst>
              <a:ext uri="{FF2B5EF4-FFF2-40B4-BE49-F238E27FC236}">
                <a16:creationId xmlns:a16="http://schemas.microsoft.com/office/drawing/2014/main" id="{5899D552-36D7-C24B-ADF3-CBCEDABBA3D2}"/>
              </a:ext>
            </a:extLst>
          </p:cNvPr>
          <p:cNvGrpSpPr/>
          <p:nvPr/>
        </p:nvGrpSpPr>
        <p:grpSpPr>
          <a:xfrm>
            <a:off x="5573821" y="-5671"/>
            <a:ext cx="6618180" cy="2651085"/>
            <a:chOff x="7472847" y="-5670"/>
            <a:chExt cx="4719153" cy="1890380"/>
          </a:xfrm>
        </p:grpSpPr>
        <p:sp>
          <p:nvSpPr>
            <p:cNvPr id="95" name="矩形 12">
              <a:extLst>
                <a:ext uri="{FF2B5EF4-FFF2-40B4-BE49-F238E27FC236}">
                  <a16:creationId xmlns:a16="http://schemas.microsoft.com/office/drawing/2014/main" id="{643DB115-9C8C-1048-A96F-A6793E80A65F}"/>
                </a:ext>
              </a:extLst>
            </p:cNvPr>
            <p:cNvSpPr/>
            <p:nvPr/>
          </p:nvSpPr>
          <p:spPr>
            <a:xfrm>
              <a:off x="8602238" y="0"/>
              <a:ext cx="3589761" cy="1884710"/>
            </a:xfrm>
            <a:custGeom>
              <a:avLst/>
              <a:gdLst>
                <a:gd name="connsiteX0" fmla="*/ 64241 w 3589761"/>
                <a:gd name="connsiteY0" fmla="*/ 0 h 1884710"/>
                <a:gd name="connsiteX1" fmla="*/ 3589761 w 3589761"/>
                <a:gd name="connsiteY1" fmla="*/ 0 h 1884710"/>
                <a:gd name="connsiteX2" fmla="*/ 3589761 w 3589761"/>
                <a:gd name="connsiteY2" fmla="*/ 1884710 h 1884710"/>
                <a:gd name="connsiteX3" fmla="*/ 2837921 w 3589761"/>
                <a:gd name="connsiteY3" fmla="*/ 1010950 h 1884710"/>
                <a:gd name="connsiteX4" fmla="*/ 1345643 w 3589761"/>
                <a:gd name="connsiteY4" fmla="*/ 1446815 h 1884710"/>
                <a:gd name="connsiteX5" fmla="*/ 64241 w 3589761"/>
                <a:gd name="connsiteY5" fmla="*/ 0 h 188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761" h="1884709">
                  <a:moveTo>
                    <a:pt x="64241" y="0"/>
                  </a:moveTo>
                  <a:lnTo>
                    <a:pt x="3589761" y="0"/>
                  </a:lnTo>
                  <a:lnTo>
                    <a:pt x="3589761" y="1884710"/>
                  </a:lnTo>
                  <a:cubicBezTo>
                    <a:pt x="3190134" y="1474923"/>
                    <a:pt x="3369628" y="1197217"/>
                    <a:pt x="2837921" y="1010950"/>
                  </a:cubicBezTo>
                  <a:cubicBezTo>
                    <a:pt x="2386008" y="919341"/>
                    <a:pt x="1872270" y="1483227"/>
                    <a:pt x="1345643" y="1446815"/>
                  </a:cubicBezTo>
                  <a:cubicBezTo>
                    <a:pt x="453256" y="1400243"/>
                    <a:pt x="-214952" y="1014989"/>
                    <a:pt x="64241" y="0"/>
                  </a:cubicBez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BD9A568A-44C3-4E46-A8A8-91D69C15ACA2}"/>
                </a:ext>
              </a:extLst>
            </p:cNvPr>
            <p:cNvSpPr/>
            <p:nvPr/>
          </p:nvSpPr>
          <p:spPr>
            <a:xfrm>
              <a:off x="8158226" y="-1"/>
              <a:ext cx="4033774" cy="963679"/>
            </a:xfrm>
            <a:custGeom>
              <a:avLst/>
              <a:gdLst>
                <a:gd name="connsiteX0" fmla="*/ 10414 w 4033774"/>
                <a:gd name="connsiteY0" fmla="*/ 0 h 963679"/>
                <a:gd name="connsiteX1" fmla="*/ 4033774 w 4033774"/>
                <a:gd name="connsiteY1" fmla="*/ 0 h 963679"/>
                <a:gd name="connsiteX2" fmla="*/ 4033774 w 4033774"/>
                <a:gd name="connsiteY2" fmla="*/ 410653 h 963679"/>
                <a:gd name="connsiteX3" fmla="*/ 2824734 w 4033774"/>
                <a:gd name="connsiteY3" fmla="*/ 55053 h 963679"/>
                <a:gd name="connsiteX4" fmla="*/ 711454 w 4033774"/>
                <a:gd name="connsiteY4" fmla="*/ 961406 h 963679"/>
                <a:gd name="connsiteX5" fmla="*/ 10414 w 4033774"/>
                <a:gd name="connsiteY5" fmla="*/ 0 h 96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774" h="963679">
                  <a:moveTo>
                    <a:pt x="10414" y="0"/>
                  </a:moveTo>
                  <a:lnTo>
                    <a:pt x="4033774" y="0"/>
                  </a:lnTo>
                  <a:lnTo>
                    <a:pt x="4033774" y="410653"/>
                  </a:lnTo>
                  <a:cubicBezTo>
                    <a:pt x="3701881" y="251480"/>
                    <a:pt x="3380147" y="173586"/>
                    <a:pt x="2824734" y="55053"/>
                  </a:cubicBezTo>
                  <a:cubicBezTo>
                    <a:pt x="1520867" y="-137283"/>
                    <a:pt x="1558121" y="1021662"/>
                    <a:pt x="711454" y="961406"/>
                  </a:cubicBezTo>
                  <a:cubicBezTo>
                    <a:pt x="152654" y="925417"/>
                    <a:pt x="-50546" y="543989"/>
                    <a:pt x="10414" y="0"/>
                  </a:cubicBezTo>
                  <a:close/>
                </a:path>
              </a:pathLst>
            </a:custGeom>
            <a:solidFill>
              <a:srgbClr val="657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任意形状 96">
              <a:extLst>
                <a:ext uri="{FF2B5EF4-FFF2-40B4-BE49-F238E27FC236}">
                  <a16:creationId xmlns:a16="http://schemas.microsoft.com/office/drawing/2014/main" id="{B98E2F4E-2248-1F4E-8A0B-C0BC7B65B262}"/>
                </a:ext>
              </a:extLst>
            </p:cNvPr>
            <p:cNvSpPr/>
            <p:nvPr/>
          </p:nvSpPr>
          <p:spPr>
            <a:xfrm>
              <a:off x="7472847" y="-5670"/>
              <a:ext cx="1370758" cy="1055868"/>
            </a:xfrm>
            <a:custGeom>
              <a:avLst/>
              <a:gdLst>
                <a:gd name="connsiteX0" fmla="*/ 110152 w 1370758"/>
                <a:gd name="connsiteY0" fmla="*/ 0 h 1055868"/>
                <a:gd name="connsiteX1" fmla="*/ 1260606 w 1370758"/>
                <a:gd name="connsiteY1" fmla="*/ 0 h 1055868"/>
                <a:gd name="connsiteX2" fmla="*/ 1316897 w 1370758"/>
                <a:gd name="connsiteY2" fmla="*/ 103709 h 1055868"/>
                <a:gd name="connsiteX3" fmla="*/ 1370758 w 1370758"/>
                <a:gd name="connsiteY3" fmla="*/ 370489 h 1055868"/>
                <a:gd name="connsiteX4" fmla="*/ 685379 w 1370758"/>
                <a:gd name="connsiteY4" fmla="*/ 1055868 h 1055868"/>
                <a:gd name="connsiteX5" fmla="*/ 0 w 1370758"/>
                <a:gd name="connsiteY5" fmla="*/ 370489 h 1055868"/>
                <a:gd name="connsiteX6" fmla="*/ 53861 w 1370758"/>
                <a:gd name="connsiteY6" fmla="*/ 103709 h 105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0758" h="1055868">
                  <a:moveTo>
                    <a:pt x="110152" y="0"/>
                  </a:moveTo>
                  <a:lnTo>
                    <a:pt x="1260606" y="0"/>
                  </a:lnTo>
                  <a:lnTo>
                    <a:pt x="1316897" y="103709"/>
                  </a:lnTo>
                  <a:cubicBezTo>
                    <a:pt x="1351580" y="185706"/>
                    <a:pt x="1370758" y="275858"/>
                    <a:pt x="1370758" y="370489"/>
                  </a:cubicBezTo>
                  <a:cubicBezTo>
                    <a:pt x="1370758" y="749013"/>
                    <a:pt x="1063903" y="1055868"/>
                    <a:pt x="685379" y="1055868"/>
                  </a:cubicBezTo>
                  <a:cubicBezTo>
                    <a:pt x="306855" y="1055868"/>
                    <a:pt x="0" y="749013"/>
                    <a:pt x="0" y="370489"/>
                  </a:cubicBezTo>
                  <a:cubicBezTo>
                    <a:pt x="0" y="275858"/>
                    <a:pt x="19179" y="185706"/>
                    <a:pt x="53861" y="103709"/>
                  </a:cubicBez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708B2216-7827-4A4A-8079-B584FEB0B850}"/>
                </a:ext>
              </a:extLst>
            </p:cNvPr>
            <p:cNvGrpSpPr/>
            <p:nvPr/>
          </p:nvGrpSpPr>
          <p:grpSpPr>
            <a:xfrm>
              <a:off x="8403277" y="81280"/>
              <a:ext cx="1569719" cy="502919"/>
              <a:chOff x="8403277" y="81280"/>
              <a:chExt cx="1569719" cy="502919"/>
            </a:xfrm>
          </p:grpSpPr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AEFE6F00-C258-CB42-8925-522706B5EF4F}"/>
                  </a:ext>
                </a:extLst>
              </p:cNvPr>
              <p:cNvGrpSpPr/>
              <p:nvPr/>
            </p:nvGrpSpPr>
            <p:grpSpPr>
              <a:xfrm>
                <a:off x="8403277" y="81280"/>
                <a:ext cx="1569719" cy="45719"/>
                <a:chOff x="9469120" y="3281680"/>
                <a:chExt cx="1569719" cy="45719"/>
              </a:xfrm>
            </p:grpSpPr>
            <p:sp>
              <p:nvSpPr>
                <p:cNvPr id="136" name="椭圆 135">
                  <a:extLst>
                    <a:ext uri="{FF2B5EF4-FFF2-40B4-BE49-F238E27FC236}">
                      <a16:creationId xmlns:a16="http://schemas.microsoft.com/office/drawing/2014/main" id="{62B6E132-1827-EF4D-8EAE-1C61FA559D6A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7" name="椭圆 136">
                  <a:extLst>
                    <a:ext uri="{FF2B5EF4-FFF2-40B4-BE49-F238E27FC236}">
                      <a16:creationId xmlns:a16="http://schemas.microsoft.com/office/drawing/2014/main" id="{2B4FE0C9-7017-3945-BDCD-DE064E6C28BA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8" name="椭圆 137">
                  <a:extLst>
                    <a:ext uri="{FF2B5EF4-FFF2-40B4-BE49-F238E27FC236}">
                      <a16:creationId xmlns:a16="http://schemas.microsoft.com/office/drawing/2014/main" id="{0EB7E5F3-27E5-9446-9634-2334AE668870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id="{9B027799-CBDB-6842-A408-28F6D342321D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0" name="椭圆 139">
                  <a:extLst>
                    <a:ext uri="{FF2B5EF4-FFF2-40B4-BE49-F238E27FC236}">
                      <a16:creationId xmlns:a16="http://schemas.microsoft.com/office/drawing/2014/main" id="{2BEE474F-B986-B848-A461-7F9734C7C711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id="{36D1037A-E59F-A443-8A30-753EFFCA5BFD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2" name="椭圆 141">
                  <a:extLst>
                    <a:ext uri="{FF2B5EF4-FFF2-40B4-BE49-F238E27FC236}">
                      <a16:creationId xmlns:a16="http://schemas.microsoft.com/office/drawing/2014/main" id="{94895D56-67F4-A641-B2F5-E738C790E1C0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3" name="椭圆 142">
                  <a:extLst>
                    <a:ext uri="{FF2B5EF4-FFF2-40B4-BE49-F238E27FC236}">
                      <a16:creationId xmlns:a16="http://schemas.microsoft.com/office/drawing/2014/main" id="{E6881018-9279-EA4D-8D6D-9F789A8E1329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4" name="椭圆 143">
                  <a:extLst>
                    <a:ext uri="{FF2B5EF4-FFF2-40B4-BE49-F238E27FC236}">
                      <a16:creationId xmlns:a16="http://schemas.microsoft.com/office/drawing/2014/main" id="{07CE0FE5-75B3-B34C-A375-72F849019C5C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5" name="椭圆 144">
                  <a:extLst>
                    <a:ext uri="{FF2B5EF4-FFF2-40B4-BE49-F238E27FC236}">
                      <a16:creationId xmlns:a16="http://schemas.microsoft.com/office/drawing/2014/main" id="{01EC8B87-D161-B947-896F-B0DBEDBD49DD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6B39CAB7-44D0-A44E-8250-B8C521B9D92F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4676BD98-F047-7942-8AC6-B2BEDD7C28B3}"/>
                  </a:ext>
                </a:extLst>
              </p:cNvPr>
              <p:cNvGrpSpPr/>
              <p:nvPr/>
            </p:nvGrpSpPr>
            <p:grpSpPr>
              <a:xfrm>
                <a:off x="8403277" y="233680"/>
                <a:ext cx="1569719" cy="45719"/>
                <a:chOff x="9469120" y="3281680"/>
                <a:chExt cx="1569719" cy="45719"/>
              </a:xfrm>
            </p:grpSpPr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id="{E20E22C4-0B70-8540-9913-5A49ED590F06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6" name="椭圆 125">
                  <a:extLst>
                    <a:ext uri="{FF2B5EF4-FFF2-40B4-BE49-F238E27FC236}">
                      <a16:creationId xmlns:a16="http://schemas.microsoft.com/office/drawing/2014/main" id="{5C39F200-3CD0-8842-ABA8-34DE1668DA00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7" name="椭圆 126">
                  <a:extLst>
                    <a:ext uri="{FF2B5EF4-FFF2-40B4-BE49-F238E27FC236}">
                      <a16:creationId xmlns:a16="http://schemas.microsoft.com/office/drawing/2014/main" id="{FE134DFA-49E2-0140-BB9F-8C7BB68317B6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8" name="椭圆 127">
                  <a:extLst>
                    <a:ext uri="{FF2B5EF4-FFF2-40B4-BE49-F238E27FC236}">
                      <a16:creationId xmlns:a16="http://schemas.microsoft.com/office/drawing/2014/main" id="{2876A2D0-3DEE-9944-9BAD-C7980C51615E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9" name="椭圆 128">
                  <a:extLst>
                    <a:ext uri="{FF2B5EF4-FFF2-40B4-BE49-F238E27FC236}">
                      <a16:creationId xmlns:a16="http://schemas.microsoft.com/office/drawing/2014/main" id="{0020C424-AAEA-9B44-AFEA-22FE76AB9962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0" name="椭圆 129">
                  <a:extLst>
                    <a:ext uri="{FF2B5EF4-FFF2-40B4-BE49-F238E27FC236}">
                      <a16:creationId xmlns:a16="http://schemas.microsoft.com/office/drawing/2014/main" id="{C184C91F-1A1E-BC4F-9881-6F46FDA0337A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1" name="椭圆 130">
                  <a:extLst>
                    <a:ext uri="{FF2B5EF4-FFF2-40B4-BE49-F238E27FC236}">
                      <a16:creationId xmlns:a16="http://schemas.microsoft.com/office/drawing/2014/main" id="{BC95F925-A69F-D440-AD7B-FE7D3AFDE447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:a16="http://schemas.microsoft.com/office/drawing/2014/main" id="{9DE4F2CB-D6DE-8E4D-915F-D4981D2ED1B0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id="{960743BA-287F-494F-B06F-789A5404BB6F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4" name="椭圆 133">
                  <a:extLst>
                    <a:ext uri="{FF2B5EF4-FFF2-40B4-BE49-F238E27FC236}">
                      <a16:creationId xmlns:a16="http://schemas.microsoft.com/office/drawing/2014/main" id="{9608B08B-C917-5C43-9D82-62B333023A6B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5" name="椭圆 134">
                  <a:extLst>
                    <a:ext uri="{FF2B5EF4-FFF2-40B4-BE49-F238E27FC236}">
                      <a16:creationId xmlns:a16="http://schemas.microsoft.com/office/drawing/2014/main" id="{924FE2A9-9EA7-AB41-BD41-6B24BCA4A225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D1A9FB2A-95C1-2141-97EA-BDAAF862E892}"/>
                  </a:ext>
                </a:extLst>
              </p:cNvPr>
              <p:cNvGrpSpPr/>
              <p:nvPr/>
            </p:nvGrpSpPr>
            <p:grpSpPr>
              <a:xfrm>
                <a:off x="8403277" y="386080"/>
                <a:ext cx="1569719" cy="45719"/>
                <a:chOff x="9469120" y="3281680"/>
                <a:chExt cx="1569719" cy="45719"/>
              </a:xfrm>
            </p:grpSpPr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C45758F5-3C36-E14D-8A05-D0062B276B76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9D47F14F-BAD8-5F4A-942D-808C6C78115F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6" name="椭圆 115">
                  <a:extLst>
                    <a:ext uri="{FF2B5EF4-FFF2-40B4-BE49-F238E27FC236}">
                      <a16:creationId xmlns:a16="http://schemas.microsoft.com/office/drawing/2014/main" id="{A55F9979-5285-F54D-AF4D-64B4F4A502EE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DA7FC1FE-2F96-B748-984B-9A8A01C6C8E4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1CC952DA-B9E8-CA4E-A6F8-D6E5FDA5A14D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39B220D5-BE21-0045-84FE-EE958CAC7535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6F50D275-3C4F-AC46-9BCD-397D03889CD4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1" name="椭圆 120">
                  <a:extLst>
                    <a:ext uri="{FF2B5EF4-FFF2-40B4-BE49-F238E27FC236}">
                      <a16:creationId xmlns:a16="http://schemas.microsoft.com/office/drawing/2014/main" id="{7E54D498-CF51-2A41-8C27-FB5E8204F27C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0C137FB-C210-0A46-BB42-2EBD82748829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3" name="椭圆 122">
                  <a:extLst>
                    <a:ext uri="{FF2B5EF4-FFF2-40B4-BE49-F238E27FC236}">
                      <a16:creationId xmlns:a16="http://schemas.microsoft.com/office/drawing/2014/main" id="{6FB93CAA-7982-AD4F-940A-80E2E253F813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24" name="椭圆 123">
                  <a:extLst>
                    <a:ext uri="{FF2B5EF4-FFF2-40B4-BE49-F238E27FC236}">
                      <a16:creationId xmlns:a16="http://schemas.microsoft.com/office/drawing/2014/main" id="{73010F75-9575-9C46-A304-0D92045E4644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4C6A85F9-C93B-1145-92CF-EB35550BB8B6}"/>
                  </a:ext>
                </a:extLst>
              </p:cNvPr>
              <p:cNvGrpSpPr/>
              <p:nvPr/>
            </p:nvGrpSpPr>
            <p:grpSpPr>
              <a:xfrm>
                <a:off x="8403277" y="538480"/>
                <a:ext cx="1569719" cy="45719"/>
                <a:chOff x="9469120" y="3281680"/>
                <a:chExt cx="1569719" cy="45719"/>
              </a:xfrm>
            </p:grpSpPr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4D884F8C-4A19-1647-991D-C9156DBAFE57}"/>
                    </a:ext>
                  </a:extLst>
                </p:cNvPr>
                <p:cNvSpPr/>
                <p:nvPr/>
              </p:nvSpPr>
              <p:spPr>
                <a:xfrm>
                  <a:off x="9469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id="{A6433DD7-8F19-9648-B3DE-36D9584ADB36}"/>
                    </a:ext>
                  </a:extLst>
                </p:cNvPr>
                <p:cNvSpPr/>
                <p:nvPr/>
              </p:nvSpPr>
              <p:spPr>
                <a:xfrm>
                  <a:off x="9621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5" name="椭圆 104">
                  <a:extLst>
                    <a:ext uri="{FF2B5EF4-FFF2-40B4-BE49-F238E27FC236}">
                      <a16:creationId xmlns:a16="http://schemas.microsoft.com/office/drawing/2014/main" id="{C4CD47E2-A23A-B641-9776-C93FB60899BF}"/>
                    </a:ext>
                  </a:extLst>
                </p:cNvPr>
                <p:cNvSpPr/>
                <p:nvPr/>
              </p:nvSpPr>
              <p:spPr>
                <a:xfrm>
                  <a:off x="9773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6" name="椭圆 105">
                  <a:extLst>
                    <a:ext uri="{FF2B5EF4-FFF2-40B4-BE49-F238E27FC236}">
                      <a16:creationId xmlns:a16="http://schemas.microsoft.com/office/drawing/2014/main" id="{08371D3A-6FC6-4347-9A05-B90E458F599E}"/>
                    </a:ext>
                  </a:extLst>
                </p:cNvPr>
                <p:cNvSpPr/>
                <p:nvPr/>
              </p:nvSpPr>
              <p:spPr>
                <a:xfrm>
                  <a:off x="9926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7" name="椭圆 106">
                  <a:extLst>
                    <a:ext uri="{FF2B5EF4-FFF2-40B4-BE49-F238E27FC236}">
                      <a16:creationId xmlns:a16="http://schemas.microsoft.com/office/drawing/2014/main" id="{2A10736D-98DC-B24D-82FC-2FB803D923B3}"/>
                    </a:ext>
                  </a:extLst>
                </p:cNvPr>
                <p:cNvSpPr/>
                <p:nvPr/>
              </p:nvSpPr>
              <p:spPr>
                <a:xfrm>
                  <a:off x="10078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41FA438E-8D19-BB47-8E7A-235F3584D468}"/>
                    </a:ext>
                  </a:extLst>
                </p:cNvPr>
                <p:cNvSpPr/>
                <p:nvPr/>
              </p:nvSpPr>
              <p:spPr>
                <a:xfrm>
                  <a:off x="10231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AED55555-8668-5746-9F63-276B4A06A1F2}"/>
                    </a:ext>
                  </a:extLst>
                </p:cNvPr>
                <p:cNvSpPr/>
                <p:nvPr/>
              </p:nvSpPr>
              <p:spPr>
                <a:xfrm>
                  <a:off x="103835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25A9F78E-A555-4841-889B-1C975F4829CB}"/>
                    </a:ext>
                  </a:extLst>
                </p:cNvPr>
                <p:cNvSpPr/>
                <p:nvPr/>
              </p:nvSpPr>
              <p:spPr>
                <a:xfrm>
                  <a:off x="105359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C0A6AF2B-5A90-EB43-B6B3-00D4C4D6D161}"/>
                    </a:ext>
                  </a:extLst>
                </p:cNvPr>
                <p:cNvSpPr/>
                <p:nvPr/>
              </p:nvSpPr>
              <p:spPr>
                <a:xfrm>
                  <a:off x="106883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32AAEA54-2D1E-564D-BDEA-E096D1344DE1}"/>
                    </a:ext>
                  </a:extLst>
                </p:cNvPr>
                <p:cNvSpPr/>
                <p:nvPr/>
              </p:nvSpPr>
              <p:spPr>
                <a:xfrm>
                  <a:off x="108407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22CD6851-6BC1-BC43-9609-DED512CD22CA}"/>
                    </a:ext>
                  </a:extLst>
                </p:cNvPr>
                <p:cNvSpPr/>
                <p:nvPr/>
              </p:nvSpPr>
              <p:spPr>
                <a:xfrm>
                  <a:off x="10993120" y="3281680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18A1FFF-8E86-474E-B96B-161BD8CBA64B}"/>
              </a:ext>
            </a:extLst>
          </p:cNvPr>
          <p:cNvGrpSpPr/>
          <p:nvPr/>
        </p:nvGrpSpPr>
        <p:grpSpPr>
          <a:xfrm>
            <a:off x="10969012" y="1350880"/>
            <a:ext cx="2015804" cy="2015804"/>
            <a:chOff x="9515796" y="3119120"/>
            <a:chExt cx="2015804" cy="2015804"/>
          </a:xfrm>
        </p:grpSpPr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CF882CA8-6A4C-3A4E-821E-1EABD89C3D5B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EE08320E-EB04-4044-8565-EA3171C79586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8457D6AE-76A8-4942-9C99-C23E419BC8CB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7F44F2A7-C33A-1048-961E-5B9976631CCA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B1ECD4BA-6297-7C4D-890A-02A3C22BAEA0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F47E8E12-F493-AA40-84DF-3B57FDA87448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19050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006494F0-26AA-C743-B452-AE177EC74AE0}"/>
              </a:ext>
            </a:extLst>
          </p:cNvPr>
          <p:cNvGrpSpPr/>
          <p:nvPr/>
        </p:nvGrpSpPr>
        <p:grpSpPr>
          <a:xfrm>
            <a:off x="0" y="4814157"/>
            <a:ext cx="3460830" cy="2043842"/>
            <a:chOff x="0" y="5228877"/>
            <a:chExt cx="2758587" cy="1629123"/>
          </a:xfrm>
        </p:grpSpPr>
        <p:sp>
          <p:nvSpPr>
            <p:cNvPr id="155" name="矩形 11">
              <a:extLst>
                <a:ext uri="{FF2B5EF4-FFF2-40B4-BE49-F238E27FC236}">
                  <a16:creationId xmlns:a16="http://schemas.microsoft.com/office/drawing/2014/main" id="{88D51B76-A3A2-F34E-89D7-D9A242110C96}"/>
                </a:ext>
              </a:extLst>
            </p:cNvPr>
            <p:cNvSpPr/>
            <p:nvPr/>
          </p:nvSpPr>
          <p:spPr>
            <a:xfrm>
              <a:off x="0" y="5228877"/>
              <a:ext cx="2758587" cy="1629123"/>
            </a:xfrm>
            <a:custGeom>
              <a:avLst/>
              <a:gdLst>
                <a:gd name="connsiteX0" fmla="*/ 0 w 3283704"/>
                <a:gd name="connsiteY0" fmla="*/ 0 h 1939238"/>
                <a:gd name="connsiteX1" fmla="*/ 538480 w 3283704"/>
                <a:gd name="connsiteY1" fmla="*/ 853440 h 1939238"/>
                <a:gd name="connsiteX2" fmla="*/ 2509520 w 3283704"/>
                <a:gd name="connsiteY2" fmla="*/ 638758 h 1939238"/>
                <a:gd name="connsiteX3" fmla="*/ 3230880 w 3283704"/>
                <a:gd name="connsiteY3" fmla="*/ 1939238 h 1939238"/>
                <a:gd name="connsiteX4" fmla="*/ 0 w 3283704"/>
                <a:gd name="connsiteY4" fmla="*/ 1939238 h 1939238"/>
                <a:gd name="connsiteX5" fmla="*/ 0 w 3283704"/>
                <a:gd name="connsiteY5" fmla="*/ 0 h 193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3703" h="1939238">
                  <a:moveTo>
                    <a:pt x="0" y="0"/>
                  </a:moveTo>
                  <a:cubicBezTo>
                    <a:pt x="237067" y="193040"/>
                    <a:pt x="301413" y="619760"/>
                    <a:pt x="538480" y="853440"/>
                  </a:cubicBezTo>
                  <a:cubicBezTo>
                    <a:pt x="900853" y="1217286"/>
                    <a:pt x="1896534" y="518752"/>
                    <a:pt x="2509520" y="638758"/>
                  </a:cubicBezTo>
                  <a:cubicBezTo>
                    <a:pt x="3163146" y="850204"/>
                    <a:pt x="3400213" y="1461718"/>
                    <a:pt x="3230880" y="1939238"/>
                  </a:cubicBezTo>
                  <a:lnTo>
                    <a:pt x="0" y="193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D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3746F53D-0101-6C45-803F-63C80ABD2ECC}"/>
                </a:ext>
              </a:extLst>
            </p:cNvPr>
            <p:cNvSpPr/>
            <p:nvPr/>
          </p:nvSpPr>
          <p:spPr>
            <a:xfrm>
              <a:off x="1958258" y="5567811"/>
              <a:ext cx="612593" cy="612593"/>
            </a:xfrm>
            <a:prstGeom prst="ellipse">
              <a:avLst/>
            </a:prstGeom>
            <a:solidFill>
              <a:srgbClr val="65789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7" name="任意形状 156">
              <a:extLst>
                <a:ext uri="{FF2B5EF4-FFF2-40B4-BE49-F238E27FC236}">
                  <a16:creationId xmlns:a16="http://schemas.microsoft.com/office/drawing/2014/main" id="{A6C8C073-6703-5844-AFFC-96F8116A7826}"/>
                </a:ext>
              </a:extLst>
            </p:cNvPr>
            <p:cNvSpPr/>
            <p:nvPr/>
          </p:nvSpPr>
          <p:spPr>
            <a:xfrm>
              <a:off x="0" y="5913724"/>
              <a:ext cx="695336" cy="944276"/>
            </a:xfrm>
            <a:custGeom>
              <a:avLst/>
              <a:gdLst>
                <a:gd name="connsiteX0" fmla="*/ 87062 w 695336"/>
                <a:gd name="connsiteY0" fmla="*/ 0 h 944276"/>
                <a:gd name="connsiteX1" fmla="*/ 695336 w 695336"/>
                <a:gd name="connsiteY1" fmla="*/ 608274 h 944276"/>
                <a:gd name="connsiteX2" fmla="*/ 647535 w 695336"/>
                <a:gd name="connsiteY2" fmla="*/ 845042 h 944276"/>
                <a:gd name="connsiteX3" fmla="*/ 593672 w 695336"/>
                <a:gd name="connsiteY3" fmla="*/ 944276 h 944276"/>
                <a:gd name="connsiteX4" fmla="*/ 0 w 695336"/>
                <a:gd name="connsiteY4" fmla="*/ 944276 h 944276"/>
                <a:gd name="connsiteX5" fmla="*/ 0 w 695336"/>
                <a:gd name="connsiteY5" fmla="*/ 8777 h 94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336" h="944276">
                  <a:moveTo>
                    <a:pt x="87062" y="0"/>
                  </a:moveTo>
                  <a:cubicBezTo>
                    <a:pt x="423002" y="0"/>
                    <a:pt x="695336" y="272334"/>
                    <a:pt x="695336" y="608274"/>
                  </a:cubicBezTo>
                  <a:cubicBezTo>
                    <a:pt x="695336" y="692259"/>
                    <a:pt x="678315" y="772269"/>
                    <a:pt x="647535" y="845042"/>
                  </a:cubicBezTo>
                  <a:lnTo>
                    <a:pt x="593672" y="944276"/>
                  </a:lnTo>
                  <a:lnTo>
                    <a:pt x="0" y="944276"/>
                  </a:lnTo>
                  <a:lnTo>
                    <a:pt x="0" y="87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1" name="三角形 160">
            <a:extLst>
              <a:ext uri="{FF2B5EF4-FFF2-40B4-BE49-F238E27FC236}">
                <a16:creationId xmlns:a16="http://schemas.microsoft.com/office/drawing/2014/main" id="{7E219136-5D5E-E041-8880-57558489E8EA}"/>
              </a:ext>
            </a:extLst>
          </p:cNvPr>
          <p:cNvSpPr/>
          <p:nvPr/>
        </p:nvSpPr>
        <p:spPr>
          <a:xfrm rot="7517835">
            <a:off x="261563" y="6114835"/>
            <a:ext cx="187845" cy="1663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2" name="三角形 161">
            <a:extLst>
              <a:ext uri="{FF2B5EF4-FFF2-40B4-BE49-F238E27FC236}">
                <a16:creationId xmlns:a16="http://schemas.microsoft.com/office/drawing/2014/main" id="{1733F55B-6713-D64A-8F5E-FF63B8E5F08D}"/>
              </a:ext>
            </a:extLst>
          </p:cNvPr>
          <p:cNvSpPr/>
          <p:nvPr/>
        </p:nvSpPr>
        <p:spPr>
          <a:xfrm rot="7517835">
            <a:off x="927535" y="6510301"/>
            <a:ext cx="215408" cy="19078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3" name="三角形 162">
            <a:extLst>
              <a:ext uri="{FF2B5EF4-FFF2-40B4-BE49-F238E27FC236}">
                <a16:creationId xmlns:a16="http://schemas.microsoft.com/office/drawing/2014/main" id="{BC88B89F-B41E-5D41-AA14-438DE4CF353D}"/>
              </a:ext>
            </a:extLst>
          </p:cNvPr>
          <p:cNvSpPr/>
          <p:nvPr/>
        </p:nvSpPr>
        <p:spPr>
          <a:xfrm rot="2623685">
            <a:off x="183479" y="5461557"/>
            <a:ext cx="101098" cy="895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4" name="三角形 163">
            <a:extLst>
              <a:ext uri="{FF2B5EF4-FFF2-40B4-BE49-F238E27FC236}">
                <a16:creationId xmlns:a16="http://schemas.microsoft.com/office/drawing/2014/main" id="{40AA300A-772A-E044-A335-C7B68C99F1FB}"/>
              </a:ext>
            </a:extLst>
          </p:cNvPr>
          <p:cNvSpPr/>
          <p:nvPr/>
        </p:nvSpPr>
        <p:spPr>
          <a:xfrm rot="6490038">
            <a:off x="428174" y="6425905"/>
            <a:ext cx="142240" cy="1259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0519DA59-9808-294E-8A74-B9A6E0A9486C}"/>
              </a:ext>
            </a:extLst>
          </p:cNvPr>
          <p:cNvGrpSpPr/>
          <p:nvPr/>
        </p:nvGrpSpPr>
        <p:grpSpPr>
          <a:xfrm>
            <a:off x="11208376" y="5881402"/>
            <a:ext cx="768538" cy="768538"/>
            <a:chOff x="9515796" y="3119120"/>
            <a:chExt cx="2015804" cy="2015804"/>
          </a:xfrm>
        </p:grpSpPr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C50C3F0F-3D33-6142-BA75-72E8F964AB68}"/>
                </a:ext>
              </a:extLst>
            </p:cNvPr>
            <p:cNvSpPr/>
            <p:nvPr/>
          </p:nvSpPr>
          <p:spPr>
            <a:xfrm>
              <a:off x="9515796" y="3119120"/>
              <a:ext cx="2015804" cy="201580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108F6194-DB59-9848-9F70-4E7837E09263}"/>
                </a:ext>
              </a:extLst>
            </p:cNvPr>
            <p:cNvSpPr/>
            <p:nvPr/>
          </p:nvSpPr>
          <p:spPr>
            <a:xfrm>
              <a:off x="9614856" y="3218180"/>
              <a:ext cx="1817684" cy="181768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28A36A7B-E748-AD43-946A-CF15140FCAB2}"/>
                </a:ext>
              </a:extLst>
            </p:cNvPr>
            <p:cNvSpPr/>
            <p:nvPr/>
          </p:nvSpPr>
          <p:spPr>
            <a:xfrm>
              <a:off x="9725346" y="3328670"/>
              <a:ext cx="1596704" cy="159670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DBDCE72A-DFEF-D048-A97C-A23ADDF3870C}"/>
                </a:ext>
              </a:extLst>
            </p:cNvPr>
            <p:cNvSpPr/>
            <p:nvPr/>
          </p:nvSpPr>
          <p:spPr>
            <a:xfrm>
              <a:off x="9828851" y="3432175"/>
              <a:ext cx="1389694" cy="138969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1DFE1E2D-7F30-3A4A-8C24-6A964B74774F}"/>
                </a:ext>
              </a:extLst>
            </p:cNvPr>
            <p:cNvSpPr/>
            <p:nvPr/>
          </p:nvSpPr>
          <p:spPr>
            <a:xfrm>
              <a:off x="9931086" y="3534410"/>
              <a:ext cx="1185224" cy="118522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A7C3EB3F-9619-7F45-B92F-35933BD27E6D}"/>
                </a:ext>
              </a:extLst>
            </p:cNvPr>
            <p:cNvSpPr/>
            <p:nvPr/>
          </p:nvSpPr>
          <p:spPr>
            <a:xfrm>
              <a:off x="10048561" y="3651885"/>
              <a:ext cx="950274" cy="950274"/>
            </a:xfrm>
            <a:prstGeom prst="ellipse">
              <a:avLst/>
            </a:prstGeom>
            <a:noFill/>
            <a:ln w="9525">
              <a:solidFill>
                <a:srgbClr val="6578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8" name="椭圆 177">
            <a:extLst>
              <a:ext uri="{FF2B5EF4-FFF2-40B4-BE49-F238E27FC236}">
                <a16:creationId xmlns:a16="http://schemas.microsoft.com/office/drawing/2014/main" id="{148D825D-5D9C-FE45-B52D-113616ECE806}"/>
              </a:ext>
            </a:extLst>
          </p:cNvPr>
          <p:cNvSpPr/>
          <p:nvPr/>
        </p:nvSpPr>
        <p:spPr>
          <a:xfrm>
            <a:off x="10278219" y="5129692"/>
            <a:ext cx="493276" cy="493276"/>
          </a:xfrm>
          <a:prstGeom prst="ellipse">
            <a:avLst/>
          </a:prstGeom>
          <a:solidFill>
            <a:srgbClr val="96DCD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6C34F9-920B-4991-D713-59543A8E34F9}"/>
              </a:ext>
            </a:extLst>
          </p:cNvPr>
          <p:cNvSpPr txBox="1"/>
          <p:nvPr/>
        </p:nvSpPr>
        <p:spPr>
          <a:xfrm>
            <a:off x="192741" y="2660788"/>
            <a:ext cx="11187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4B5A79"/>
                </a:solidFill>
                <a:latin typeface="Aptos" panose="020B0004020202020204" pitchFamily="34" charset="0"/>
              </a:rPr>
              <a:t>Мне очень близко высказывание Льва Николаевича Толстого: «В судьбе нет случайностей; человек скорее создаёт, нежели встречает свою судьбу».</a:t>
            </a:r>
          </a:p>
        </p:txBody>
      </p:sp>
    </p:spTree>
    <p:extLst>
      <p:ext uri="{BB962C8B-B14F-4D97-AF65-F5344CB8AC3E}">
        <p14:creationId xmlns:p14="http://schemas.microsoft.com/office/powerpoint/2010/main" val="533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FIRST_PUBLISH" val="1"/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Arial"/>
      </a:majorFont>
      <a:minorFont>
        <a:latin typeface="Arial"/>
        <a:ea typeface="思源黑体 CN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DengXian Light" panose="020F0302020204030204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DengXian" panose="020F0502020204030204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DengXian Light" panose="020F0302020204030204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DengXian" panose="020F0502020204030204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217</Words>
  <Application>Microsoft Office PowerPoint</Application>
  <PresentationFormat>Широкоэкранный</PresentationFormat>
  <Paragraphs>14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DengXian</vt:lpstr>
      <vt:lpstr>Aptos</vt:lpstr>
      <vt:lpstr>Arial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Цвентарных Доминика</cp:lastModifiedBy>
  <cp:revision>678</cp:revision>
  <dcterms:created xsi:type="dcterms:W3CDTF">2018-06-17T04:53:58Z</dcterms:created>
  <dcterms:modified xsi:type="dcterms:W3CDTF">2024-03-04T08:20:05Z</dcterms:modified>
</cp:coreProperties>
</file>