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779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9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2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7796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1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0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9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707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2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9197FD8-C09F-42BD-A37C-474EA5AD2B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6A9F871-31CD-42F4-925F-2BBF8563BF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392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524000"/>
            <a:ext cx="8361229" cy="36703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Единая областная неделя по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профилактике ВИЧ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инфекции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Здоровая семья»,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посвященная  Всемирному дню борьбы со СПИДом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5486400"/>
            <a:ext cx="6831673" cy="10541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Усть-Илимск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2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0"/>
            <a:ext cx="11518900" cy="1512916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«Счастье – это семья!»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462">
            <a:off x="1133292" y="638674"/>
            <a:ext cx="2336426" cy="34951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603">
            <a:off x="9240329" y="620350"/>
            <a:ext cx="2387505" cy="33407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97" y="3547499"/>
            <a:ext cx="4140190" cy="2987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93" y="3593220"/>
            <a:ext cx="4135694" cy="2987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16" y="1019430"/>
            <a:ext cx="3259667" cy="17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0500"/>
            <a:ext cx="9601200" cy="16764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Информационный материал по профилактике ВИЧ/СПИДА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1679171"/>
            <a:ext cx="9842269" cy="4912822"/>
          </a:xfrm>
        </p:spPr>
      </p:pic>
    </p:spTree>
    <p:extLst>
      <p:ext uri="{BB962C8B-B14F-4D97-AF65-F5344CB8AC3E}">
        <p14:creationId xmlns:p14="http://schemas.microsoft.com/office/powerpoint/2010/main" val="32228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1600"/>
            <a:ext cx="9601200" cy="11557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обучающимися 10-11 классов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 Как защитить себя от ВИЧ- инфекции?»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2" y="1463040"/>
            <a:ext cx="4627397" cy="3581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75" y="1030779"/>
            <a:ext cx="4693899" cy="3581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66" y="3494289"/>
            <a:ext cx="4808913" cy="31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29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Franklin Gothic Book</vt:lpstr>
      <vt:lpstr>Times New Roman</vt:lpstr>
      <vt:lpstr>Crop</vt:lpstr>
      <vt:lpstr>Единая областная неделя по профилактике ВИЧ – инфекции  «Здоровая семья»,  посвященная  Всемирному дню борьбы со СПИДом </vt:lpstr>
      <vt:lpstr>Акция «Счастье – это семья!»                      </vt:lpstr>
      <vt:lpstr>Информационный материал по профилактике ВИЧ/СПИДА</vt:lpstr>
      <vt:lpstr>Беседы с обучающимися 10-11 классов  « Как защитить себя от ВИЧ- инфекции?»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областная неделя по профилактике ВИЧ – инфекции  «Здоровая семья»,  посвященная  Всемирному дню борьбы со СПИДом</dc:title>
  <dc:creator>EE_Ov4innikova</dc:creator>
  <cp:lastModifiedBy>EE_Ovchinnikova</cp:lastModifiedBy>
  <cp:revision>7</cp:revision>
  <dcterms:created xsi:type="dcterms:W3CDTF">2021-12-17T02:48:17Z</dcterms:created>
  <dcterms:modified xsi:type="dcterms:W3CDTF">2022-12-19T02:50:50Z</dcterms:modified>
</cp:coreProperties>
</file>