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321" r:id="rId2"/>
    <p:sldId id="380" r:id="rId3"/>
    <p:sldId id="338" r:id="rId4"/>
    <p:sldId id="448" r:id="rId5"/>
    <p:sldId id="381" r:id="rId6"/>
    <p:sldId id="382" r:id="rId7"/>
    <p:sldId id="364" r:id="rId8"/>
    <p:sldId id="383" r:id="rId9"/>
    <p:sldId id="385" r:id="rId10"/>
    <p:sldId id="315" r:id="rId11"/>
    <p:sldId id="311" r:id="rId12"/>
    <p:sldId id="444" r:id="rId13"/>
    <p:sldId id="445" r:id="rId14"/>
    <p:sldId id="446" r:id="rId15"/>
    <p:sldId id="421" r:id="rId16"/>
    <p:sldId id="441" r:id="rId17"/>
    <p:sldId id="442" r:id="rId18"/>
    <p:sldId id="443" r:id="rId19"/>
    <p:sldId id="428" r:id="rId20"/>
    <p:sldId id="384" r:id="rId21"/>
    <p:sldId id="346" r:id="rId22"/>
    <p:sldId id="447" r:id="rId23"/>
    <p:sldId id="339" r:id="rId24"/>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B99"/>
    <a:srgbClr val="060606"/>
    <a:srgbClr val="022B38"/>
    <a:srgbClr val="FFCCCC"/>
    <a:srgbClr val="FF6600"/>
    <a:srgbClr val="4C37CD"/>
    <a:srgbClr val="1908FC"/>
    <a:srgbClr val="3AA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1" autoAdjust="0"/>
    <p:restoredTop sz="93979" autoAdjust="0"/>
  </p:normalViewPr>
  <p:slideViewPr>
    <p:cSldViewPr>
      <p:cViewPr varScale="1">
        <p:scale>
          <a:sx n="115" d="100"/>
          <a:sy n="115" d="100"/>
        </p:scale>
        <p:origin x="546" y="114"/>
      </p:cViewPr>
      <p:guideLst>
        <p:guide orient="horz" pos="2160"/>
        <p:guide pos="2887"/>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0D64F-49DE-42D5-A5BF-D2635AC1096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78B498D9-4F96-47C2-B5BF-F55463D1B6A5}">
      <dgm:prSet phldrT="[Текст]" custT="1"/>
      <dgm:spPr>
        <a:solidFill>
          <a:schemeClr val="accent1">
            <a:lumMod val="60000"/>
            <a:lumOff val="40000"/>
          </a:schemeClr>
        </a:solidFill>
      </dgm:spPr>
      <dgm:t>
        <a:bodyPr/>
        <a:lstStyle/>
        <a:p>
          <a:r>
            <a:rPr lang="ru-RU" sz="4000" dirty="0"/>
            <a:t>ФООП</a:t>
          </a:r>
        </a:p>
        <a:p>
          <a:r>
            <a:rPr lang="ru-RU" sz="3000" dirty="0"/>
            <a:t>(федеральная основная образовательная программа)</a:t>
          </a:r>
        </a:p>
      </dgm:t>
    </dgm:pt>
    <dgm:pt modelId="{96CBB217-23C8-4730-9467-211B6300ADD7}" type="parTrans" cxnId="{9B077ACC-598D-4073-B581-EE66099F027A}">
      <dgm:prSet/>
      <dgm:spPr/>
      <dgm:t>
        <a:bodyPr/>
        <a:lstStyle/>
        <a:p>
          <a:endParaRPr lang="ru-RU"/>
        </a:p>
      </dgm:t>
    </dgm:pt>
    <dgm:pt modelId="{D3732CC6-219B-4E2A-AFDD-4549C683B5D5}" type="sibTrans" cxnId="{9B077ACC-598D-4073-B581-EE66099F027A}">
      <dgm:prSet/>
      <dgm:spPr/>
      <dgm:t>
        <a:bodyPr/>
        <a:lstStyle/>
        <a:p>
          <a:endParaRPr lang="ru-RU"/>
        </a:p>
      </dgm:t>
    </dgm:pt>
    <dgm:pt modelId="{3043E753-03B2-4C07-AA54-9A48C86E46B4}">
      <dgm:prSet phldrT="[Текст]" custT="1"/>
      <dgm:spPr>
        <a:solidFill>
          <a:schemeClr val="accent2">
            <a:lumMod val="75000"/>
          </a:schemeClr>
        </a:solidFill>
      </dgm:spPr>
      <dgm:t>
        <a:bodyPr/>
        <a:lstStyle/>
        <a:p>
          <a:pPr>
            <a:lnSpc>
              <a:spcPct val="100000"/>
            </a:lnSpc>
          </a:pPr>
          <a:r>
            <a:rPr lang="ru-RU" sz="2800" dirty="0"/>
            <a:t>ФОП НОО</a:t>
          </a:r>
        </a:p>
        <a:p>
          <a:pPr>
            <a:lnSpc>
              <a:spcPct val="90000"/>
            </a:lnSpc>
          </a:pPr>
          <a:r>
            <a:rPr lang="ru-RU" sz="2100" dirty="0"/>
            <a:t>(федеральная образовательная программа НОО) </a:t>
          </a:r>
        </a:p>
      </dgm:t>
    </dgm:pt>
    <dgm:pt modelId="{E4FA2EE1-780A-4CD0-9720-6D91B5BD17DF}" type="parTrans" cxnId="{B170E3B6-AC5D-4AA8-86AC-316E855108BC}">
      <dgm:prSet/>
      <dgm:spPr/>
      <dgm:t>
        <a:bodyPr/>
        <a:lstStyle/>
        <a:p>
          <a:endParaRPr lang="ru-RU"/>
        </a:p>
      </dgm:t>
    </dgm:pt>
    <dgm:pt modelId="{2A3F20DF-009C-4B65-B9D0-20423C6168FC}" type="sibTrans" cxnId="{B170E3B6-AC5D-4AA8-86AC-316E855108BC}">
      <dgm:prSet/>
      <dgm:spPr/>
      <dgm:t>
        <a:bodyPr/>
        <a:lstStyle/>
        <a:p>
          <a:endParaRPr lang="ru-RU"/>
        </a:p>
      </dgm:t>
    </dgm:pt>
    <dgm:pt modelId="{482B68C1-EFDF-4F78-B0F2-FFCA72D3F3D9}">
      <dgm:prSet phldrT="[Текст]" custT="1"/>
      <dgm:spPr>
        <a:solidFill>
          <a:schemeClr val="accent2">
            <a:lumMod val="75000"/>
          </a:schemeClr>
        </a:solidFill>
      </dgm:spPr>
      <dgm:t>
        <a:bodyPr/>
        <a:lstStyle/>
        <a:p>
          <a:r>
            <a:rPr lang="ru-RU" sz="2400" dirty="0"/>
            <a:t>ФОП ООО</a:t>
          </a:r>
        </a:p>
        <a:p>
          <a:r>
            <a:rPr lang="ru-RU" sz="2000" dirty="0"/>
            <a:t>(федеральная образовательная программа ООО) </a:t>
          </a:r>
        </a:p>
      </dgm:t>
    </dgm:pt>
    <dgm:pt modelId="{88B0B0AE-D577-4361-87DF-058AB52A5BD5}" type="parTrans" cxnId="{C0F940B9-3023-4203-BA5B-8A0F2A25E211}">
      <dgm:prSet/>
      <dgm:spPr/>
      <dgm:t>
        <a:bodyPr/>
        <a:lstStyle/>
        <a:p>
          <a:endParaRPr lang="ru-RU"/>
        </a:p>
      </dgm:t>
    </dgm:pt>
    <dgm:pt modelId="{F4C5E3EA-3EB2-4B91-9F26-8BE57EF97F22}" type="sibTrans" cxnId="{C0F940B9-3023-4203-BA5B-8A0F2A25E211}">
      <dgm:prSet/>
      <dgm:spPr/>
      <dgm:t>
        <a:bodyPr/>
        <a:lstStyle/>
        <a:p>
          <a:endParaRPr lang="ru-RU"/>
        </a:p>
      </dgm:t>
    </dgm:pt>
    <dgm:pt modelId="{998878AF-CCA6-466C-B331-659DEA9BBA42}">
      <dgm:prSet phldrT="[Текст]" custT="1"/>
      <dgm:spPr>
        <a:solidFill>
          <a:schemeClr val="accent2">
            <a:lumMod val="75000"/>
          </a:schemeClr>
        </a:solidFill>
      </dgm:spPr>
      <dgm:t>
        <a:bodyPr/>
        <a:lstStyle/>
        <a:p>
          <a:r>
            <a:rPr lang="ru-RU" sz="2400" dirty="0"/>
            <a:t>ФОП СОО</a:t>
          </a:r>
        </a:p>
        <a:p>
          <a:r>
            <a:rPr lang="ru-RU" sz="2100" dirty="0"/>
            <a:t>(федеральная образовательная программа СОО) </a:t>
          </a:r>
        </a:p>
      </dgm:t>
    </dgm:pt>
    <dgm:pt modelId="{674BF1F0-5867-4451-92E4-E9EE59E784A4}" type="parTrans" cxnId="{D0CA9CED-7180-4EAE-9E55-DB908FEB5C46}">
      <dgm:prSet/>
      <dgm:spPr/>
      <dgm:t>
        <a:bodyPr/>
        <a:lstStyle/>
        <a:p>
          <a:endParaRPr lang="ru-RU"/>
        </a:p>
      </dgm:t>
    </dgm:pt>
    <dgm:pt modelId="{9C4DBF1F-4B57-4483-8B98-DC9141B9581C}" type="sibTrans" cxnId="{D0CA9CED-7180-4EAE-9E55-DB908FEB5C46}">
      <dgm:prSet/>
      <dgm:spPr/>
      <dgm:t>
        <a:bodyPr/>
        <a:lstStyle/>
        <a:p>
          <a:endParaRPr lang="ru-RU"/>
        </a:p>
      </dgm:t>
    </dgm:pt>
    <dgm:pt modelId="{EFF541DC-CD34-4A0E-A09E-41198EA3C295}" type="pres">
      <dgm:prSet presAssocID="{2680D64F-49DE-42D5-A5BF-D2635AC1096A}" presName="Name0" presStyleCnt="0">
        <dgm:presLayoutVars>
          <dgm:chPref val="1"/>
          <dgm:dir/>
          <dgm:animOne val="branch"/>
          <dgm:animLvl val="lvl"/>
          <dgm:resizeHandles val="exact"/>
        </dgm:presLayoutVars>
      </dgm:prSet>
      <dgm:spPr/>
      <dgm:t>
        <a:bodyPr/>
        <a:lstStyle/>
        <a:p>
          <a:endParaRPr lang="ru-RU"/>
        </a:p>
      </dgm:t>
    </dgm:pt>
    <dgm:pt modelId="{FB0E1AC6-D9DF-4AE1-8D24-6E61F0C660F0}" type="pres">
      <dgm:prSet presAssocID="{78B498D9-4F96-47C2-B5BF-F55463D1B6A5}" presName="root1" presStyleCnt="0"/>
      <dgm:spPr/>
    </dgm:pt>
    <dgm:pt modelId="{A38538B5-7281-46D0-87BD-9D803A8F2A97}" type="pres">
      <dgm:prSet presAssocID="{78B498D9-4F96-47C2-B5BF-F55463D1B6A5}" presName="LevelOneTextNode" presStyleLbl="node0" presStyleIdx="0" presStyleCnt="1" custScaleX="142143">
        <dgm:presLayoutVars>
          <dgm:chPref val="3"/>
        </dgm:presLayoutVars>
      </dgm:prSet>
      <dgm:spPr/>
      <dgm:t>
        <a:bodyPr/>
        <a:lstStyle/>
        <a:p>
          <a:endParaRPr lang="ru-RU"/>
        </a:p>
      </dgm:t>
    </dgm:pt>
    <dgm:pt modelId="{AE76C0D2-D1C0-444B-AA4D-75E704B03E6C}" type="pres">
      <dgm:prSet presAssocID="{78B498D9-4F96-47C2-B5BF-F55463D1B6A5}" presName="level2hierChild" presStyleCnt="0"/>
      <dgm:spPr/>
    </dgm:pt>
    <dgm:pt modelId="{B2677E84-CAA1-413A-B6A6-CC0F67A97BAD}" type="pres">
      <dgm:prSet presAssocID="{E4FA2EE1-780A-4CD0-9720-6D91B5BD17DF}" presName="conn2-1" presStyleLbl="parChTrans1D2" presStyleIdx="0" presStyleCnt="3"/>
      <dgm:spPr/>
      <dgm:t>
        <a:bodyPr/>
        <a:lstStyle/>
        <a:p>
          <a:endParaRPr lang="ru-RU"/>
        </a:p>
      </dgm:t>
    </dgm:pt>
    <dgm:pt modelId="{CDD7681C-785D-4110-A61E-5F0FA3FE0CE1}" type="pres">
      <dgm:prSet presAssocID="{E4FA2EE1-780A-4CD0-9720-6D91B5BD17DF}" presName="connTx" presStyleLbl="parChTrans1D2" presStyleIdx="0" presStyleCnt="3"/>
      <dgm:spPr/>
      <dgm:t>
        <a:bodyPr/>
        <a:lstStyle/>
        <a:p>
          <a:endParaRPr lang="ru-RU"/>
        </a:p>
      </dgm:t>
    </dgm:pt>
    <dgm:pt modelId="{CC78C1FD-BF1D-4A23-AC2E-1690461F73EE}" type="pres">
      <dgm:prSet presAssocID="{3043E753-03B2-4C07-AA54-9A48C86E46B4}" presName="root2" presStyleCnt="0"/>
      <dgm:spPr/>
    </dgm:pt>
    <dgm:pt modelId="{B7E41891-19A7-4C0B-AD72-B12D2E94A532}" type="pres">
      <dgm:prSet presAssocID="{3043E753-03B2-4C07-AA54-9A48C86E46B4}" presName="LevelTwoTextNode" presStyleLbl="node2" presStyleIdx="0" presStyleCnt="3" custScaleX="137170">
        <dgm:presLayoutVars>
          <dgm:chPref val="3"/>
        </dgm:presLayoutVars>
      </dgm:prSet>
      <dgm:spPr/>
      <dgm:t>
        <a:bodyPr/>
        <a:lstStyle/>
        <a:p>
          <a:endParaRPr lang="ru-RU"/>
        </a:p>
      </dgm:t>
    </dgm:pt>
    <dgm:pt modelId="{F7ADD9BA-0A1C-4E14-A946-79E663290958}" type="pres">
      <dgm:prSet presAssocID="{3043E753-03B2-4C07-AA54-9A48C86E46B4}" presName="level3hierChild" presStyleCnt="0"/>
      <dgm:spPr/>
    </dgm:pt>
    <dgm:pt modelId="{C41ADFCC-5F74-4637-ACA4-1A7FF0D38C91}" type="pres">
      <dgm:prSet presAssocID="{88B0B0AE-D577-4361-87DF-058AB52A5BD5}" presName="conn2-1" presStyleLbl="parChTrans1D2" presStyleIdx="1" presStyleCnt="3"/>
      <dgm:spPr/>
      <dgm:t>
        <a:bodyPr/>
        <a:lstStyle/>
        <a:p>
          <a:endParaRPr lang="ru-RU"/>
        </a:p>
      </dgm:t>
    </dgm:pt>
    <dgm:pt modelId="{C58B5C60-A95D-41C6-AC1E-1B5451D54D6F}" type="pres">
      <dgm:prSet presAssocID="{88B0B0AE-D577-4361-87DF-058AB52A5BD5}" presName="connTx" presStyleLbl="parChTrans1D2" presStyleIdx="1" presStyleCnt="3"/>
      <dgm:spPr/>
      <dgm:t>
        <a:bodyPr/>
        <a:lstStyle/>
        <a:p>
          <a:endParaRPr lang="ru-RU"/>
        </a:p>
      </dgm:t>
    </dgm:pt>
    <dgm:pt modelId="{3160AFB4-5BD9-4AA6-AD8B-4D7B26EB8A02}" type="pres">
      <dgm:prSet presAssocID="{482B68C1-EFDF-4F78-B0F2-FFCA72D3F3D9}" presName="root2" presStyleCnt="0"/>
      <dgm:spPr/>
    </dgm:pt>
    <dgm:pt modelId="{7E13670B-EF09-415A-8222-3D64FCC4EF5B}" type="pres">
      <dgm:prSet presAssocID="{482B68C1-EFDF-4F78-B0F2-FFCA72D3F3D9}" presName="LevelTwoTextNode" presStyleLbl="node2" presStyleIdx="1" presStyleCnt="3" custScaleX="136989">
        <dgm:presLayoutVars>
          <dgm:chPref val="3"/>
        </dgm:presLayoutVars>
      </dgm:prSet>
      <dgm:spPr/>
      <dgm:t>
        <a:bodyPr/>
        <a:lstStyle/>
        <a:p>
          <a:endParaRPr lang="ru-RU"/>
        </a:p>
      </dgm:t>
    </dgm:pt>
    <dgm:pt modelId="{E4785961-6796-4C67-B10C-3EF10E8793E4}" type="pres">
      <dgm:prSet presAssocID="{482B68C1-EFDF-4F78-B0F2-FFCA72D3F3D9}" presName="level3hierChild" presStyleCnt="0"/>
      <dgm:spPr/>
    </dgm:pt>
    <dgm:pt modelId="{D1B29E32-CA14-4A03-AA4E-359EAD18B788}" type="pres">
      <dgm:prSet presAssocID="{674BF1F0-5867-4451-92E4-E9EE59E784A4}" presName="conn2-1" presStyleLbl="parChTrans1D2" presStyleIdx="2" presStyleCnt="3"/>
      <dgm:spPr/>
      <dgm:t>
        <a:bodyPr/>
        <a:lstStyle/>
        <a:p>
          <a:endParaRPr lang="ru-RU"/>
        </a:p>
      </dgm:t>
    </dgm:pt>
    <dgm:pt modelId="{63A5BE29-EB73-48B2-9557-0A0CDD9F4ECD}" type="pres">
      <dgm:prSet presAssocID="{674BF1F0-5867-4451-92E4-E9EE59E784A4}" presName="connTx" presStyleLbl="parChTrans1D2" presStyleIdx="2" presStyleCnt="3"/>
      <dgm:spPr/>
      <dgm:t>
        <a:bodyPr/>
        <a:lstStyle/>
        <a:p>
          <a:endParaRPr lang="ru-RU"/>
        </a:p>
      </dgm:t>
    </dgm:pt>
    <dgm:pt modelId="{208938A1-BDC9-478F-86B1-F3C64622D569}" type="pres">
      <dgm:prSet presAssocID="{998878AF-CCA6-466C-B331-659DEA9BBA42}" presName="root2" presStyleCnt="0"/>
      <dgm:spPr/>
    </dgm:pt>
    <dgm:pt modelId="{CDC0EDC0-44B5-4B45-BD4C-B455827EF8D7}" type="pres">
      <dgm:prSet presAssocID="{998878AF-CCA6-466C-B331-659DEA9BBA42}" presName="LevelTwoTextNode" presStyleLbl="node2" presStyleIdx="2" presStyleCnt="3" custScaleX="137170">
        <dgm:presLayoutVars>
          <dgm:chPref val="3"/>
        </dgm:presLayoutVars>
      </dgm:prSet>
      <dgm:spPr/>
      <dgm:t>
        <a:bodyPr/>
        <a:lstStyle/>
        <a:p>
          <a:endParaRPr lang="ru-RU"/>
        </a:p>
      </dgm:t>
    </dgm:pt>
    <dgm:pt modelId="{C5F9F5FB-664D-4ED6-BC8C-F28EF536CBCD}" type="pres">
      <dgm:prSet presAssocID="{998878AF-CCA6-466C-B331-659DEA9BBA42}" presName="level3hierChild" presStyleCnt="0"/>
      <dgm:spPr/>
    </dgm:pt>
  </dgm:ptLst>
  <dgm:cxnLst>
    <dgm:cxn modelId="{5F8A5B05-A961-41AB-A57D-CEC92D96850C}" type="presOf" srcId="{88B0B0AE-D577-4361-87DF-058AB52A5BD5}" destId="{C41ADFCC-5F74-4637-ACA4-1A7FF0D38C91}" srcOrd="0" destOrd="0" presId="urn:microsoft.com/office/officeart/2008/layout/HorizontalMultiLevelHierarchy"/>
    <dgm:cxn modelId="{D0B2C9F0-65AF-4025-BBB6-668A7D802B25}" type="presOf" srcId="{78B498D9-4F96-47C2-B5BF-F55463D1B6A5}" destId="{A38538B5-7281-46D0-87BD-9D803A8F2A97}" srcOrd="0" destOrd="0" presId="urn:microsoft.com/office/officeart/2008/layout/HorizontalMultiLevelHierarchy"/>
    <dgm:cxn modelId="{06EED3FD-9442-4C3F-9672-02EAEA986E09}" type="presOf" srcId="{E4FA2EE1-780A-4CD0-9720-6D91B5BD17DF}" destId="{B2677E84-CAA1-413A-B6A6-CC0F67A97BAD}" srcOrd="0" destOrd="0" presId="urn:microsoft.com/office/officeart/2008/layout/HorizontalMultiLevelHierarchy"/>
    <dgm:cxn modelId="{098B14A3-6025-4E54-8B0F-5DF733764061}" type="presOf" srcId="{674BF1F0-5867-4451-92E4-E9EE59E784A4}" destId="{D1B29E32-CA14-4A03-AA4E-359EAD18B788}" srcOrd="0" destOrd="0" presId="urn:microsoft.com/office/officeart/2008/layout/HorizontalMultiLevelHierarchy"/>
    <dgm:cxn modelId="{44D26F67-1559-4570-A524-CF7E52496E3D}" type="presOf" srcId="{2680D64F-49DE-42D5-A5BF-D2635AC1096A}" destId="{EFF541DC-CD34-4A0E-A09E-41198EA3C295}" srcOrd="0" destOrd="0" presId="urn:microsoft.com/office/officeart/2008/layout/HorizontalMultiLevelHierarchy"/>
    <dgm:cxn modelId="{B170E3B6-AC5D-4AA8-86AC-316E855108BC}" srcId="{78B498D9-4F96-47C2-B5BF-F55463D1B6A5}" destId="{3043E753-03B2-4C07-AA54-9A48C86E46B4}" srcOrd="0" destOrd="0" parTransId="{E4FA2EE1-780A-4CD0-9720-6D91B5BD17DF}" sibTransId="{2A3F20DF-009C-4B65-B9D0-20423C6168FC}"/>
    <dgm:cxn modelId="{484BF0CD-6EE0-4CD6-A94F-CFEBBA210760}" type="presOf" srcId="{3043E753-03B2-4C07-AA54-9A48C86E46B4}" destId="{B7E41891-19A7-4C0B-AD72-B12D2E94A532}" srcOrd="0" destOrd="0" presId="urn:microsoft.com/office/officeart/2008/layout/HorizontalMultiLevelHierarchy"/>
    <dgm:cxn modelId="{D0CA9CED-7180-4EAE-9E55-DB908FEB5C46}" srcId="{78B498D9-4F96-47C2-B5BF-F55463D1B6A5}" destId="{998878AF-CCA6-466C-B331-659DEA9BBA42}" srcOrd="2" destOrd="0" parTransId="{674BF1F0-5867-4451-92E4-E9EE59E784A4}" sibTransId="{9C4DBF1F-4B57-4483-8B98-DC9141B9581C}"/>
    <dgm:cxn modelId="{E0173062-C648-4EE6-81CB-66B0039E5716}" type="presOf" srcId="{674BF1F0-5867-4451-92E4-E9EE59E784A4}" destId="{63A5BE29-EB73-48B2-9557-0A0CDD9F4ECD}" srcOrd="1" destOrd="0" presId="urn:microsoft.com/office/officeart/2008/layout/HorizontalMultiLevelHierarchy"/>
    <dgm:cxn modelId="{13C20E22-82B3-43CE-9A9B-03338234B637}" type="presOf" srcId="{88B0B0AE-D577-4361-87DF-058AB52A5BD5}" destId="{C58B5C60-A95D-41C6-AC1E-1B5451D54D6F}" srcOrd="1" destOrd="0" presId="urn:microsoft.com/office/officeart/2008/layout/HorizontalMultiLevelHierarchy"/>
    <dgm:cxn modelId="{05EF1A18-4F4C-4C3C-8A57-2C26A21685BC}" type="presOf" srcId="{E4FA2EE1-780A-4CD0-9720-6D91B5BD17DF}" destId="{CDD7681C-785D-4110-A61E-5F0FA3FE0CE1}" srcOrd="1" destOrd="0" presId="urn:microsoft.com/office/officeart/2008/layout/HorizontalMultiLevelHierarchy"/>
    <dgm:cxn modelId="{23273807-639E-419A-B565-4E2369288248}" type="presOf" srcId="{998878AF-CCA6-466C-B331-659DEA9BBA42}" destId="{CDC0EDC0-44B5-4B45-BD4C-B455827EF8D7}" srcOrd="0" destOrd="0" presId="urn:microsoft.com/office/officeart/2008/layout/HorizontalMultiLevelHierarchy"/>
    <dgm:cxn modelId="{C0F940B9-3023-4203-BA5B-8A0F2A25E211}" srcId="{78B498D9-4F96-47C2-B5BF-F55463D1B6A5}" destId="{482B68C1-EFDF-4F78-B0F2-FFCA72D3F3D9}" srcOrd="1" destOrd="0" parTransId="{88B0B0AE-D577-4361-87DF-058AB52A5BD5}" sibTransId="{F4C5E3EA-3EB2-4B91-9F26-8BE57EF97F22}"/>
    <dgm:cxn modelId="{9B077ACC-598D-4073-B581-EE66099F027A}" srcId="{2680D64F-49DE-42D5-A5BF-D2635AC1096A}" destId="{78B498D9-4F96-47C2-B5BF-F55463D1B6A5}" srcOrd="0" destOrd="0" parTransId="{96CBB217-23C8-4730-9467-211B6300ADD7}" sibTransId="{D3732CC6-219B-4E2A-AFDD-4549C683B5D5}"/>
    <dgm:cxn modelId="{909238A1-A190-4C4E-9F09-794D108DE867}" type="presOf" srcId="{482B68C1-EFDF-4F78-B0F2-FFCA72D3F3D9}" destId="{7E13670B-EF09-415A-8222-3D64FCC4EF5B}" srcOrd="0" destOrd="0" presId="urn:microsoft.com/office/officeart/2008/layout/HorizontalMultiLevelHierarchy"/>
    <dgm:cxn modelId="{8258C412-39A4-4F7A-8130-C9078A8118A1}" type="presParOf" srcId="{EFF541DC-CD34-4A0E-A09E-41198EA3C295}" destId="{FB0E1AC6-D9DF-4AE1-8D24-6E61F0C660F0}" srcOrd="0" destOrd="0" presId="urn:microsoft.com/office/officeart/2008/layout/HorizontalMultiLevelHierarchy"/>
    <dgm:cxn modelId="{0CBDE264-32BC-43A5-9E93-726B7DD11BCA}" type="presParOf" srcId="{FB0E1AC6-D9DF-4AE1-8D24-6E61F0C660F0}" destId="{A38538B5-7281-46D0-87BD-9D803A8F2A97}" srcOrd="0" destOrd="0" presId="urn:microsoft.com/office/officeart/2008/layout/HorizontalMultiLevelHierarchy"/>
    <dgm:cxn modelId="{0C46D65F-F692-40B2-B515-FE9606AFA5AF}" type="presParOf" srcId="{FB0E1AC6-D9DF-4AE1-8D24-6E61F0C660F0}" destId="{AE76C0D2-D1C0-444B-AA4D-75E704B03E6C}" srcOrd="1" destOrd="0" presId="urn:microsoft.com/office/officeart/2008/layout/HorizontalMultiLevelHierarchy"/>
    <dgm:cxn modelId="{1E16151C-30C8-42ED-9F75-C62620A97B2B}" type="presParOf" srcId="{AE76C0D2-D1C0-444B-AA4D-75E704B03E6C}" destId="{B2677E84-CAA1-413A-B6A6-CC0F67A97BAD}" srcOrd="0" destOrd="0" presId="urn:microsoft.com/office/officeart/2008/layout/HorizontalMultiLevelHierarchy"/>
    <dgm:cxn modelId="{D2D1ADF0-49FD-4CCC-A93D-B32985220CDB}" type="presParOf" srcId="{B2677E84-CAA1-413A-B6A6-CC0F67A97BAD}" destId="{CDD7681C-785D-4110-A61E-5F0FA3FE0CE1}" srcOrd="0" destOrd="0" presId="urn:microsoft.com/office/officeart/2008/layout/HorizontalMultiLevelHierarchy"/>
    <dgm:cxn modelId="{0DE5B522-418D-42F4-95CB-03012EEBC0AE}" type="presParOf" srcId="{AE76C0D2-D1C0-444B-AA4D-75E704B03E6C}" destId="{CC78C1FD-BF1D-4A23-AC2E-1690461F73EE}" srcOrd="1" destOrd="0" presId="urn:microsoft.com/office/officeart/2008/layout/HorizontalMultiLevelHierarchy"/>
    <dgm:cxn modelId="{0A14545F-4A70-4247-9B1B-3697604A25EC}" type="presParOf" srcId="{CC78C1FD-BF1D-4A23-AC2E-1690461F73EE}" destId="{B7E41891-19A7-4C0B-AD72-B12D2E94A532}" srcOrd="0" destOrd="0" presId="urn:microsoft.com/office/officeart/2008/layout/HorizontalMultiLevelHierarchy"/>
    <dgm:cxn modelId="{2DB9490F-BC5A-4E6B-BCDD-C2E17C19E78B}" type="presParOf" srcId="{CC78C1FD-BF1D-4A23-AC2E-1690461F73EE}" destId="{F7ADD9BA-0A1C-4E14-A946-79E663290958}" srcOrd="1" destOrd="0" presId="urn:microsoft.com/office/officeart/2008/layout/HorizontalMultiLevelHierarchy"/>
    <dgm:cxn modelId="{0D8233B5-821B-40CD-AD56-B4660F3AD65B}" type="presParOf" srcId="{AE76C0D2-D1C0-444B-AA4D-75E704B03E6C}" destId="{C41ADFCC-5F74-4637-ACA4-1A7FF0D38C91}" srcOrd="2" destOrd="0" presId="urn:microsoft.com/office/officeart/2008/layout/HorizontalMultiLevelHierarchy"/>
    <dgm:cxn modelId="{2BDE2BAA-9F57-49F5-A7A5-D0EEFFF427AC}" type="presParOf" srcId="{C41ADFCC-5F74-4637-ACA4-1A7FF0D38C91}" destId="{C58B5C60-A95D-41C6-AC1E-1B5451D54D6F}" srcOrd="0" destOrd="0" presId="urn:microsoft.com/office/officeart/2008/layout/HorizontalMultiLevelHierarchy"/>
    <dgm:cxn modelId="{85981202-0650-4570-A8B2-A3BC38A1F22D}" type="presParOf" srcId="{AE76C0D2-D1C0-444B-AA4D-75E704B03E6C}" destId="{3160AFB4-5BD9-4AA6-AD8B-4D7B26EB8A02}" srcOrd="3" destOrd="0" presId="urn:microsoft.com/office/officeart/2008/layout/HorizontalMultiLevelHierarchy"/>
    <dgm:cxn modelId="{0521BC61-B38E-4873-8084-F3F9E67820BE}" type="presParOf" srcId="{3160AFB4-5BD9-4AA6-AD8B-4D7B26EB8A02}" destId="{7E13670B-EF09-415A-8222-3D64FCC4EF5B}" srcOrd="0" destOrd="0" presId="urn:microsoft.com/office/officeart/2008/layout/HorizontalMultiLevelHierarchy"/>
    <dgm:cxn modelId="{3E2CA9D7-AB1E-4995-9AAA-0C12DCFE93C7}" type="presParOf" srcId="{3160AFB4-5BD9-4AA6-AD8B-4D7B26EB8A02}" destId="{E4785961-6796-4C67-B10C-3EF10E8793E4}" srcOrd="1" destOrd="0" presId="urn:microsoft.com/office/officeart/2008/layout/HorizontalMultiLevelHierarchy"/>
    <dgm:cxn modelId="{1614059E-1597-4C33-B560-A2A73AFCFFB4}" type="presParOf" srcId="{AE76C0D2-D1C0-444B-AA4D-75E704B03E6C}" destId="{D1B29E32-CA14-4A03-AA4E-359EAD18B788}" srcOrd="4" destOrd="0" presId="urn:microsoft.com/office/officeart/2008/layout/HorizontalMultiLevelHierarchy"/>
    <dgm:cxn modelId="{6617E266-58F1-4FF8-9DA1-28A6DFD2991C}" type="presParOf" srcId="{D1B29E32-CA14-4A03-AA4E-359EAD18B788}" destId="{63A5BE29-EB73-48B2-9557-0A0CDD9F4ECD}" srcOrd="0" destOrd="0" presId="urn:microsoft.com/office/officeart/2008/layout/HorizontalMultiLevelHierarchy"/>
    <dgm:cxn modelId="{E56F7CBD-352D-4270-A502-EA2F132418B9}" type="presParOf" srcId="{AE76C0D2-D1C0-444B-AA4D-75E704B03E6C}" destId="{208938A1-BDC9-478F-86B1-F3C64622D569}" srcOrd="5" destOrd="0" presId="urn:microsoft.com/office/officeart/2008/layout/HorizontalMultiLevelHierarchy"/>
    <dgm:cxn modelId="{0A458ECF-6244-4F15-B9A4-B3565DF3E772}" type="presParOf" srcId="{208938A1-BDC9-478F-86B1-F3C64622D569}" destId="{CDC0EDC0-44B5-4B45-BD4C-B455827EF8D7}" srcOrd="0" destOrd="0" presId="urn:microsoft.com/office/officeart/2008/layout/HorizontalMultiLevelHierarchy"/>
    <dgm:cxn modelId="{CE65FFD9-5B3B-42A8-AFB3-DFDFFBB15484}" type="presParOf" srcId="{208938A1-BDC9-478F-86B1-F3C64622D569}" destId="{C5F9F5FB-664D-4ED6-BC8C-F28EF536CBC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29E32-CA14-4A03-AA4E-359EAD18B788}">
      <dsp:nvSpPr>
        <dsp:cNvPr id="0" name=""/>
        <dsp:cNvSpPr/>
      </dsp:nvSpPr>
      <dsp:spPr>
        <a:xfrm>
          <a:off x="3253496" y="2830830"/>
          <a:ext cx="704291" cy="1342019"/>
        </a:xfrm>
        <a:custGeom>
          <a:avLst/>
          <a:gdLst/>
          <a:ahLst/>
          <a:cxnLst/>
          <a:rect l="0" t="0" r="0" b="0"/>
          <a:pathLst>
            <a:path>
              <a:moveTo>
                <a:pt x="0" y="0"/>
              </a:moveTo>
              <a:lnTo>
                <a:pt x="352145" y="0"/>
              </a:lnTo>
              <a:lnTo>
                <a:pt x="352145" y="1342019"/>
              </a:lnTo>
              <a:lnTo>
                <a:pt x="704291" y="13420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67751" y="3463950"/>
        <a:ext cx="75780" cy="75780"/>
      </dsp:txXfrm>
    </dsp:sp>
    <dsp:sp modelId="{C41ADFCC-5F74-4637-ACA4-1A7FF0D38C91}">
      <dsp:nvSpPr>
        <dsp:cNvPr id="0" name=""/>
        <dsp:cNvSpPr/>
      </dsp:nvSpPr>
      <dsp:spPr>
        <a:xfrm>
          <a:off x="3253496" y="2785110"/>
          <a:ext cx="704291" cy="91440"/>
        </a:xfrm>
        <a:custGeom>
          <a:avLst/>
          <a:gdLst/>
          <a:ahLst/>
          <a:cxnLst/>
          <a:rect l="0" t="0" r="0" b="0"/>
          <a:pathLst>
            <a:path>
              <a:moveTo>
                <a:pt x="0" y="45720"/>
              </a:moveTo>
              <a:lnTo>
                <a:pt x="70429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88034" y="2813223"/>
        <a:ext cx="35214" cy="35214"/>
      </dsp:txXfrm>
    </dsp:sp>
    <dsp:sp modelId="{B2677E84-CAA1-413A-B6A6-CC0F67A97BAD}">
      <dsp:nvSpPr>
        <dsp:cNvPr id="0" name=""/>
        <dsp:cNvSpPr/>
      </dsp:nvSpPr>
      <dsp:spPr>
        <a:xfrm>
          <a:off x="3253496" y="1488810"/>
          <a:ext cx="704291" cy="1342019"/>
        </a:xfrm>
        <a:custGeom>
          <a:avLst/>
          <a:gdLst/>
          <a:ahLst/>
          <a:cxnLst/>
          <a:rect l="0" t="0" r="0" b="0"/>
          <a:pathLst>
            <a:path>
              <a:moveTo>
                <a:pt x="0" y="1342019"/>
              </a:moveTo>
              <a:lnTo>
                <a:pt x="352145" y="1342019"/>
              </a:lnTo>
              <a:lnTo>
                <a:pt x="352145" y="0"/>
              </a:lnTo>
              <a:lnTo>
                <a:pt x="70429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67751" y="2121930"/>
        <a:ext cx="75780" cy="75780"/>
      </dsp:txXfrm>
    </dsp:sp>
    <dsp:sp modelId="{A38538B5-7281-46D0-87BD-9D803A8F2A97}">
      <dsp:nvSpPr>
        <dsp:cNvPr id="0" name=""/>
        <dsp:cNvSpPr/>
      </dsp:nvSpPr>
      <dsp:spPr>
        <a:xfrm rot="16200000">
          <a:off x="-334842" y="2067795"/>
          <a:ext cx="5650608" cy="152606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kern="1200" dirty="0"/>
            <a:t>ФООП</a:t>
          </a:r>
        </a:p>
        <a:p>
          <a:pPr lvl="0" algn="ctr" defTabSz="1778000">
            <a:lnSpc>
              <a:spcPct val="90000"/>
            </a:lnSpc>
            <a:spcBef>
              <a:spcPct val="0"/>
            </a:spcBef>
            <a:spcAft>
              <a:spcPct val="35000"/>
            </a:spcAft>
          </a:pPr>
          <a:r>
            <a:rPr lang="ru-RU" sz="3000" kern="1200" dirty="0"/>
            <a:t>(федеральная основная образовательная программа)</a:t>
          </a:r>
        </a:p>
      </dsp:txBody>
      <dsp:txXfrm>
        <a:off x="-334842" y="2067795"/>
        <a:ext cx="5650608" cy="1526069"/>
      </dsp:txXfrm>
    </dsp:sp>
    <dsp:sp modelId="{B7E41891-19A7-4C0B-AD72-B12D2E94A532}">
      <dsp:nvSpPr>
        <dsp:cNvPr id="0" name=""/>
        <dsp:cNvSpPr/>
      </dsp:nvSpPr>
      <dsp:spPr>
        <a:xfrm>
          <a:off x="3957787" y="952003"/>
          <a:ext cx="4830385" cy="107361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ct val="35000"/>
            </a:spcAft>
          </a:pPr>
          <a:r>
            <a:rPr lang="ru-RU" sz="2800" kern="1200" dirty="0"/>
            <a:t>ФОП НОО</a:t>
          </a:r>
        </a:p>
        <a:p>
          <a:pPr lvl="0" algn="ctr" defTabSz="1244600">
            <a:lnSpc>
              <a:spcPct val="90000"/>
            </a:lnSpc>
            <a:spcBef>
              <a:spcPct val="0"/>
            </a:spcBef>
            <a:spcAft>
              <a:spcPct val="35000"/>
            </a:spcAft>
          </a:pPr>
          <a:r>
            <a:rPr lang="ru-RU" sz="2100" kern="1200" dirty="0"/>
            <a:t>(федеральная образовательная программа НОО) </a:t>
          </a:r>
        </a:p>
      </dsp:txBody>
      <dsp:txXfrm>
        <a:off x="3957787" y="952003"/>
        <a:ext cx="4830385" cy="1073615"/>
      </dsp:txXfrm>
    </dsp:sp>
    <dsp:sp modelId="{7E13670B-EF09-415A-8222-3D64FCC4EF5B}">
      <dsp:nvSpPr>
        <dsp:cNvPr id="0" name=""/>
        <dsp:cNvSpPr/>
      </dsp:nvSpPr>
      <dsp:spPr>
        <a:xfrm>
          <a:off x="3957787" y="2294022"/>
          <a:ext cx="4824011" cy="107361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a:t>ФОП ООО</a:t>
          </a:r>
        </a:p>
        <a:p>
          <a:pPr lvl="0" algn="ctr" defTabSz="1066800">
            <a:lnSpc>
              <a:spcPct val="90000"/>
            </a:lnSpc>
            <a:spcBef>
              <a:spcPct val="0"/>
            </a:spcBef>
            <a:spcAft>
              <a:spcPct val="35000"/>
            </a:spcAft>
          </a:pPr>
          <a:r>
            <a:rPr lang="ru-RU" sz="2000" kern="1200" dirty="0"/>
            <a:t>(федеральная образовательная программа ООО) </a:t>
          </a:r>
        </a:p>
      </dsp:txBody>
      <dsp:txXfrm>
        <a:off x="3957787" y="2294022"/>
        <a:ext cx="4824011" cy="1073615"/>
      </dsp:txXfrm>
    </dsp:sp>
    <dsp:sp modelId="{CDC0EDC0-44B5-4B45-BD4C-B455827EF8D7}">
      <dsp:nvSpPr>
        <dsp:cNvPr id="0" name=""/>
        <dsp:cNvSpPr/>
      </dsp:nvSpPr>
      <dsp:spPr>
        <a:xfrm>
          <a:off x="3957787" y="3636042"/>
          <a:ext cx="4830385" cy="107361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a:t>ФОП СОО</a:t>
          </a:r>
        </a:p>
        <a:p>
          <a:pPr lvl="0" algn="ctr" defTabSz="1066800">
            <a:lnSpc>
              <a:spcPct val="90000"/>
            </a:lnSpc>
            <a:spcBef>
              <a:spcPct val="0"/>
            </a:spcBef>
            <a:spcAft>
              <a:spcPct val="35000"/>
            </a:spcAft>
          </a:pPr>
          <a:r>
            <a:rPr lang="ru-RU" sz="2100" kern="1200" dirty="0"/>
            <a:t>(федеральная образовательная программа СОО) </a:t>
          </a:r>
        </a:p>
      </dsp:txBody>
      <dsp:txXfrm>
        <a:off x="3957787" y="3636042"/>
        <a:ext cx="4830385" cy="107361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0E8813-04E4-45AB-9B11-553C34CDFF11}" type="datetimeFigureOut">
              <a:rPr lang="ru-RU" smtClean="0"/>
              <a:t>13.05.2023</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4A3C2F0-BA0E-4160-A7BF-4098BDDF4318}" type="slidenum">
              <a:rPr lang="ru-RU" smtClean="0"/>
              <a:t>‹#›</a:t>
            </a:fld>
            <a:endParaRPr lang="ru-RU"/>
          </a:p>
        </p:txBody>
      </p:sp>
    </p:spTree>
    <p:extLst>
      <p:ext uri="{BB962C8B-B14F-4D97-AF65-F5344CB8AC3E}">
        <p14:creationId xmlns:p14="http://schemas.microsoft.com/office/powerpoint/2010/main" val="398982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a:solidFill>
                  <a:schemeClr val="tx1"/>
                </a:solidFill>
                <a:latin typeface="+mn-lt"/>
                <a:ea typeface="+mn-ea"/>
                <a:cs typeface="+mn-cs"/>
              </a:rPr>
              <a:t>Расширение списка обязательных учебных предметов призвано обеспечить качественную подготовку обучающихся на уровне среднего общего образования в том числе по предметам естественнонаучного и социально-гуманитарного цикла (физика, химия, биология, обществознание, география), изучение которых в соответствии с предыдущей редакцией ФГОС СОО осуществлялось по выбору обучающихся и (или) родителей (законных представителей) несовершеннолетних обучающихся. </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Сохранение на уровне среднего общего образования обязательного изучения русского языка на одном (базовом) уровне для всех профилей, предусмотренных ФГОС СОО, связано с тем, что русский язык – государственный язык Российской Федерации. Экзамен по русскому языку обязателен для всех обучающихся, владение современным литературным языком, навыками работы с различной текстовой информацией необходимы каждому выпускнику образовательной организации независимо от профиля обучения. </a:t>
            </a:r>
            <a:endParaRPr lang="ru-RU" dirty="0"/>
          </a:p>
        </p:txBody>
      </p:sp>
      <p:sp>
        <p:nvSpPr>
          <p:cNvPr id="4" name="Номер слайда 3"/>
          <p:cNvSpPr>
            <a:spLocks noGrp="1"/>
          </p:cNvSpPr>
          <p:nvPr>
            <p:ph type="sldNum" sz="quarter" idx="5"/>
          </p:nvPr>
        </p:nvSpPr>
        <p:spPr/>
        <p:txBody>
          <a:bodyPr/>
          <a:lstStyle/>
          <a:p>
            <a:fld id="{24A3C2F0-BA0E-4160-A7BF-4098BDDF4318}" type="slidenum">
              <a:rPr lang="ru-RU" smtClean="0"/>
              <a:t>11</a:t>
            </a:fld>
            <a:endParaRPr lang="ru-RU"/>
          </a:p>
        </p:txBody>
      </p:sp>
    </p:spTree>
    <p:extLst>
      <p:ext uri="{BB962C8B-B14F-4D97-AF65-F5344CB8AC3E}">
        <p14:creationId xmlns:p14="http://schemas.microsoft.com/office/powerpoint/2010/main" val="96577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E39236-E595-4604-BDDE-24409C4485CE}" type="slidenum">
              <a:rPr lang="ru-RU" smtClean="0"/>
              <a:t>23</a:t>
            </a:fld>
            <a:endParaRPr lang="ru-RU"/>
          </a:p>
        </p:txBody>
      </p:sp>
    </p:spTree>
    <p:extLst>
      <p:ext uri="{BB962C8B-B14F-4D97-AF65-F5344CB8AC3E}">
        <p14:creationId xmlns:p14="http://schemas.microsoft.com/office/powerpoint/2010/main" val="979730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Титульный слайд 2">
    <p:bg>
      <p:bgRef idx="1001">
        <a:schemeClr val="bg2"/>
      </p:bgRef>
    </p:bg>
    <p:spTree>
      <p:nvGrpSpPr>
        <p:cNvPr id="1" name=""/>
        <p:cNvGrpSpPr/>
        <p:nvPr/>
      </p:nvGrpSpPr>
      <p:grpSpPr bwMode="auto">
        <a:xfrm>
          <a:off x="0" y="0"/>
          <a:ext cx="0" cy="0"/>
          <a:chOff x="0" y="0"/>
          <a:chExt cx="0" cy="0"/>
        </a:xfrm>
      </p:grpSpPr>
      <p:pic>
        <p:nvPicPr>
          <p:cNvPr id="4" name="Рисунок 9"/>
          <p:cNvPicPr>
            <a:picLocks noChangeAspect="1"/>
          </p:cNvPicPr>
          <p:nvPr userDrawn="1"/>
        </p:nvPicPr>
        <p:blipFill>
          <a:blip r:embed="rId2"/>
          <a:srcRect t="2476" b="61741"/>
          <a:stretch/>
        </p:blipFill>
        <p:spPr bwMode="auto">
          <a:xfrm>
            <a:off x="0" y="-16631"/>
            <a:ext cx="12192000" cy="2385761"/>
          </a:xfrm>
          <a:prstGeom prst="rect">
            <a:avLst/>
          </a:prstGeom>
          <a:effectLst>
            <a:outerShdw blurRad="50800" dist="38100" dir="5400000" algn="t" rotWithShape="0">
              <a:prstClr val="black">
                <a:alpha val="40000"/>
              </a:prstClr>
            </a:outerShdw>
          </a:effectLst>
        </p:spPr>
      </p:pic>
      <p:sp>
        <p:nvSpPr>
          <p:cNvPr id="5" name="Прямоугольник 29"/>
          <p:cNvSpPr/>
          <p:nvPr userDrawn="1"/>
        </p:nvSpPr>
        <p:spPr bwMode="auto">
          <a:xfrm>
            <a:off x="0" y="-16629"/>
            <a:ext cx="12192000" cy="2385760"/>
          </a:xfrm>
          <a:prstGeom prst="rect">
            <a:avLst/>
          </a:prstGeom>
          <a:solidFill>
            <a:srgbClr val="248165">
              <a:alpha val="5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ru-RU"/>
          </a:p>
        </p:txBody>
      </p:sp>
      <p:sp>
        <p:nvSpPr>
          <p:cNvPr id="6" name="Заголовок 1"/>
          <p:cNvSpPr>
            <a:spLocks noGrp="1"/>
          </p:cNvSpPr>
          <p:nvPr>
            <p:ph type="ctrTitle" hasCustomPrompt="1"/>
          </p:nvPr>
        </p:nvSpPr>
        <p:spPr bwMode="auto">
          <a:xfrm>
            <a:off x="1524000" y="2469913"/>
            <a:ext cx="9144000" cy="1255063"/>
          </a:xfrm>
        </p:spPr>
        <p:txBody>
          <a:bodyPr anchor="b">
            <a:normAutofit/>
          </a:bodyPr>
          <a:lstStyle>
            <a:lvl1pPr algn="ctr">
              <a:defRPr sz="4000">
                <a:solidFill>
                  <a:srgbClr val="42A28C"/>
                </a:solidFill>
              </a:defRPr>
            </a:lvl1pPr>
          </a:lstStyle>
          <a:p>
            <a:pPr>
              <a:defRPr/>
            </a:pPr>
            <a:r>
              <a:rPr lang="ru-RU"/>
              <a:t>Образец заголовка </a:t>
            </a:r>
            <a:endParaRPr/>
          </a:p>
        </p:txBody>
      </p:sp>
      <p:sp>
        <p:nvSpPr>
          <p:cNvPr id="7" name="Подзаголовок 2"/>
          <p:cNvSpPr>
            <a:spLocks noGrp="1"/>
          </p:cNvSpPr>
          <p:nvPr>
            <p:ph type="subTitle" idx="1"/>
          </p:nvPr>
        </p:nvSpPr>
        <p:spPr bwMode="auto">
          <a:xfrm>
            <a:off x="1524000" y="3809126"/>
            <a:ext cx="9144000" cy="905749"/>
          </a:xfrm>
        </p:spPr>
        <p:txBody>
          <a:bodyPr/>
          <a:lstStyle>
            <a:lvl1pPr marL="0" indent="0" algn="ctr">
              <a:buNone/>
              <a:defRPr sz="2400">
                <a:solidFill>
                  <a:srgbClr val="50B8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8" name="Прямоугольник 11"/>
          <p:cNvSpPr/>
          <p:nvPr userDrawn="1"/>
        </p:nvSpPr>
        <p:spPr bwMode="auto">
          <a:xfrm>
            <a:off x="0" y="6717314"/>
            <a:ext cx="12192000" cy="162000"/>
          </a:xfrm>
          <a:prstGeom prst="rect">
            <a:avLst/>
          </a:prstGeom>
          <a:solidFill>
            <a:srgbClr val="C0C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9" name="Рисунок 6"/>
          <p:cNvPicPr>
            <a:picLocks noChangeAspect="1"/>
          </p:cNvPicPr>
          <p:nvPr userDrawn="1"/>
        </p:nvPicPr>
        <p:blipFill>
          <a:blip r:embed="rId3"/>
          <a:stretch/>
        </p:blipFill>
        <p:spPr bwMode="auto">
          <a:xfrm>
            <a:off x="5552043" y="395502"/>
            <a:ext cx="1079882" cy="908181"/>
          </a:xfrm>
          <a:prstGeom prst="rect">
            <a:avLst/>
          </a:prstGeom>
          <a:noFill/>
        </p:spPr>
      </p:pic>
      <p:sp>
        <p:nvSpPr>
          <p:cNvPr id="10" name="TextBox 7"/>
          <p:cNvSpPr txBox="1"/>
          <p:nvPr userDrawn="1"/>
        </p:nvSpPr>
        <p:spPr bwMode="auto">
          <a:xfrm>
            <a:off x="3996078" y="1387835"/>
            <a:ext cx="4191813" cy="723275"/>
          </a:xfrm>
          <a:prstGeom prst="rect">
            <a:avLst/>
          </a:prstGeom>
          <a:noFill/>
        </p:spPr>
        <p:txBody>
          <a:bodyPr wrap="square" rtlCol="0">
            <a:spAutoFit/>
          </a:bodyPr>
          <a:lstStyle/>
          <a:p>
            <a:pPr algn="ctr">
              <a:defRPr/>
            </a:pPr>
            <a:r>
              <a:rPr lang="ru-RU" sz="2300">
                <a:solidFill>
                  <a:schemeClr val="bg1"/>
                </a:solidFill>
              </a:rPr>
              <a:t>Институт развития образования</a:t>
            </a:r>
            <a:r>
              <a:rPr lang="ru-RU">
                <a:solidFill>
                  <a:schemeClr val="bg1"/>
                </a:solidFill>
              </a:rPr>
              <a:t/>
            </a:r>
            <a:br>
              <a:rPr lang="ru-RU">
                <a:solidFill>
                  <a:schemeClr val="bg1"/>
                </a:solidFill>
              </a:rPr>
            </a:br>
            <a:r>
              <a:rPr lang="ru-RU">
                <a:solidFill>
                  <a:schemeClr val="bg1"/>
                </a:solidFill>
              </a:rPr>
              <a:t>Иркутской области</a:t>
            </a:r>
            <a:endParaRPr/>
          </a:p>
        </p:txBody>
      </p:sp>
      <p:grpSp>
        <p:nvGrpSpPr>
          <p:cNvPr id="11" name="Группа 12"/>
          <p:cNvGrpSpPr/>
          <p:nvPr userDrawn="1"/>
        </p:nvGrpSpPr>
        <p:grpSpPr bwMode="auto">
          <a:xfrm>
            <a:off x="2656770" y="5564487"/>
            <a:ext cx="6411030" cy="1312763"/>
            <a:chOff x="1706880" y="-251147"/>
            <a:chExt cx="6411030" cy="1312763"/>
          </a:xfrm>
        </p:grpSpPr>
        <p:pic>
          <p:nvPicPr>
            <p:cNvPr id="12" name="Рисунок 13"/>
            <p:cNvPicPr>
              <a:picLocks noChangeAspect="1"/>
            </p:cNvPicPr>
            <p:nvPr userDrawn="1"/>
          </p:nvPicPr>
          <p:blipFill>
            <a:blip r:embed="rId4">
              <a:duotone>
                <a:prstClr val="black"/>
                <a:schemeClr val="tx1">
                  <a:tint val="45000"/>
                  <a:satMod val="400000"/>
                </a:schemeClr>
              </a:duotone>
            </a:blip>
            <a:srcRect l="19005" r="67258"/>
            <a:stretch/>
          </p:blipFill>
          <p:spPr bwMode="auto">
            <a:xfrm>
              <a:off x="7133670" y="-89449"/>
              <a:ext cx="984240" cy="1151065"/>
            </a:xfrm>
            <a:prstGeom prst="rect">
              <a:avLst/>
            </a:prstGeom>
          </p:spPr>
        </p:pic>
        <p:pic>
          <p:nvPicPr>
            <p:cNvPr id="13" name="Рисунок 14"/>
            <p:cNvPicPr>
              <a:picLocks noChangeAspect="1"/>
            </p:cNvPicPr>
            <p:nvPr userDrawn="1"/>
          </p:nvPicPr>
          <p:blipFill>
            <a:blip r:embed="rId5">
              <a:duotone>
                <a:prstClr val="black"/>
                <a:schemeClr val="tx1">
                  <a:tint val="45000"/>
                  <a:satMod val="400000"/>
                </a:schemeClr>
              </a:duotone>
            </a:blip>
            <a:srcRect l="10700" r="84174"/>
            <a:stretch/>
          </p:blipFill>
          <p:spPr bwMode="auto">
            <a:xfrm>
              <a:off x="5656141" y="-58966"/>
              <a:ext cx="357528" cy="1120582"/>
            </a:xfrm>
            <a:prstGeom prst="rect">
              <a:avLst/>
            </a:prstGeom>
          </p:spPr>
        </p:pic>
        <p:pic>
          <p:nvPicPr>
            <p:cNvPr id="14" name="Рисунок 16"/>
            <p:cNvPicPr>
              <a:picLocks noChangeAspect="1"/>
            </p:cNvPicPr>
            <p:nvPr userDrawn="1"/>
          </p:nvPicPr>
          <p:blipFill>
            <a:blip r:embed="rId4">
              <a:duotone>
                <a:prstClr val="black"/>
                <a:schemeClr val="tx1">
                  <a:tint val="45000"/>
                  <a:satMod val="400000"/>
                </a:schemeClr>
              </a:duotone>
            </a:blip>
            <a:srcRect r="89402"/>
            <a:stretch/>
          </p:blipFill>
          <p:spPr bwMode="auto">
            <a:xfrm>
              <a:off x="4341980" y="-132533"/>
              <a:ext cx="787700" cy="1194149"/>
            </a:xfrm>
            <a:prstGeom prst="rect">
              <a:avLst/>
            </a:prstGeom>
          </p:spPr>
        </p:pic>
        <p:pic>
          <p:nvPicPr>
            <p:cNvPr id="15" name="Рисунок 19"/>
            <p:cNvPicPr>
              <a:picLocks noChangeAspect="1"/>
            </p:cNvPicPr>
            <p:nvPr userDrawn="1"/>
          </p:nvPicPr>
          <p:blipFill>
            <a:blip r:embed="rId4">
              <a:duotone>
                <a:prstClr val="black"/>
                <a:schemeClr val="tx1">
                  <a:tint val="45000"/>
                  <a:satMod val="400000"/>
                </a:schemeClr>
              </a:duotone>
            </a:blip>
            <a:srcRect l="32741" r="63772"/>
            <a:stretch/>
          </p:blipFill>
          <p:spPr bwMode="auto">
            <a:xfrm>
              <a:off x="6874590" y="-132533"/>
              <a:ext cx="259080" cy="1194149"/>
            </a:xfrm>
            <a:prstGeom prst="rect">
              <a:avLst/>
            </a:prstGeom>
          </p:spPr>
        </p:pic>
        <p:pic>
          <p:nvPicPr>
            <p:cNvPr id="16" name="Рисунок 20"/>
            <p:cNvPicPr>
              <a:picLocks noChangeAspect="1"/>
            </p:cNvPicPr>
            <p:nvPr userDrawn="1"/>
          </p:nvPicPr>
          <p:blipFill>
            <a:blip r:embed="rId4">
              <a:duotone>
                <a:prstClr val="black"/>
                <a:schemeClr val="tx1">
                  <a:tint val="45000"/>
                  <a:satMod val="400000"/>
                </a:schemeClr>
              </a:duotone>
            </a:blip>
            <a:srcRect l="36024" r="55159"/>
            <a:stretch/>
          </p:blipFill>
          <p:spPr bwMode="auto">
            <a:xfrm>
              <a:off x="2240280" y="-132533"/>
              <a:ext cx="655320" cy="1194149"/>
            </a:xfrm>
            <a:prstGeom prst="rect">
              <a:avLst/>
            </a:prstGeom>
          </p:spPr>
        </p:pic>
        <p:pic>
          <p:nvPicPr>
            <p:cNvPr id="17" name="Рисунок 21"/>
            <p:cNvPicPr>
              <a:picLocks noChangeAspect="1"/>
            </p:cNvPicPr>
            <p:nvPr userDrawn="1"/>
          </p:nvPicPr>
          <p:blipFill>
            <a:blip r:embed="rId4">
              <a:duotone>
                <a:prstClr val="black"/>
                <a:schemeClr val="tx1">
                  <a:tint val="45000"/>
                  <a:satMod val="400000"/>
                </a:schemeClr>
              </a:duotone>
            </a:blip>
            <a:srcRect l="45354" r="47469"/>
            <a:stretch/>
          </p:blipFill>
          <p:spPr bwMode="auto">
            <a:xfrm>
              <a:off x="1706880" y="-132533"/>
              <a:ext cx="533400" cy="1194149"/>
            </a:xfrm>
            <a:prstGeom prst="rect">
              <a:avLst/>
            </a:prstGeom>
          </p:spPr>
        </p:pic>
        <p:pic>
          <p:nvPicPr>
            <p:cNvPr id="18" name="Рисунок 22"/>
            <p:cNvPicPr>
              <a:picLocks noChangeAspect="1"/>
            </p:cNvPicPr>
            <p:nvPr userDrawn="1"/>
          </p:nvPicPr>
          <p:blipFill>
            <a:blip r:embed="rId4">
              <a:duotone>
                <a:prstClr val="black"/>
                <a:schemeClr val="tx1">
                  <a:tint val="45000"/>
                  <a:satMod val="400000"/>
                </a:schemeClr>
              </a:duotone>
            </a:blip>
            <a:srcRect l="53143" r="29122"/>
            <a:stretch/>
          </p:blipFill>
          <p:spPr bwMode="auto">
            <a:xfrm>
              <a:off x="2895600" y="-251147"/>
              <a:ext cx="1449202" cy="1312763"/>
            </a:xfrm>
            <a:prstGeom prst="rect">
              <a:avLst/>
            </a:prstGeom>
          </p:spPr>
        </p:pic>
        <p:pic>
          <p:nvPicPr>
            <p:cNvPr id="19" name="Рисунок 23"/>
            <p:cNvPicPr>
              <a:picLocks noChangeAspect="1"/>
            </p:cNvPicPr>
            <p:nvPr userDrawn="1"/>
          </p:nvPicPr>
          <p:blipFill>
            <a:blip r:embed="rId6">
              <a:duotone>
                <a:prstClr val="black"/>
                <a:schemeClr val="tx1">
                  <a:tint val="45000"/>
                  <a:satMod val="400000"/>
                </a:schemeClr>
              </a:duotone>
            </a:blip>
            <a:srcRect l="70878" r="19924"/>
            <a:stretch/>
          </p:blipFill>
          <p:spPr bwMode="auto">
            <a:xfrm>
              <a:off x="5129680" y="108414"/>
              <a:ext cx="545719" cy="953202"/>
            </a:xfrm>
            <a:prstGeom prst="rect">
              <a:avLst/>
            </a:prstGeom>
          </p:spPr>
        </p:pic>
        <p:pic>
          <p:nvPicPr>
            <p:cNvPr id="20" name="Рисунок 24"/>
            <p:cNvPicPr>
              <a:picLocks noChangeAspect="1"/>
            </p:cNvPicPr>
            <p:nvPr userDrawn="1"/>
          </p:nvPicPr>
          <p:blipFill>
            <a:blip r:embed="rId7">
              <a:duotone>
                <a:prstClr val="black"/>
                <a:schemeClr val="tx1">
                  <a:tint val="45000"/>
                  <a:satMod val="400000"/>
                </a:schemeClr>
              </a:duotone>
            </a:blip>
            <a:srcRect l="85916" r="962"/>
            <a:stretch/>
          </p:blipFill>
          <p:spPr bwMode="auto">
            <a:xfrm>
              <a:off x="6013669" y="5864"/>
              <a:ext cx="862320" cy="1055752"/>
            </a:xfrm>
            <a:prstGeom prst="rect">
              <a:avLst/>
            </a:prstGeom>
          </p:spPr>
        </p:pic>
      </p:grpSp>
      <p:sp>
        <p:nvSpPr>
          <p:cNvPr id="21" name="Текст 4"/>
          <p:cNvSpPr>
            <a:spLocks noGrp="1"/>
          </p:cNvSpPr>
          <p:nvPr>
            <p:ph type="body" sz="quarter" idx="10" hasCustomPrompt="1"/>
          </p:nvPr>
        </p:nvSpPr>
        <p:spPr bwMode="auto">
          <a:xfrm>
            <a:off x="7525950" y="5172075"/>
            <a:ext cx="3142050" cy="751973"/>
          </a:xfrm>
        </p:spPr>
        <p:txBody>
          <a:bodyPr>
            <a:normAutofit/>
          </a:bodyPr>
          <a:lstStyle>
            <a:lvl1pPr marL="0" indent="0">
              <a:spcBef>
                <a:spcPts val="600"/>
              </a:spcBef>
              <a:buNone/>
              <a:defRPr sz="1400">
                <a:solidFill>
                  <a:srgbClr val="BF1363"/>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ru-RU"/>
              <a:t>ФИО спикера, ученая степень</a:t>
            </a:r>
            <a:endParaRPr/>
          </a:p>
          <a:p>
            <a:pPr lvl="0">
              <a:defRPr/>
            </a:pPr>
            <a:r>
              <a:rPr lang="ru-RU"/>
              <a:t>должность</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Контакты спикера">
    <p:bg>
      <p:bgRef idx="1001">
        <a:schemeClr val="bg2"/>
      </p:bgRef>
    </p:bg>
    <p:spTree>
      <p:nvGrpSpPr>
        <p:cNvPr id="1" name=""/>
        <p:cNvGrpSpPr/>
        <p:nvPr/>
      </p:nvGrpSpPr>
      <p:grpSpPr bwMode="auto">
        <a:xfrm>
          <a:off x="0" y="0"/>
          <a:ext cx="0" cy="0"/>
          <a:chOff x="0" y="0"/>
          <a:chExt cx="0" cy="0"/>
        </a:xfrm>
      </p:grpSpPr>
      <p:pic>
        <p:nvPicPr>
          <p:cNvPr id="4" name="Рисунок 1"/>
          <p:cNvPicPr>
            <a:picLocks noChangeAspect="1"/>
          </p:cNvPicPr>
          <p:nvPr userDrawn="1"/>
        </p:nvPicPr>
        <p:blipFill>
          <a:blip r:embed="rId2"/>
          <a:srcRect t="37146" b="30242"/>
          <a:stretch/>
        </p:blipFill>
        <p:spPr bwMode="auto">
          <a:xfrm>
            <a:off x="0" y="2533880"/>
            <a:ext cx="12192000" cy="2236424"/>
          </a:xfrm>
          <a:prstGeom prst="rect">
            <a:avLst/>
          </a:prstGeom>
        </p:spPr>
      </p:pic>
      <p:sp>
        <p:nvSpPr>
          <p:cNvPr id="5" name="Прямоугольник 17"/>
          <p:cNvSpPr/>
          <p:nvPr userDrawn="1"/>
        </p:nvSpPr>
        <p:spPr bwMode="auto">
          <a:xfrm>
            <a:off x="0" y="2533880"/>
            <a:ext cx="12192000" cy="2236424"/>
          </a:xfrm>
          <a:prstGeom prst="rect">
            <a:avLst/>
          </a:prstGeom>
          <a:solidFill>
            <a:srgbClr val="248165">
              <a:alpha val="5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ru-RU"/>
          </a:p>
        </p:txBody>
      </p:sp>
      <p:pic>
        <p:nvPicPr>
          <p:cNvPr id="6" name="Рисунок 4"/>
          <p:cNvPicPr>
            <a:picLocks noChangeAspect="1"/>
          </p:cNvPicPr>
          <p:nvPr userDrawn="1"/>
        </p:nvPicPr>
        <p:blipFill>
          <a:blip r:embed="rId3">
            <a:duotone>
              <a:prstClr val="black"/>
              <a:schemeClr val="tx2">
                <a:tint val="45000"/>
                <a:satMod val="400000"/>
              </a:schemeClr>
            </a:duotone>
          </a:blip>
          <a:stretch/>
        </p:blipFill>
        <p:spPr bwMode="auto">
          <a:xfrm>
            <a:off x="5552043" y="412750"/>
            <a:ext cx="1079882" cy="908181"/>
          </a:xfrm>
          <a:prstGeom prst="rect">
            <a:avLst/>
          </a:prstGeom>
          <a:noFill/>
        </p:spPr>
      </p:pic>
      <p:sp>
        <p:nvSpPr>
          <p:cNvPr id="7" name="TextBox 5"/>
          <p:cNvSpPr txBox="1"/>
          <p:nvPr userDrawn="1"/>
        </p:nvSpPr>
        <p:spPr bwMode="auto">
          <a:xfrm>
            <a:off x="3996078" y="1405083"/>
            <a:ext cx="4191813" cy="723275"/>
          </a:xfrm>
          <a:prstGeom prst="rect">
            <a:avLst/>
          </a:prstGeom>
          <a:noFill/>
        </p:spPr>
        <p:txBody>
          <a:bodyPr wrap="square" rtlCol="0">
            <a:spAutoFit/>
          </a:bodyPr>
          <a:lstStyle/>
          <a:p>
            <a:pPr algn="ctr">
              <a:defRPr/>
            </a:pPr>
            <a:r>
              <a:rPr lang="ru-RU" sz="2300">
                <a:solidFill>
                  <a:schemeClr val="tx2"/>
                </a:solidFill>
              </a:rPr>
              <a:t>Институт развития образования</a:t>
            </a:r>
            <a:r>
              <a:rPr lang="ru-RU">
                <a:solidFill>
                  <a:schemeClr val="tx2"/>
                </a:solidFill>
              </a:rPr>
              <a:t/>
            </a:r>
            <a:br>
              <a:rPr lang="ru-RU">
                <a:solidFill>
                  <a:schemeClr val="tx2"/>
                </a:solidFill>
              </a:rPr>
            </a:br>
            <a:r>
              <a:rPr lang="ru-RU">
                <a:solidFill>
                  <a:schemeClr val="tx2"/>
                </a:solidFill>
              </a:rPr>
              <a:t>Иркутской области</a:t>
            </a:r>
            <a:endParaRPr/>
          </a:p>
        </p:txBody>
      </p:sp>
      <p:sp>
        <p:nvSpPr>
          <p:cNvPr id="8" name="Текст 13"/>
          <p:cNvSpPr>
            <a:spLocks noGrp="1"/>
          </p:cNvSpPr>
          <p:nvPr>
            <p:ph type="body" sz="quarter" idx="12" hasCustomPrompt="1"/>
          </p:nvPr>
        </p:nvSpPr>
        <p:spPr bwMode="auto">
          <a:xfrm>
            <a:off x="2496296" y="2844764"/>
            <a:ext cx="7191375" cy="1066800"/>
          </a:xfrm>
        </p:spPr>
        <p:txBody>
          <a:bodyPr anchor="ctr">
            <a:normAutofit/>
          </a:bodyPr>
          <a:lstStyle>
            <a:lvl1pPr marL="0" indent="0" algn="ctr">
              <a:buNone/>
              <a:defRPr sz="4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defRPr/>
            </a:pPr>
            <a:r>
              <a:rPr lang="ru-RU"/>
              <a:t>Полное имя спикера</a:t>
            </a:r>
            <a:endParaRPr/>
          </a:p>
        </p:txBody>
      </p:sp>
      <p:sp>
        <p:nvSpPr>
          <p:cNvPr id="9" name="Текст 13"/>
          <p:cNvSpPr>
            <a:spLocks noGrp="1"/>
          </p:cNvSpPr>
          <p:nvPr>
            <p:ph type="body" sz="quarter" idx="13" hasCustomPrompt="1"/>
          </p:nvPr>
        </p:nvSpPr>
        <p:spPr bwMode="auto">
          <a:xfrm>
            <a:off x="2496296" y="3997289"/>
            <a:ext cx="7191375" cy="590549"/>
          </a:xfrm>
        </p:spPr>
        <p:txBody>
          <a:bodyPr anchor="t">
            <a:normAutofit/>
          </a:bodyPr>
          <a:lstStyle>
            <a:lvl1pPr marL="0" indent="0" algn="ctr">
              <a:buNone/>
              <a:defRPr sz="20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defRPr/>
            </a:pPr>
            <a:r>
              <a:rPr lang="ru-RU"/>
              <a:t>Должность</a:t>
            </a:r>
            <a:endParaRPr/>
          </a:p>
        </p:txBody>
      </p:sp>
      <p:pic>
        <p:nvPicPr>
          <p:cNvPr id="10" name="Рисунок 15"/>
          <p:cNvPicPr>
            <a:picLocks noChangeAspect="1"/>
          </p:cNvPicPr>
          <p:nvPr userDrawn="1"/>
        </p:nvPicPr>
        <p:blipFill>
          <a:blip r:embed="rId4">
            <a:duotone>
              <a:schemeClr val="accent6">
                <a:shade val="45000"/>
                <a:satMod val="135000"/>
              </a:schemeClr>
              <a:prstClr val="white"/>
            </a:duotone>
          </a:blip>
          <a:stretch/>
        </p:blipFill>
        <p:spPr bwMode="auto">
          <a:xfrm>
            <a:off x="2496296" y="4991202"/>
            <a:ext cx="353285" cy="353285"/>
          </a:xfrm>
          <a:prstGeom prst="rect">
            <a:avLst/>
          </a:prstGeom>
        </p:spPr>
      </p:pic>
      <p:sp>
        <p:nvSpPr>
          <p:cNvPr id="11" name="Текст 13"/>
          <p:cNvSpPr>
            <a:spLocks noGrp="1"/>
          </p:cNvSpPr>
          <p:nvPr>
            <p:ph type="body" sz="quarter" idx="14" hasCustomPrompt="1"/>
          </p:nvPr>
        </p:nvSpPr>
        <p:spPr bwMode="auto">
          <a:xfrm>
            <a:off x="2849581" y="5020077"/>
            <a:ext cx="2702462" cy="764707"/>
          </a:xfrm>
        </p:spPr>
        <p:txBody>
          <a:bodyPr anchor="t">
            <a:normAutofit/>
          </a:bodyPr>
          <a:lstStyle>
            <a:lvl1pPr marL="0" indent="0" algn="l">
              <a:buNone/>
              <a:defRPr sz="1400">
                <a:solidFill>
                  <a:schemeClr val="accent4">
                    <a:lumMod val="75000"/>
                  </a:schemeClr>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defRPr/>
            </a:pPr>
            <a:r>
              <a:rPr lang="en-US"/>
              <a:t>i.ivanov@iro38.ru</a:t>
            </a:r>
            <a:endParaRPr lang="ru-RU"/>
          </a:p>
        </p:txBody>
      </p:sp>
      <p:sp>
        <p:nvSpPr>
          <p:cNvPr id="12" name="Текст 13"/>
          <p:cNvSpPr>
            <a:spLocks noGrp="1"/>
          </p:cNvSpPr>
          <p:nvPr>
            <p:ph type="body" sz="quarter" idx="15" hasCustomPrompt="1"/>
          </p:nvPr>
        </p:nvSpPr>
        <p:spPr bwMode="auto">
          <a:xfrm>
            <a:off x="6985210" y="5020077"/>
            <a:ext cx="2702462" cy="764707"/>
          </a:xfrm>
        </p:spPr>
        <p:txBody>
          <a:bodyPr anchor="t">
            <a:normAutofit/>
          </a:bodyPr>
          <a:lstStyle>
            <a:lvl1pPr marL="0" indent="0" algn="l">
              <a:buNone/>
              <a:defRPr sz="1400">
                <a:solidFill>
                  <a:schemeClr val="accent4">
                    <a:lumMod val="75000"/>
                  </a:schemeClr>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defRPr/>
            </a:pPr>
            <a:r>
              <a:rPr lang="ru-RU"/>
              <a:t>8(395-2)500-904 (вн. 000)</a:t>
            </a:r>
            <a:endParaRPr/>
          </a:p>
        </p:txBody>
      </p:sp>
      <p:pic>
        <p:nvPicPr>
          <p:cNvPr id="13" name="Рисунок 19"/>
          <p:cNvPicPr>
            <a:picLocks noChangeAspect="1"/>
          </p:cNvPicPr>
          <p:nvPr userDrawn="1"/>
        </p:nvPicPr>
        <p:blipFill>
          <a:blip r:embed="rId5">
            <a:duotone>
              <a:schemeClr val="accent6">
                <a:shade val="45000"/>
                <a:satMod val="135000"/>
              </a:schemeClr>
              <a:prstClr val="white"/>
            </a:duotone>
          </a:blip>
          <a:stretch/>
        </p:blipFill>
        <p:spPr bwMode="auto">
          <a:xfrm>
            <a:off x="6743910" y="5047194"/>
            <a:ext cx="241300" cy="241300"/>
          </a:xfrm>
          <a:prstGeom prst="rect">
            <a:avLst/>
          </a:prstGeom>
        </p:spPr>
      </p:pic>
      <p:sp>
        <p:nvSpPr>
          <p:cNvPr id="14" name="TextBox 21"/>
          <p:cNvSpPr txBox="1"/>
          <p:nvPr userDrawn="1"/>
        </p:nvSpPr>
        <p:spPr bwMode="auto">
          <a:xfrm>
            <a:off x="3773081" y="5909601"/>
            <a:ext cx="4637808" cy="769441"/>
          </a:xfrm>
          <a:prstGeom prst="rect">
            <a:avLst/>
          </a:prstGeom>
          <a:noFill/>
        </p:spPr>
        <p:txBody>
          <a:bodyPr wrap="none" rtlCol="0">
            <a:spAutoFit/>
          </a:bodyPr>
          <a:lstStyle/>
          <a:p>
            <a:pPr algn="ctr">
              <a:spcAft>
                <a:spcPts val="600"/>
              </a:spcAft>
              <a:defRPr/>
            </a:pPr>
            <a:r>
              <a:rPr lang="en-US" sz="2800">
                <a:solidFill>
                  <a:srgbClr val="42A28C"/>
                </a:solidFill>
                <a:latin typeface="Calibri"/>
              </a:rPr>
              <a:t>www.iro38.ru</a:t>
            </a:r>
            <a:endParaRPr/>
          </a:p>
          <a:p>
            <a:pPr algn="ctr">
              <a:defRPr/>
            </a:pPr>
            <a:r>
              <a:rPr lang="en-US" sz="1100">
                <a:solidFill>
                  <a:srgbClr val="42A28C"/>
                </a:solidFill>
                <a:latin typeface="Calibri"/>
              </a:rPr>
              <a:t>facebook.com/groups/iro38/      </a:t>
            </a:r>
            <a:r>
              <a:rPr lang="ru-RU" sz="1100">
                <a:solidFill>
                  <a:srgbClr val="42A28C"/>
                </a:solidFill>
                <a:latin typeface="Calibri"/>
              </a:rPr>
              <a:t>                     </a:t>
            </a:r>
            <a:r>
              <a:rPr lang="en-US" sz="1100">
                <a:solidFill>
                  <a:srgbClr val="42A28C"/>
                </a:solidFill>
                <a:latin typeface="Calibri"/>
              </a:rPr>
              <a:t>            instagram.com/gaudpoiro/</a:t>
            </a:r>
            <a:endParaRPr/>
          </a:p>
        </p:txBody>
      </p:sp>
      <p:pic>
        <p:nvPicPr>
          <p:cNvPr id="15" name="Рисунок 22"/>
          <p:cNvPicPr>
            <a:picLocks noChangeAspect="1"/>
          </p:cNvPicPr>
          <p:nvPr userDrawn="1"/>
        </p:nvPicPr>
        <p:blipFill>
          <a:blip r:embed="rId6"/>
          <a:stretch/>
        </p:blipFill>
        <p:spPr bwMode="auto">
          <a:xfrm>
            <a:off x="3641912" y="6454016"/>
            <a:ext cx="196207" cy="196207"/>
          </a:xfrm>
          <a:prstGeom prst="rect">
            <a:avLst/>
          </a:prstGeom>
        </p:spPr>
      </p:pic>
      <p:pic>
        <p:nvPicPr>
          <p:cNvPr id="16" name="Рисунок 24"/>
          <p:cNvPicPr>
            <a:picLocks noChangeAspect="1"/>
          </p:cNvPicPr>
          <p:nvPr userDrawn="1"/>
        </p:nvPicPr>
        <p:blipFill>
          <a:blip r:embed="rId7"/>
          <a:srcRect l="27437" t="15896" r="27251" b="16555"/>
          <a:stretch/>
        </p:blipFill>
        <p:spPr bwMode="auto">
          <a:xfrm>
            <a:off x="6534840" y="6457252"/>
            <a:ext cx="194170" cy="1929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Титульный слайд">
    <p:bg>
      <p:bgPr>
        <a:blipFill>
          <a:blip r:embed="rId2">
            <a:alphaModFix amt="92000"/>
            <a:lum/>
          </a:blip>
          <a:stretch/>
        </a:blipFill>
        <a:effectLst/>
      </p:bgPr>
    </p:bg>
    <p:spTree>
      <p:nvGrpSpPr>
        <p:cNvPr id="1" name=""/>
        <p:cNvGrpSpPr/>
        <p:nvPr/>
      </p:nvGrpSpPr>
      <p:grpSpPr bwMode="auto">
        <a:xfrm>
          <a:off x="0" y="0"/>
          <a:ext cx="0" cy="0"/>
          <a:chOff x="0" y="0"/>
          <a:chExt cx="0" cy="0"/>
        </a:xfrm>
      </p:grpSpPr>
      <p:sp>
        <p:nvSpPr>
          <p:cNvPr id="4" name="Прямоугольник 12"/>
          <p:cNvSpPr/>
          <p:nvPr userDrawn="1"/>
        </p:nvSpPr>
        <p:spPr bwMode="auto">
          <a:xfrm>
            <a:off x="0" y="-1"/>
            <a:ext cx="12192000" cy="6735161"/>
          </a:xfrm>
          <a:prstGeom prst="rect">
            <a:avLst/>
          </a:prstGeom>
          <a:solidFill>
            <a:srgbClr val="248165">
              <a:alpha val="5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ru-RU"/>
          </a:p>
        </p:txBody>
      </p:sp>
      <p:sp>
        <p:nvSpPr>
          <p:cNvPr id="5" name="Заголовок 1"/>
          <p:cNvSpPr>
            <a:spLocks noGrp="1"/>
          </p:cNvSpPr>
          <p:nvPr>
            <p:ph type="ctrTitle" hasCustomPrompt="1"/>
          </p:nvPr>
        </p:nvSpPr>
        <p:spPr bwMode="auto">
          <a:xfrm>
            <a:off x="1524000" y="2385761"/>
            <a:ext cx="9144000" cy="1339215"/>
          </a:xfrm>
        </p:spPr>
        <p:txBody>
          <a:bodyPr anchor="b">
            <a:normAutofit/>
          </a:bodyPr>
          <a:lstStyle>
            <a:lvl1pPr algn="ctr">
              <a:defRPr sz="4000"/>
            </a:lvl1pPr>
          </a:lstStyle>
          <a:p>
            <a:pPr>
              <a:defRPr/>
            </a:pPr>
            <a:r>
              <a:rPr lang="ru-RU"/>
              <a:t>Образец заголовка </a:t>
            </a:r>
            <a:endParaRPr/>
          </a:p>
        </p:txBody>
      </p:sp>
      <p:sp>
        <p:nvSpPr>
          <p:cNvPr id="6" name="Подзаголовок 2"/>
          <p:cNvSpPr>
            <a:spLocks noGrp="1"/>
          </p:cNvSpPr>
          <p:nvPr>
            <p:ph type="subTitle" idx="1"/>
          </p:nvPr>
        </p:nvSpPr>
        <p:spPr bwMode="auto">
          <a:xfrm>
            <a:off x="1524000" y="3809126"/>
            <a:ext cx="9144000" cy="9057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7" name="Текст 5"/>
          <p:cNvSpPr>
            <a:spLocks noGrp="1"/>
          </p:cNvSpPr>
          <p:nvPr>
            <p:ph type="body" sz="quarter" idx="10" hasCustomPrompt="1"/>
          </p:nvPr>
        </p:nvSpPr>
        <p:spPr bwMode="auto">
          <a:xfrm>
            <a:off x="7467600" y="5071932"/>
            <a:ext cx="3200400" cy="966918"/>
          </a:xfrm>
        </p:spPr>
        <p:txBody>
          <a:bodyPr anchor="b">
            <a:noAutofit/>
          </a:bodyPr>
          <a:lstStyle>
            <a:lvl1pPr marL="0" indent="0">
              <a:lnSpc>
                <a:spcPct val="100000"/>
              </a:lnSpc>
              <a:spcBef>
                <a:spcPts val="600"/>
              </a:spcBef>
              <a:buNone/>
              <a:defRPr lang="ru-RU" sz="1600">
                <a:solidFill>
                  <a:schemeClr val="bg1"/>
                </a:solidFill>
              </a:defRPr>
            </a:lvl1pPr>
          </a:lstStyle>
          <a:p>
            <a:pPr>
              <a:defRPr/>
            </a:pPr>
            <a:r>
              <a:rPr lang="ru-RU">
                <a:solidFill>
                  <a:srgbClr val="8FD4BF"/>
                </a:solidFill>
                <a:latin typeface="+mj-lt"/>
              </a:rPr>
              <a:t>Фамилия И.О., ученая степень</a:t>
            </a:r>
            <a:endParaRPr/>
          </a:p>
          <a:p>
            <a:pPr>
              <a:defRPr/>
            </a:pPr>
            <a:r>
              <a:rPr lang="ru-RU">
                <a:solidFill>
                  <a:srgbClr val="8FD4BF"/>
                </a:solidFill>
                <a:latin typeface="+mj-lt"/>
              </a:rPr>
              <a:t>должность</a:t>
            </a:r>
          </a:p>
        </p:txBody>
      </p:sp>
      <p:sp>
        <p:nvSpPr>
          <p:cNvPr id="8" name="Прямоугольник 10"/>
          <p:cNvSpPr/>
          <p:nvPr userDrawn="1"/>
        </p:nvSpPr>
        <p:spPr bwMode="auto">
          <a:xfrm>
            <a:off x="0" y="6698290"/>
            <a:ext cx="12192000" cy="1709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nvGrpSpPr>
          <p:cNvPr id="9" name="Группа 13"/>
          <p:cNvGrpSpPr/>
          <p:nvPr userDrawn="1"/>
        </p:nvGrpSpPr>
        <p:grpSpPr bwMode="auto">
          <a:xfrm>
            <a:off x="2775104" y="5545237"/>
            <a:ext cx="6411030" cy="1312763"/>
            <a:chOff x="1706880" y="-251147"/>
            <a:chExt cx="6411030" cy="1312763"/>
          </a:xfrm>
        </p:grpSpPr>
        <p:pic>
          <p:nvPicPr>
            <p:cNvPr id="10" name="Рисунок 16"/>
            <p:cNvPicPr>
              <a:picLocks noChangeAspect="1"/>
            </p:cNvPicPr>
            <p:nvPr userDrawn="1"/>
          </p:nvPicPr>
          <p:blipFill>
            <a:blip r:embed="rId3"/>
            <a:srcRect l="19005" r="67258"/>
            <a:stretch/>
          </p:blipFill>
          <p:spPr bwMode="auto">
            <a:xfrm>
              <a:off x="7133670" y="-89449"/>
              <a:ext cx="984240" cy="1151065"/>
            </a:xfrm>
            <a:prstGeom prst="rect">
              <a:avLst/>
            </a:prstGeom>
          </p:spPr>
        </p:pic>
        <p:pic>
          <p:nvPicPr>
            <p:cNvPr id="11" name="Рисунок 17"/>
            <p:cNvPicPr>
              <a:picLocks noChangeAspect="1"/>
            </p:cNvPicPr>
            <p:nvPr userDrawn="1"/>
          </p:nvPicPr>
          <p:blipFill>
            <a:blip r:embed="rId4"/>
            <a:srcRect l="10700" r="84174"/>
            <a:stretch/>
          </p:blipFill>
          <p:spPr bwMode="auto">
            <a:xfrm>
              <a:off x="5656141" y="-58966"/>
              <a:ext cx="357528" cy="1120582"/>
            </a:xfrm>
            <a:prstGeom prst="rect">
              <a:avLst/>
            </a:prstGeom>
          </p:spPr>
        </p:pic>
        <p:pic>
          <p:nvPicPr>
            <p:cNvPr id="12" name="Рисунок 18"/>
            <p:cNvPicPr>
              <a:picLocks noChangeAspect="1"/>
            </p:cNvPicPr>
            <p:nvPr userDrawn="1"/>
          </p:nvPicPr>
          <p:blipFill>
            <a:blip r:embed="rId3"/>
            <a:srcRect r="89402"/>
            <a:stretch/>
          </p:blipFill>
          <p:spPr bwMode="auto">
            <a:xfrm>
              <a:off x="4341980" y="-132533"/>
              <a:ext cx="787700" cy="1194149"/>
            </a:xfrm>
            <a:prstGeom prst="rect">
              <a:avLst/>
            </a:prstGeom>
          </p:spPr>
        </p:pic>
        <p:pic>
          <p:nvPicPr>
            <p:cNvPr id="13" name="Рисунок 19"/>
            <p:cNvPicPr>
              <a:picLocks noChangeAspect="1"/>
            </p:cNvPicPr>
            <p:nvPr userDrawn="1"/>
          </p:nvPicPr>
          <p:blipFill>
            <a:blip r:embed="rId3"/>
            <a:srcRect l="32741" r="63772"/>
            <a:stretch/>
          </p:blipFill>
          <p:spPr bwMode="auto">
            <a:xfrm>
              <a:off x="6874590" y="-132533"/>
              <a:ext cx="259080" cy="1194149"/>
            </a:xfrm>
            <a:prstGeom prst="rect">
              <a:avLst/>
            </a:prstGeom>
          </p:spPr>
        </p:pic>
        <p:pic>
          <p:nvPicPr>
            <p:cNvPr id="14" name="Рисунок 20"/>
            <p:cNvPicPr>
              <a:picLocks noChangeAspect="1"/>
            </p:cNvPicPr>
            <p:nvPr userDrawn="1"/>
          </p:nvPicPr>
          <p:blipFill>
            <a:blip r:embed="rId3"/>
            <a:srcRect l="36024" r="55159"/>
            <a:stretch/>
          </p:blipFill>
          <p:spPr bwMode="auto">
            <a:xfrm>
              <a:off x="2240280" y="-132533"/>
              <a:ext cx="655320" cy="1194149"/>
            </a:xfrm>
            <a:prstGeom prst="rect">
              <a:avLst/>
            </a:prstGeom>
          </p:spPr>
        </p:pic>
        <p:pic>
          <p:nvPicPr>
            <p:cNvPr id="15" name="Рисунок 21"/>
            <p:cNvPicPr>
              <a:picLocks noChangeAspect="1"/>
            </p:cNvPicPr>
            <p:nvPr userDrawn="1"/>
          </p:nvPicPr>
          <p:blipFill>
            <a:blip r:embed="rId3"/>
            <a:srcRect l="45354" r="47469"/>
            <a:stretch/>
          </p:blipFill>
          <p:spPr bwMode="auto">
            <a:xfrm>
              <a:off x="1706880" y="-132533"/>
              <a:ext cx="533400" cy="1194149"/>
            </a:xfrm>
            <a:prstGeom prst="rect">
              <a:avLst/>
            </a:prstGeom>
          </p:spPr>
        </p:pic>
        <p:pic>
          <p:nvPicPr>
            <p:cNvPr id="16" name="Рисунок 22"/>
            <p:cNvPicPr>
              <a:picLocks noChangeAspect="1"/>
            </p:cNvPicPr>
            <p:nvPr userDrawn="1"/>
          </p:nvPicPr>
          <p:blipFill>
            <a:blip r:embed="rId3"/>
            <a:srcRect l="53143" r="29122"/>
            <a:stretch/>
          </p:blipFill>
          <p:spPr bwMode="auto">
            <a:xfrm>
              <a:off x="2895600" y="-251147"/>
              <a:ext cx="1449202" cy="1312763"/>
            </a:xfrm>
            <a:prstGeom prst="rect">
              <a:avLst/>
            </a:prstGeom>
          </p:spPr>
        </p:pic>
        <p:pic>
          <p:nvPicPr>
            <p:cNvPr id="17" name="Рисунок 23"/>
            <p:cNvPicPr>
              <a:picLocks noChangeAspect="1"/>
            </p:cNvPicPr>
            <p:nvPr userDrawn="1"/>
          </p:nvPicPr>
          <p:blipFill>
            <a:blip r:embed="rId5"/>
            <a:srcRect l="70878" r="19924"/>
            <a:stretch/>
          </p:blipFill>
          <p:spPr bwMode="auto">
            <a:xfrm>
              <a:off x="5129680" y="108414"/>
              <a:ext cx="545719" cy="953202"/>
            </a:xfrm>
            <a:prstGeom prst="rect">
              <a:avLst/>
            </a:prstGeom>
          </p:spPr>
        </p:pic>
        <p:pic>
          <p:nvPicPr>
            <p:cNvPr id="18" name="Рисунок 24"/>
            <p:cNvPicPr>
              <a:picLocks noChangeAspect="1"/>
            </p:cNvPicPr>
            <p:nvPr userDrawn="1"/>
          </p:nvPicPr>
          <p:blipFill>
            <a:blip r:embed="rId6"/>
            <a:srcRect l="85916" r="962"/>
            <a:stretch/>
          </p:blipFill>
          <p:spPr bwMode="auto">
            <a:xfrm>
              <a:off x="6013669" y="5864"/>
              <a:ext cx="862320" cy="1055752"/>
            </a:xfrm>
            <a:prstGeom prst="rect">
              <a:avLst/>
            </a:prstGeom>
          </p:spPr>
        </p:pic>
      </p:grpSp>
      <p:pic>
        <p:nvPicPr>
          <p:cNvPr id="19" name="Рисунок 29"/>
          <p:cNvPicPr>
            <a:picLocks noChangeAspect="1"/>
          </p:cNvPicPr>
          <p:nvPr userDrawn="1"/>
        </p:nvPicPr>
        <p:blipFill>
          <a:blip r:embed="rId7"/>
          <a:stretch/>
        </p:blipFill>
        <p:spPr bwMode="auto">
          <a:xfrm>
            <a:off x="5552043" y="395502"/>
            <a:ext cx="1079882" cy="908181"/>
          </a:xfrm>
          <a:prstGeom prst="rect">
            <a:avLst/>
          </a:prstGeom>
          <a:noFill/>
        </p:spPr>
      </p:pic>
      <p:sp>
        <p:nvSpPr>
          <p:cNvPr id="20" name="TextBox 30"/>
          <p:cNvSpPr txBox="1"/>
          <p:nvPr userDrawn="1"/>
        </p:nvSpPr>
        <p:spPr bwMode="auto">
          <a:xfrm>
            <a:off x="3996078" y="1387835"/>
            <a:ext cx="4191813" cy="723275"/>
          </a:xfrm>
          <a:prstGeom prst="rect">
            <a:avLst/>
          </a:prstGeom>
          <a:noFill/>
        </p:spPr>
        <p:txBody>
          <a:bodyPr wrap="square" rtlCol="0">
            <a:spAutoFit/>
          </a:bodyPr>
          <a:lstStyle/>
          <a:p>
            <a:pPr algn="ctr">
              <a:defRPr/>
            </a:pPr>
            <a:r>
              <a:rPr lang="ru-RU" sz="2300">
                <a:solidFill>
                  <a:schemeClr val="bg1"/>
                </a:solidFill>
              </a:rPr>
              <a:t>Институт развития образования</a:t>
            </a:r>
            <a:r>
              <a:rPr lang="ru-RU">
                <a:solidFill>
                  <a:schemeClr val="bg1"/>
                </a:solidFill>
              </a:rPr>
              <a:t/>
            </a:r>
            <a:br>
              <a:rPr lang="ru-RU">
                <a:solidFill>
                  <a:schemeClr val="bg1"/>
                </a:solidFill>
              </a:rPr>
            </a:br>
            <a:r>
              <a:rPr lang="ru-RU">
                <a:solidFill>
                  <a:schemeClr val="bg1"/>
                </a:solidFill>
              </a:rPr>
              <a:t>Иркутской области</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bg>
      <p:bgRef idx="1001">
        <a:schemeClr val="bg2"/>
      </p:bgRef>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8200" y="1058779"/>
            <a:ext cx="10515600" cy="631909"/>
          </a:xfrm>
        </p:spPr>
        <p:txBody>
          <a:bodyPr>
            <a:normAutofit/>
          </a:bodyPr>
          <a:lstStyle>
            <a:lvl1pPr>
              <a:defRPr sz="3600">
                <a:solidFill>
                  <a:schemeClr val="tx2"/>
                </a:solidFill>
              </a:defRPr>
            </a:lvl1pPr>
          </a:lstStyle>
          <a:p>
            <a:pPr>
              <a:defRPr/>
            </a:pPr>
            <a:r>
              <a:rPr lang="ru-RU"/>
              <a:t>Образец заголовка</a:t>
            </a:r>
            <a:endParaRPr/>
          </a:p>
        </p:txBody>
      </p:sp>
      <p:sp>
        <p:nvSpPr>
          <p:cNvPr id="5" name="Объект 2"/>
          <p:cNvSpPr>
            <a:spLocks noGrp="1"/>
          </p:cNvSpPr>
          <p:nvPr>
            <p:ph idx="1"/>
          </p:nvPr>
        </p:nvSpPr>
        <p:spPr bwMode="auto"/>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TextBox 6"/>
          <p:cNvSpPr txBox="1"/>
          <p:nvPr userDrawn="1"/>
        </p:nvSpPr>
        <p:spPr bwMode="auto">
          <a:xfrm>
            <a:off x="12022722" y="6483887"/>
            <a:ext cx="169277" cy="374113"/>
          </a:xfrm>
          <a:prstGeom prst="rect">
            <a:avLst/>
          </a:prstGeom>
          <a:solidFill>
            <a:schemeClr val="bg1">
              <a:lumMod val="75000"/>
            </a:schemeClr>
          </a:solidFill>
        </p:spPr>
        <p:txBody>
          <a:bodyPr vert="vert270" wrap="square" lIns="0" tIns="0" rIns="0" bIns="0" rtlCol="0" anchor="ctr">
            <a:spAutoFit/>
          </a:bodyPr>
          <a:lstStyle/>
          <a:p>
            <a:pPr algn="ctr">
              <a:defRPr/>
            </a:pPr>
            <a:r>
              <a:rPr lang="ru-RU" sz="1100">
                <a:solidFill>
                  <a:schemeClr val="bg1"/>
                </a:solidFill>
                <a:latin typeface="Calibri Light"/>
              </a:rPr>
              <a:t>слайд</a:t>
            </a:r>
            <a:endParaRPr/>
          </a:p>
        </p:txBody>
      </p:sp>
      <p:sp>
        <p:nvSpPr>
          <p:cNvPr id="7" name="TextBox 7"/>
          <p:cNvSpPr txBox="1"/>
          <p:nvPr userDrawn="1"/>
        </p:nvSpPr>
        <p:spPr bwMode="auto">
          <a:xfrm>
            <a:off x="11477425" y="6532442"/>
            <a:ext cx="526047" cy="276999"/>
          </a:xfrm>
          <a:prstGeom prst="rect">
            <a:avLst/>
          </a:prstGeom>
          <a:noFill/>
        </p:spPr>
        <p:txBody>
          <a:bodyPr wrap="square" lIns="0" tIns="0" rIns="0" bIns="0" rtlCol="0" anchor="ctr" anchorCtr="0">
            <a:spAutoFit/>
          </a:bodyPr>
          <a:lstStyle/>
          <a:p>
            <a:pPr algn="r">
              <a:defRPr/>
            </a:pPr>
            <a:fld id="{02E7EB4B-B5DC-4E70-B5C3-26E3A565503D}" type="slidenum">
              <a:rPr lang="ru-RU" sz="1800" b="1">
                <a:ln>
                  <a:noFill/>
                </a:ln>
                <a:solidFill>
                  <a:schemeClr val="bg1">
                    <a:lumMod val="75000"/>
                  </a:schemeClr>
                </a:solidFill>
                <a:latin typeface="Calibri Light"/>
              </a:rPr>
              <a:t>‹#›</a:t>
            </a:fld>
            <a:endParaRPr lang="ru-RU" sz="4400" b="1">
              <a:ln>
                <a:noFill/>
              </a:ln>
              <a:solidFill>
                <a:schemeClr val="bg1">
                  <a:lumMod val="75000"/>
                </a:schemeClr>
              </a:solidFill>
              <a:latin typeface="Calibri Light"/>
            </a:endParaRPr>
          </a:p>
        </p:txBody>
      </p:sp>
      <p:sp>
        <p:nvSpPr>
          <p:cNvPr id="8" name="Прямоугольник 5"/>
          <p:cNvSpPr/>
          <p:nvPr userDrawn="1"/>
        </p:nvSpPr>
        <p:spPr bwMode="auto">
          <a:xfrm>
            <a:off x="838200" y="6721807"/>
            <a:ext cx="7315200" cy="153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a:lnSpc>
                <a:spcPct val="100000"/>
              </a:lnSpc>
              <a:spcBef>
                <a:spcPts val="0"/>
              </a:spcBef>
              <a:spcAft>
                <a:spcPts val="0"/>
              </a:spcAft>
              <a:buClrTx/>
              <a:buSzTx/>
              <a:buFontTx/>
              <a:buNone/>
              <a:defRPr/>
            </a:pPr>
            <a:r>
              <a:rPr lang="ru-RU" sz="800">
                <a:solidFill>
                  <a:schemeClr val="bg2">
                    <a:lumMod val="75000"/>
                  </a:schemeClr>
                </a:solidFill>
              </a:rPr>
              <a:t>Копирование, распространение, изменение материалов презентации разрешается только с согласия автора</a:t>
            </a:r>
            <a:endParaRPr/>
          </a:p>
        </p:txBody>
      </p:sp>
      <p:pic>
        <p:nvPicPr>
          <p:cNvPr id="9" name="Рисунок 13"/>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Важный тезис">
    <p:bg>
      <p:bgRef idx="1001">
        <a:schemeClr val="bg2"/>
      </p:bgRef>
    </p:bg>
    <p:spTree>
      <p:nvGrpSpPr>
        <p:cNvPr id="1" name=""/>
        <p:cNvGrpSpPr/>
        <p:nvPr/>
      </p:nvGrpSpPr>
      <p:grpSpPr bwMode="auto">
        <a:xfrm>
          <a:off x="0" y="0"/>
          <a:ext cx="0" cy="0"/>
          <a:chOff x="0" y="0"/>
          <a:chExt cx="0" cy="0"/>
        </a:xfrm>
      </p:grpSpPr>
      <p:sp>
        <p:nvSpPr>
          <p:cNvPr id="4" name="Прямоугольник 15"/>
          <p:cNvSpPr/>
          <p:nvPr userDrawn="1"/>
        </p:nvSpPr>
        <p:spPr bwMode="auto">
          <a:xfrm>
            <a:off x="838200" y="2818322"/>
            <a:ext cx="10506075" cy="16393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Заголовок 1"/>
          <p:cNvSpPr>
            <a:spLocks noGrp="1"/>
          </p:cNvSpPr>
          <p:nvPr>
            <p:ph type="title" hasCustomPrompt="1"/>
          </p:nvPr>
        </p:nvSpPr>
        <p:spPr bwMode="auto">
          <a:xfrm>
            <a:off x="838200" y="2818321"/>
            <a:ext cx="10515600" cy="1639379"/>
          </a:xfrm>
          <a:prstGeom prst="rect">
            <a:avLst/>
          </a:prstGeom>
          <a:noFill/>
        </p:spPr>
        <p:txBody>
          <a:bodyPr wrap="square" rIns="1152000">
            <a:normAutofit/>
          </a:bodyPr>
          <a:lstStyle>
            <a:lvl1pPr algn="ctr">
              <a:defRPr sz="3200">
                <a:solidFill>
                  <a:schemeClr val="bg1"/>
                </a:solidFill>
              </a:defRPr>
            </a:lvl1pPr>
          </a:lstStyle>
          <a:p>
            <a:pPr>
              <a:defRPr/>
            </a:pPr>
            <a:r>
              <a:rPr lang="ru-RU"/>
              <a:t>Важный тезис</a:t>
            </a:r>
            <a:endParaRPr/>
          </a:p>
        </p:txBody>
      </p:sp>
      <p:grpSp>
        <p:nvGrpSpPr>
          <p:cNvPr id="6" name="Группа 14"/>
          <p:cNvGrpSpPr/>
          <p:nvPr userDrawn="1"/>
        </p:nvGrpSpPr>
        <p:grpSpPr bwMode="auto">
          <a:xfrm>
            <a:off x="10311562" y="2716723"/>
            <a:ext cx="590752" cy="848802"/>
            <a:chOff x="9848647" y="2692403"/>
            <a:chExt cx="590752" cy="848802"/>
          </a:xfrm>
          <a:solidFill>
            <a:schemeClr val="accent1"/>
          </a:solidFill>
        </p:grpSpPr>
        <p:sp>
          <p:nvSpPr>
            <p:cNvPr id="7" name="Параллелограмм 5"/>
            <p:cNvSpPr/>
            <p:nvPr userDrawn="1"/>
          </p:nvSpPr>
          <p:spPr bwMode="auto">
            <a:xfrm>
              <a:off x="9848647" y="2695577"/>
              <a:ext cx="578052" cy="98424"/>
            </a:xfrm>
            <a:prstGeom prst="parallelogram">
              <a:avLst>
                <a:gd name="adj" fmla="val 5080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8" name="Пятиугольник 3"/>
            <p:cNvSpPr/>
            <p:nvPr userDrawn="1"/>
          </p:nvSpPr>
          <p:spPr bwMode="auto">
            <a:xfrm rot="5400000">
              <a:off x="9745041" y="2846846"/>
              <a:ext cx="848802" cy="539915"/>
            </a:xfrm>
            <a:prstGeom prst="homePlat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pic>
        <p:nvPicPr>
          <p:cNvPr id="9" name="Рисунок 19"/>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bg>
      <p:bgPr>
        <a:solidFill>
          <a:srgbClr val="42AB8D"/>
        </a:solidFill>
        <a:effectLst/>
      </p:bgPr>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1850" y="3301465"/>
            <a:ext cx="10515600" cy="1261010"/>
          </a:xfrm>
          <a:prstGeom prst="rect">
            <a:avLst/>
          </a:prstGeom>
          <a:ln w="28575">
            <a:solidFill>
              <a:schemeClr val="bg1"/>
            </a:solidFill>
          </a:ln>
        </p:spPr>
        <p:txBody>
          <a:bodyPr anchor="ctr"/>
          <a:lstStyle>
            <a:lvl1pPr>
              <a:defRPr sz="6000"/>
            </a:lvl1pPr>
          </a:lstStyle>
          <a:p>
            <a:pPr>
              <a:defRPr/>
            </a:pPr>
            <a:r>
              <a:rPr lang="ru-RU"/>
              <a:t>Образец заголовка</a:t>
            </a:r>
            <a:endParaRPr/>
          </a:p>
        </p:txBody>
      </p:sp>
      <p:sp>
        <p:nvSpPr>
          <p:cNvPr id="5" name="Текст 2"/>
          <p:cNvSpPr>
            <a:spLocks noGrp="1"/>
          </p:cNvSpPr>
          <p:nvPr>
            <p:ph type="body" idx="1"/>
          </p:nvPr>
        </p:nvSpPr>
        <p:spPr bwMode="auto">
          <a:xfrm>
            <a:off x="831850" y="4589463"/>
            <a:ext cx="10515600"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pic>
        <p:nvPicPr>
          <p:cNvPr id="6" name="Рисунок 9"/>
          <p:cNvPicPr>
            <a:picLocks noChangeAspect="1"/>
          </p:cNvPicPr>
          <p:nvPr userDrawn="1"/>
        </p:nvPicPr>
        <p:blipFill>
          <a:blip r:embed="rId2"/>
          <a:srcRect l="87947" b="7367"/>
          <a:stretch/>
        </p:blipFill>
        <p:spPr bwMode="auto">
          <a:xfrm>
            <a:off x="10722543" y="0"/>
            <a:ext cx="1469456" cy="4235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Два объекта">
    <p:bg>
      <p:bgRef idx="1001">
        <a:schemeClr val="bg2"/>
      </p:bgRef>
    </p:bg>
    <p:spTree>
      <p:nvGrpSpPr>
        <p:cNvPr id="1" name=""/>
        <p:cNvGrpSpPr/>
        <p:nvPr/>
      </p:nvGrpSpPr>
      <p:grpSpPr bwMode="auto">
        <a:xfrm>
          <a:off x="0" y="0"/>
          <a:ext cx="0" cy="0"/>
          <a:chOff x="0" y="0"/>
          <a:chExt cx="0" cy="0"/>
        </a:xfrm>
      </p:grpSpPr>
      <p:sp>
        <p:nvSpPr>
          <p:cNvPr id="4" name="Объект 2"/>
          <p:cNvSpPr>
            <a:spLocks noGrp="1"/>
          </p:cNvSpPr>
          <p:nvPr>
            <p:ph sz="half" idx="1"/>
          </p:nvPr>
        </p:nvSpPr>
        <p:spPr bwMode="auto">
          <a:xfrm>
            <a:off x="838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Объект 3"/>
          <p:cNvSpPr>
            <a:spLocks noGrp="1"/>
          </p:cNvSpPr>
          <p:nvPr>
            <p:ph sz="half" idx="2"/>
          </p:nvPr>
        </p:nvSpPr>
        <p:spPr bwMode="auto">
          <a:xfrm>
            <a:off x="6172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Заголовок 1"/>
          <p:cNvSpPr>
            <a:spLocks noGrp="1"/>
          </p:cNvSpPr>
          <p:nvPr>
            <p:ph type="title"/>
          </p:nvPr>
        </p:nvSpPr>
        <p:spPr bwMode="auto">
          <a:xfrm>
            <a:off x="838200" y="1058779"/>
            <a:ext cx="10515600" cy="631909"/>
          </a:xfrm>
        </p:spPr>
        <p:txBody>
          <a:bodyPr>
            <a:normAutofit/>
          </a:bodyPr>
          <a:lstStyle>
            <a:lvl1pPr>
              <a:defRPr sz="3600">
                <a:solidFill>
                  <a:srgbClr val="42A28C"/>
                </a:solidFill>
              </a:defRPr>
            </a:lvl1pPr>
          </a:lstStyle>
          <a:p>
            <a:pPr>
              <a:defRPr/>
            </a:pPr>
            <a:r>
              <a:rPr lang="ru-RU"/>
              <a:t>Образец заголовка</a:t>
            </a:r>
            <a:endParaRPr/>
          </a:p>
        </p:txBody>
      </p:sp>
      <p:sp>
        <p:nvSpPr>
          <p:cNvPr id="7" name="TextBox 18"/>
          <p:cNvSpPr txBox="1"/>
          <p:nvPr userDrawn="1"/>
        </p:nvSpPr>
        <p:spPr bwMode="auto">
          <a:xfrm>
            <a:off x="12022722" y="6483887"/>
            <a:ext cx="169277" cy="374113"/>
          </a:xfrm>
          <a:prstGeom prst="rect">
            <a:avLst/>
          </a:prstGeom>
          <a:solidFill>
            <a:schemeClr val="bg1">
              <a:lumMod val="75000"/>
            </a:schemeClr>
          </a:solidFill>
        </p:spPr>
        <p:txBody>
          <a:bodyPr vert="vert270" wrap="square" lIns="0" tIns="0" rIns="0" bIns="0" rtlCol="0" anchor="ctr">
            <a:spAutoFit/>
          </a:bodyPr>
          <a:lstStyle/>
          <a:p>
            <a:pPr algn="ctr">
              <a:defRPr/>
            </a:pPr>
            <a:r>
              <a:rPr lang="ru-RU" sz="1100">
                <a:solidFill>
                  <a:schemeClr val="bg1"/>
                </a:solidFill>
                <a:latin typeface="Calibri Light"/>
              </a:rPr>
              <a:t>слайд</a:t>
            </a:r>
            <a:endParaRPr/>
          </a:p>
        </p:txBody>
      </p:sp>
      <p:sp>
        <p:nvSpPr>
          <p:cNvPr id="8" name="TextBox 19"/>
          <p:cNvSpPr txBox="1"/>
          <p:nvPr userDrawn="1"/>
        </p:nvSpPr>
        <p:spPr bwMode="auto">
          <a:xfrm>
            <a:off x="11477425" y="6532442"/>
            <a:ext cx="526047" cy="276999"/>
          </a:xfrm>
          <a:prstGeom prst="rect">
            <a:avLst/>
          </a:prstGeom>
          <a:noFill/>
        </p:spPr>
        <p:txBody>
          <a:bodyPr wrap="square" lIns="0" tIns="0" rIns="0" bIns="0" rtlCol="0" anchor="ctr" anchorCtr="0">
            <a:spAutoFit/>
          </a:bodyPr>
          <a:lstStyle/>
          <a:p>
            <a:pPr algn="r">
              <a:defRPr/>
            </a:pPr>
            <a:fld id="{02E7EB4B-B5DC-4E70-B5C3-26E3A565503D}" type="slidenum">
              <a:rPr lang="ru-RU" sz="1800" b="1">
                <a:ln>
                  <a:noFill/>
                </a:ln>
                <a:solidFill>
                  <a:schemeClr val="bg1">
                    <a:lumMod val="75000"/>
                  </a:schemeClr>
                </a:solidFill>
                <a:latin typeface="Calibri Light"/>
              </a:rPr>
              <a:t>‹#›</a:t>
            </a:fld>
            <a:endParaRPr lang="ru-RU" sz="4400" b="1">
              <a:ln>
                <a:noFill/>
              </a:ln>
              <a:solidFill>
                <a:schemeClr val="bg1">
                  <a:lumMod val="75000"/>
                </a:schemeClr>
              </a:solidFill>
              <a:latin typeface="Calibri Light"/>
            </a:endParaRPr>
          </a:p>
        </p:txBody>
      </p:sp>
      <p:sp>
        <p:nvSpPr>
          <p:cNvPr id="9" name="Прямоугольник 23"/>
          <p:cNvSpPr/>
          <p:nvPr userDrawn="1"/>
        </p:nvSpPr>
        <p:spPr bwMode="auto">
          <a:xfrm>
            <a:off x="838200" y="6721807"/>
            <a:ext cx="7315200" cy="153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a:lnSpc>
                <a:spcPct val="100000"/>
              </a:lnSpc>
              <a:spcBef>
                <a:spcPts val="0"/>
              </a:spcBef>
              <a:spcAft>
                <a:spcPts val="0"/>
              </a:spcAft>
              <a:buClrTx/>
              <a:buSzTx/>
              <a:buFontTx/>
              <a:buNone/>
              <a:defRPr/>
            </a:pPr>
            <a:r>
              <a:rPr lang="ru-RU" sz="800">
                <a:solidFill>
                  <a:schemeClr val="bg2">
                    <a:lumMod val="75000"/>
                  </a:schemeClr>
                </a:solidFill>
              </a:rPr>
              <a:t>Копирование, распространение, изменение материалов презентации разрешается только с согласия автора</a:t>
            </a:r>
            <a:endParaRPr/>
          </a:p>
        </p:txBody>
      </p:sp>
      <p:pic>
        <p:nvPicPr>
          <p:cNvPr id="10" name="Рисунок 24"/>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Сравнение">
    <p:bg>
      <p:bgRef idx="1001">
        <a:schemeClr val="bg2"/>
      </p:bgRef>
    </p:bg>
    <p:spTree>
      <p:nvGrpSpPr>
        <p:cNvPr id="1" name=""/>
        <p:cNvGrpSpPr/>
        <p:nvPr/>
      </p:nvGrpSpPr>
      <p:grpSpPr bwMode="auto">
        <a:xfrm>
          <a:off x="0" y="0"/>
          <a:ext cx="0" cy="0"/>
          <a:chOff x="0" y="0"/>
          <a:chExt cx="0" cy="0"/>
        </a:xfrm>
      </p:grpSpPr>
      <p:sp>
        <p:nvSpPr>
          <p:cNvPr id="4" name="Текст 2"/>
          <p:cNvSpPr>
            <a:spLocks noGrp="1"/>
          </p:cNvSpPr>
          <p:nvPr>
            <p:ph type="body" idx="1"/>
          </p:nvPr>
        </p:nvSpPr>
        <p:spPr bwMode="auto">
          <a:xfrm>
            <a:off x="839788" y="1681163"/>
            <a:ext cx="5157787"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5" name="Объект 3"/>
          <p:cNvSpPr>
            <a:spLocks noGrp="1"/>
          </p:cNvSpPr>
          <p:nvPr>
            <p:ph sz="half" idx="2"/>
          </p:nvPr>
        </p:nvSpPr>
        <p:spPr bwMode="auto">
          <a:xfrm>
            <a:off x="839788" y="2505074"/>
            <a:ext cx="5157787"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Текст 4"/>
          <p:cNvSpPr>
            <a:spLocks noGrp="1"/>
          </p:cNvSpPr>
          <p:nvPr>
            <p:ph type="body" sz="quarter" idx="3"/>
          </p:nvPr>
        </p:nvSpPr>
        <p:spPr bwMode="auto">
          <a:xfrm>
            <a:off x="6172200" y="1681163"/>
            <a:ext cx="5183188"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7" name="Объект 5"/>
          <p:cNvSpPr>
            <a:spLocks noGrp="1"/>
          </p:cNvSpPr>
          <p:nvPr>
            <p:ph sz="quarter" idx="4"/>
          </p:nvPr>
        </p:nvSpPr>
        <p:spPr bwMode="auto">
          <a:xfrm>
            <a:off x="6172200" y="2505074"/>
            <a:ext cx="5183188"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8" name="Заголовок 1"/>
          <p:cNvSpPr>
            <a:spLocks noGrp="1"/>
          </p:cNvSpPr>
          <p:nvPr>
            <p:ph type="title"/>
          </p:nvPr>
        </p:nvSpPr>
        <p:spPr bwMode="auto">
          <a:xfrm>
            <a:off x="838200" y="1058779"/>
            <a:ext cx="10515600" cy="631909"/>
          </a:xfrm>
        </p:spPr>
        <p:txBody>
          <a:bodyPr>
            <a:normAutofit/>
          </a:bodyPr>
          <a:lstStyle>
            <a:lvl1pPr>
              <a:defRPr sz="3600">
                <a:solidFill>
                  <a:srgbClr val="42A28C"/>
                </a:solidFill>
              </a:defRPr>
            </a:lvl1pPr>
          </a:lstStyle>
          <a:p>
            <a:pPr>
              <a:defRPr/>
            </a:pPr>
            <a:r>
              <a:rPr lang="ru-RU"/>
              <a:t>Образец заголовка</a:t>
            </a:r>
            <a:endParaRPr/>
          </a:p>
        </p:txBody>
      </p:sp>
      <p:sp>
        <p:nvSpPr>
          <p:cNvPr id="9" name="TextBox 17"/>
          <p:cNvSpPr txBox="1"/>
          <p:nvPr userDrawn="1"/>
        </p:nvSpPr>
        <p:spPr bwMode="auto">
          <a:xfrm>
            <a:off x="12022722" y="6483887"/>
            <a:ext cx="169277" cy="374113"/>
          </a:xfrm>
          <a:prstGeom prst="rect">
            <a:avLst/>
          </a:prstGeom>
          <a:solidFill>
            <a:schemeClr val="bg1">
              <a:lumMod val="75000"/>
            </a:schemeClr>
          </a:solidFill>
        </p:spPr>
        <p:txBody>
          <a:bodyPr vert="vert270" wrap="square" lIns="0" tIns="0" rIns="0" bIns="0" rtlCol="0" anchor="ctr">
            <a:spAutoFit/>
          </a:bodyPr>
          <a:lstStyle/>
          <a:p>
            <a:pPr algn="ctr">
              <a:defRPr/>
            </a:pPr>
            <a:r>
              <a:rPr lang="ru-RU" sz="1100">
                <a:solidFill>
                  <a:schemeClr val="bg1"/>
                </a:solidFill>
                <a:latin typeface="Calibri Light"/>
              </a:rPr>
              <a:t>слайд</a:t>
            </a:r>
            <a:endParaRPr/>
          </a:p>
        </p:txBody>
      </p:sp>
      <p:sp>
        <p:nvSpPr>
          <p:cNvPr id="10" name="TextBox 20"/>
          <p:cNvSpPr txBox="1"/>
          <p:nvPr userDrawn="1"/>
        </p:nvSpPr>
        <p:spPr bwMode="auto">
          <a:xfrm>
            <a:off x="11477425" y="6532442"/>
            <a:ext cx="526047" cy="276999"/>
          </a:xfrm>
          <a:prstGeom prst="rect">
            <a:avLst/>
          </a:prstGeom>
          <a:noFill/>
        </p:spPr>
        <p:txBody>
          <a:bodyPr wrap="square" lIns="0" tIns="0" rIns="0" bIns="0" rtlCol="0" anchor="ctr" anchorCtr="0">
            <a:spAutoFit/>
          </a:bodyPr>
          <a:lstStyle/>
          <a:p>
            <a:pPr algn="r">
              <a:defRPr/>
            </a:pPr>
            <a:fld id="{02E7EB4B-B5DC-4E70-B5C3-26E3A565503D}" type="slidenum">
              <a:rPr lang="ru-RU" sz="1800" b="1">
                <a:ln>
                  <a:noFill/>
                </a:ln>
                <a:solidFill>
                  <a:schemeClr val="bg1">
                    <a:lumMod val="75000"/>
                  </a:schemeClr>
                </a:solidFill>
                <a:latin typeface="Calibri Light"/>
              </a:rPr>
              <a:t>‹#›</a:t>
            </a:fld>
            <a:endParaRPr lang="ru-RU" sz="4400" b="1">
              <a:ln>
                <a:noFill/>
              </a:ln>
              <a:solidFill>
                <a:schemeClr val="bg1">
                  <a:lumMod val="75000"/>
                </a:schemeClr>
              </a:solidFill>
              <a:latin typeface="Calibri Light"/>
            </a:endParaRPr>
          </a:p>
        </p:txBody>
      </p:sp>
      <p:sp>
        <p:nvSpPr>
          <p:cNvPr id="11" name="Прямоугольник 21"/>
          <p:cNvSpPr/>
          <p:nvPr userDrawn="1"/>
        </p:nvSpPr>
        <p:spPr bwMode="auto">
          <a:xfrm>
            <a:off x="838200" y="6721807"/>
            <a:ext cx="7315200" cy="153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a:lnSpc>
                <a:spcPct val="100000"/>
              </a:lnSpc>
              <a:spcBef>
                <a:spcPts val="0"/>
              </a:spcBef>
              <a:spcAft>
                <a:spcPts val="0"/>
              </a:spcAft>
              <a:buClrTx/>
              <a:buSzTx/>
              <a:buFontTx/>
              <a:buNone/>
              <a:defRPr/>
            </a:pPr>
            <a:r>
              <a:rPr lang="ru-RU" sz="800">
                <a:solidFill>
                  <a:schemeClr val="bg2">
                    <a:lumMod val="75000"/>
                  </a:schemeClr>
                </a:solidFill>
              </a:rPr>
              <a:t>Копирование, распространение, изменение материалов презентации разрешается только с согласия автора</a:t>
            </a:r>
            <a:endParaRPr/>
          </a:p>
        </p:txBody>
      </p:sp>
      <p:pic>
        <p:nvPicPr>
          <p:cNvPr id="12" name="Рисунок 25"/>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blank" preserve="1" userDrawn="1">
  <p:cSld name="Заставка">
    <p:bg>
      <p:bgPr>
        <a:blipFill>
          <a:blip r:embed="rId2">
            <a:alphaModFix amt="92000"/>
            <a:lum/>
          </a:blip>
          <a:stretch/>
        </a:blipFill>
        <a:effectLst/>
      </p:bgPr>
    </p:bg>
    <p:spTree>
      <p:nvGrpSpPr>
        <p:cNvPr id="1" name=""/>
        <p:cNvGrpSpPr/>
        <p:nvPr/>
      </p:nvGrpSpPr>
      <p:grpSpPr bwMode="auto">
        <a:xfrm>
          <a:off x="0" y="0"/>
          <a:ext cx="0" cy="0"/>
          <a:chOff x="0" y="0"/>
          <a:chExt cx="0" cy="0"/>
        </a:xfrm>
      </p:grpSpPr>
      <p:pic>
        <p:nvPicPr>
          <p:cNvPr id="4" name="Рисунок 4"/>
          <p:cNvPicPr>
            <a:picLocks noChangeAspect="1"/>
          </p:cNvPicPr>
          <p:nvPr userDrawn="1"/>
        </p:nvPicPr>
        <p:blipFill>
          <a:blip r:embed="rId3">
            <a:duotone>
              <a:prstClr val="black"/>
              <a:schemeClr val="tx2">
                <a:tint val="45000"/>
                <a:satMod val="400000"/>
              </a:schemeClr>
            </a:duotone>
          </a:blip>
          <a:stretch/>
        </p:blipFill>
        <p:spPr bwMode="auto">
          <a:xfrm>
            <a:off x="2599293" y="819150"/>
            <a:ext cx="6465556" cy="5437534"/>
          </a:xfrm>
          <a:prstGeom prst="rect">
            <a:avLst/>
          </a:prstGeom>
          <a:noFill/>
        </p:spPr>
      </p:pic>
      <p:sp>
        <p:nvSpPr>
          <p:cNvPr id="5" name="Прямоугольник 2"/>
          <p:cNvSpPr/>
          <p:nvPr userDrawn="1"/>
        </p:nvSpPr>
        <p:spPr bwMode="auto">
          <a:xfrm>
            <a:off x="0" y="-1"/>
            <a:ext cx="12192000" cy="6858001"/>
          </a:xfrm>
          <a:prstGeom prst="rect">
            <a:avLst/>
          </a:prstGeom>
          <a:solidFill>
            <a:srgbClr val="248165">
              <a:alpha val="5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bg>
      <p:bgRef idx="1001">
        <a:schemeClr val="bg2"/>
      </p:bgRef>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9788" y="987424"/>
            <a:ext cx="3932237" cy="1069975"/>
          </a:xfrm>
        </p:spPr>
        <p:txBody>
          <a:bodyPr anchor="b">
            <a:normAutofit/>
          </a:bodyPr>
          <a:lstStyle>
            <a:lvl1pPr>
              <a:defRPr sz="3200" b="0">
                <a:solidFill>
                  <a:srgbClr val="42A28C"/>
                </a:solidFill>
                <a:latin typeface="+mj-lt"/>
              </a:defRPr>
            </a:lvl1pPr>
          </a:lstStyle>
          <a:p>
            <a:pPr>
              <a:defRPr/>
            </a:pPr>
            <a:r>
              <a:rPr lang="ru-RU"/>
              <a:t>Образец заголовка</a:t>
            </a:r>
            <a:endParaRPr/>
          </a:p>
        </p:txBody>
      </p:sp>
      <p:sp>
        <p:nvSpPr>
          <p:cNvPr id="5" name="Объект 2"/>
          <p:cNvSpPr>
            <a:spLocks noGrp="1" noChangeAspect="1"/>
          </p:cNvSpPr>
          <p:nvPr>
            <p:ph idx="1"/>
          </p:nvPr>
        </p:nvSpPr>
        <p:spPr bwMode="auto">
          <a:xfrm>
            <a:off x="5183187" y="987426"/>
            <a:ext cx="6161087" cy="4881562"/>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2000">
                <a:solidFill>
                  <a:schemeClr val="bg2">
                    <a:lumMod val="25000"/>
                  </a:schemeClr>
                </a:solidFill>
                <a:latin typeface="+mj-lt"/>
              </a:defRPr>
            </a:lvl4pPr>
            <a:lvl5pPr>
              <a:defRPr sz="2000">
                <a:solidFill>
                  <a:schemeClr val="bg2">
                    <a:lumMod val="25000"/>
                  </a:schemeClr>
                </a:solidFill>
                <a:latin typeface="+mj-lt"/>
              </a:defRPr>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Текст 3"/>
          <p:cNvSpPr>
            <a:spLocks noGrp="1"/>
          </p:cNvSpPr>
          <p:nvPr>
            <p:ph type="body" sz="half" idx="2"/>
          </p:nvPr>
        </p:nvSpPr>
        <p:spPr bwMode="auto">
          <a:xfrm>
            <a:off x="839788" y="2057400"/>
            <a:ext cx="3932237" cy="3811588"/>
          </a:xfrm>
        </p:spPr>
        <p:txBody>
          <a:bodyPr>
            <a:normAutofit/>
          </a:bodyPr>
          <a:lstStyle>
            <a:lvl1pPr marL="0" indent="0">
              <a:buNone/>
              <a:defRPr sz="2000">
                <a:solidFill>
                  <a:schemeClr val="bg2">
                    <a:lumMod val="25000"/>
                  </a:schemeClr>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7" name="TextBox 17"/>
          <p:cNvSpPr txBox="1"/>
          <p:nvPr userDrawn="1"/>
        </p:nvSpPr>
        <p:spPr bwMode="auto">
          <a:xfrm>
            <a:off x="12022722" y="6483887"/>
            <a:ext cx="169277" cy="374113"/>
          </a:xfrm>
          <a:prstGeom prst="rect">
            <a:avLst/>
          </a:prstGeom>
          <a:solidFill>
            <a:schemeClr val="bg1">
              <a:lumMod val="75000"/>
            </a:schemeClr>
          </a:solidFill>
        </p:spPr>
        <p:txBody>
          <a:bodyPr vert="vert270" wrap="square" lIns="0" tIns="0" rIns="0" bIns="0" rtlCol="0" anchor="ctr">
            <a:spAutoFit/>
          </a:bodyPr>
          <a:lstStyle/>
          <a:p>
            <a:pPr algn="ctr">
              <a:defRPr/>
            </a:pPr>
            <a:r>
              <a:rPr lang="ru-RU" sz="1100">
                <a:solidFill>
                  <a:schemeClr val="bg1"/>
                </a:solidFill>
                <a:latin typeface="Calibri Light"/>
              </a:rPr>
              <a:t>слайд</a:t>
            </a:r>
            <a:endParaRPr/>
          </a:p>
        </p:txBody>
      </p:sp>
      <p:sp>
        <p:nvSpPr>
          <p:cNvPr id="8" name="TextBox 20"/>
          <p:cNvSpPr txBox="1"/>
          <p:nvPr userDrawn="1"/>
        </p:nvSpPr>
        <p:spPr bwMode="auto">
          <a:xfrm>
            <a:off x="11477425" y="6532442"/>
            <a:ext cx="526047" cy="276999"/>
          </a:xfrm>
          <a:prstGeom prst="rect">
            <a:avLst/>
          </a:prstGeom>
          <a:noFill/>
        </p:spPr>
        <p:txBody>
          <a:bodyPr wrap="square" lIns="0" tIns="0" rIns="0" bIns="0" rtlCol="0" anchor="ctr" anchorCtr="0">
            <a:spAutoFit/>
          </a:bodyPr>
          <a:lstStyle/>
          <a:p>
            <a:pPr algn="r">
              <a:defRPr/>
            </a:pPr>
            <a:fld id="{02E7EB4B-B5DC-4E70-B5C3-26E3A565503D}" type="slidenum">
              <a:rPr lang="ru-RU" sz="1800" b="1">
                <a:ln>
                  <a:noFill/>
                </a:ln>
                <a:solidFill>
                  <a:schemeClr val="bg1">
                    <a:lumMod val="75000"/>
                  </a:schemeClr>
                </a:solidFill>
                <a:latin typeface="Calibri Light"/>
              </a:rPr>
              <a:t>‹#›</a:t>
            </a:fld>
            <a:endParaRPr lang="ru-RU" sz="4400" b="1">
              <a:ln>
                <a:noFill/>
              </a:ln>
              <a:solidFill>
                <a:schemeClr val="bg1">
                  <a:lumMod val="75000"/>
                </a:schemeClr>
              </a:solidFill>
              <a:latin typeface="Calibri Light"/>
            </a:endParaRPr>
          </a:p>
        </p:txBody>
      </p:sp>
      <p:sp>
        <p:nvSpPr>
          <p:cNvPr id="9" name="Прямоугольник 21"/>
          <p:cNvSpPr/>
          <p:nvPr userDrawn="1"/>
        </p:nvSpPr>
        <p:spPr bwMode="auto">
          <a:xfrm>
            <a:off x="838200" y="6721807"/>
            <a:ext cx="7315200" cy="153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a:lnSpc>
                <a:spcPct val="100000"/>
              </a:lnSpc>
              <a:spcBef>
                <a:spcPts val="0"/>
              </a:spcBef>
              <a:spcAft>
                <a:spcPts val="0"/>
              </a:spcAft>
              <a:buClrTx/>
              <a:buSzTx/>
              <a:buFontTx/>
              <a:buNone/>
              <a:defRPr/>
            </a:pPr>
            <a:r>
              <a:rPr lang="ru-RU" sz="800">
                <a:solidFill>
                  <a:schemeClr val="bg2">
                    <a:lumMod val="75000"/>
                  </a:schemeClr>
                </a:solidFill>
              </a:rPr>
              <a:t>Копирование, распространение, изменение материалов презентации разрешается только с согласия автора</a:t>
            </a:r>
            <a:endParaRPr/>
          </a:p>
        </p:txBody>
      </p:sp>
      <p:pic>
        <p:nvPicPr>
          <p:cNvPr id="10" name="Рисунок 24"/>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A28C"/>
        </a:solidFill>
        <a:effectLst/>
      </p:bgPr>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5"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Нижний колонтитул 4"/>
          <p:cNvSpPr>
            <a:spLocks noGrp="1"/>
          </p:cNvSpPr>
          <p:nvPr>
            <p:ph type="ftr" sz="quarter" idx="3"/>
          </p:nvPr>
        </p:nvSpPr>
        <p:spPr bwMode="auto">
          <a:xfrm>
            <a:off x="8382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Копирование, распространение, изменение материалов презентации разрешается только с согласия автора</a:t>
            </a:r>
            <a:endParaRPr/>
          </a:p>
        </p:txBody>
      </p:sp>
      <p:sp>
        <p:nvSpPr>
          <p:cNvPr id="7"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7C93FC-B814-40DC-B138-F4C3A11E4A24}"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400">
        <a:lnSpc>
          <a:spcPct val="90000"/>
        </a:lnSpc>
        <a:spcBef>
          <a:spcPts val="0"/>
        </a:spcBef>
        <a:buNone/>
        <a:defRPr sz="4400">
          <a:solidFill>
            <a:schemeClr val="bg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bg1"/>
          </a:solidFill>
          <a:latin typeface="+mn-lt"/>
          <a:ea typeface="+mn-ea"/>
          <a:cs typeface="+mn-cs"/>
        </a:defRPr>
      </a:lvl2pPr>
      <a:lvl3pPr marL="1143000" indent="-228600" algn="l" defTabSz="914400">
        <a:lnSpc>
          <a:spcPct val="90000"/>
        </a:lnSpc>
        <a:spcBef>
          <a:spcPts val="500"/>
        </a:spcBef>
        <a:buFont typeface="Arial"/>
        <a:buChar char="•"/>
        <a:defRPr sz="2000">
          <a:solidFill>
            <a:schemeClr val="bg1"/>
          </a:solidFill>
          <a:latin typeface="+mn-lt"/>
          <a:ea typeface="+mn-ea"/>
          <a:cs typeface="+mn-cs"/>
        </a:defRPr>
      </a:lvl3pPr>
      <a:lvl4pPr marL="1600200" indent="-228600" algn="l" defTabSz="914400">
        <a:lnSpc>
          <a:spcPct val="90000"/>
        </a:lnSpc>
        <a:spcBef>
          <a:spcPts val="500"/>
        </a:spcBef>
        <a:buFont typeface="Arial"/>
        <a:buChar char="•"/>
        <a:defRPr sz="1800">
          <a:solidFill>
            <a:schemeClr val="bg1"/>
          </a:solidFill>
          <a:latin typeface="+mn-lt"/>
          <a:ea typeface="+mn-ea"/>
          <a:cs typeface="+mn-cs"/>
        </a:defRPr>
      </a:lvl4pPr>
      <a:lvl5pPr marL="2057400" indent="-228600" algn="l" defTabSz="914400">
        <a:lnSpc>
          <a:spcPct val="90000"/>
        </a:lnSpc>
        <a:spcBef>
          <a:spcPts val="500"/>
        </a:spcBef>
        <a:buFont typeface="Arial"/>
        <a:buChar char="•"/>
        <a:defRPr sz="1800">
          <a:solidFill>
            <a:schemeClr val="bg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dsoo.ru/Prikaz_Ministerstva_prosvescheniya_Rossijskoj_Federacii_ot_02_08_2022_653_Ob_utverzhdenii_federalnogo_perechnya_elektronnih_obrazo.htm" TargetMode="External"/><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consultant.ru/document/cons_doc_LAW_427331/3d0cac60971a511280cbba229d9b6329c07731f7/#dst100012"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consultant.ru/document/cons_doc_LAW_427331/3d0cac60971a511280cbba229d9b6329c07731f7/#dst10002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385761"/>
            <a:ext cx="9144000" cy="1835327"/>
          </a:xfrm>
        </p:spPr>
        <p:txBody>
          <a:bodyPr>
            <a:normAutofit/>
          </a:bodyPr>
          <a:lstStyle/>
          <a:p>
            <a:r>
              <a:rPr lang="ru-RU" b="1" dirty="0"/>
              <a:t>Федеральные основные образовательные программы </a:t>
            </a:r>
            <a:endParaRPr lang="ru-RU" dirty="0"/>
          </a:p>
        </p:txBody>
      </p:sp>
    </p:spTree>
    <p:extLst>
      <p:ext uri="{BB962C8B-B14F-4D97-AF65-F5344CB8AC3E}">
        <p14:creationId xmlns:p14="http://schemas.microsoft.com/office/powerpoint/2010/main" val="155887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1F5A84-4D82-4E68-B997-8B9ABE5A1020}"/>
              </a:ext>
            </a:extLst>
          </p:cNvPr>
          <p:cNvSpPr>
            <a:spLocks noGrp="1"/>
          </p:cNvSpPr>
          <p:nvPr>
            <p:ph type="title"/>
          </p:nvPr>
        </p:nvSpPr>
        <p:spPr>
          <a:xfrm>
            <a:off x="1271464" y="493221"/>
            <a:ext cx="10009112" cy="1783651"/>
          </a:xfrm>
        </p:spPr>
        <p:txBody>
          <a:bodyPr>
            <a:normAutofit/>
          </a:bodyPr>
          <a:lstStyle/>
          <a:p>
            <a:r>
              <a:rPr lang="ru-RU" sz="2000" b="1" dirty="0"/>
              <a:t>Приказ Министерства просвещения Российской Федерации от 12 августа 2022 г. </a:t>
            </a:r>
            <a:r>
              <a:rPr lang="ru-RU" sz="2000" dirty="0">
                <a:solidFill>
                  <a:schemeClr val="accent2">
                    <a:lumMod val="75000"/>
                  </a:schemeClr>
                </a:solidFill>
              </a:rPr>
              <a:t>№ </a:t>
            </a:r>
            <a:r>
              <a:rPr lang="ru-RU" sz="2000" dirty="0">
                <a:solidFill>
                  <a:schemeClr val="accent2">
                    <a:lumMod val="75000"/>
                  </a:schemeClr>
                </a:solidFill>
                <a:latin typeface="+mn-lt"/>
              </a:rPr>
              <a:t>732 </a:t>
            </a:r>
            <a:r>
              <a:rPr lang="ru-RU" sz="2000" b="1" dirty="0">
                <a:solidFill>
                  <a:schemeClr val="tx2">
                    <a:lumMod val="50000"/>
                  </a:schemeClr>
                </a:solidFill>
                <a:latin typeface="+mn-lt"/>
              </a:rPr>
              <a:t>«О внесении изменений в федеральный государственный образовательный стандарт среднего общего образования»</a:t>
            </a:r>
            <a:r>
              <a:rPr lang="ru-RU" sz="2000" b="1" dirty="0"/>
              <a:t> (утвержден приказом Министерства образования и науки Российской Федерации от 17 мая 2012 г. № 413» (зарегистрирован Минюстом России 12 сентября 2022 г., регистрационный № 70034))</a:t>
            </a:r>
          </a:p>
        </p:txBody>
      </p:sp>
      <p:sp>
        <p:nvSpPr>
          <p:cNvPr id="4" name="Прямоугольник 3">
            <a:extLst>
              <a:ext uri="{FF2B5EF4-FFF2-40B4-BE49-F238E27FC236}">
                <a16:creationId xmlns:a16="http://schemas.microsoft.com/office/drawing/2014/main" id="{6CDB2616-5A45-47EF-82E3-08B33327C6D6}"/>
              </a:ext>
            </a:extLst>
          </p:cNvPr>
          <p:cNvSpPr/>
          <p:nvPr/>
        </p:nvSpPr>
        <p:spPr>
          <a:xfrm>
            <a:off x="551384" y="2581453"/>
            <a:ext cx="11017224" cy="830997"/>
          </a:xfrm>
          <a:prstGeom prst="rect">
            <a:avLst/>
          </a:prstGeom>
        </p:spPr>
        <p:txBody>
          <a:bodyPr wrap="square">
            <a:spAutoFit/>
          </a:bodyPr>
          <a:lstStyle/>
          <a:p>
            <a:pPr algn="ctr"/>
            <a:r>
              <a:rPr lang="ru-RU" sz="2400" b="1" i="1" dirty="0">
                <a:solidFill>
                  <a:srgbClr val="760C3E"/>
                </a:solidFill>
                <a:latin typeface="Times New Roman" panose="02020603050405020304" pitchFamily="18" charset="0"/>
              </a:rPr>
              <a:t>Организация образовательного процесса в соответствии с обновленным ФГОС СОО </a:t>
            </a:r>
            <a:endParaRPr lang="ru-RU" sz="2400" dirty="0">
              <a:solidFill>
                <a:srgbClr val="760C3E"/>
              </a:solidFill>
            </a:endParaRPr>
          </a:p>
        </p:txBody>
      </p:sp>
      <p:sp>
        <p:nvSpPr>
          <p:cNvPr id="5" name="Прямоугольник 4">
            <a:extLst>
              <a:ext uri="{FF2B5EF4-FFF2-40B4-BE49-F238E27FC236}">
                <a16:creationId xmlns:a16="http://schemas.microsoft.com/office/drawing/2014/main" id="{4B5C58A9-BE7C-42C9-AEFD-948750254609}"/>
              </a:ext>
            </a:extLst>
          </p:cNvPr>
          <p:cNvSpPr/>
          <p:nvPr/>
        </p:nvSpPr>
        <p:spPr>
          <a:xfrm>
            <a:off x="551384" y="3861048"/>
            <a:ext cx="11017224" cy="2677656"/>
          </a:xfrm>
          <a:prstGeom prst="rect">
            <a:avLst/>
          </a:prstGeom>
        </p:spPr>
        <p:txBody>
          <a:bodyPr wrap="square">
            <a:spAutoFit/>
          </a:bodyPr>
          <a:lstStyle/>
          <a:p>
            <a:r>
              <a:rPr lang="ru-RU" sz="2800" dirty="0"/>
              <a:t>Реализацию образовательной программы СОО в соответствии с обновленным ФГОС СОО  </a:t>
            </a:r>
            <a:r>
              <a:rPr lang="ru-RU" sz="2800" b="1" dirty="0"/>
              <a:t>начать с 1 сентября 2023 года в 10 классах</a:t>
            </a:r>
            <a:r>
              <a:rPr lang="ru-RU" sz="2800" dirty="0"/>
              <a:t>.</a:t>
            </a:r>
          </a:p>
          <a:p>
            <a:endParaRPr lang="ru-RU" sz="2800" dirty="0"/>
          </a:p>
          <a:p>
            <a:r>
              <a:rPr lang="ru-RU" sz="2800" dirty="0"/>
              <a:t>Основные общеобразовательные программы образовательных организаций привести в соответствие с ФООП </a:t>
            </a:r>
            <a:r>
              <a:rPr lang="ru-RU" sz="2800" b="1" dirty="0"/>
              <a:t>не позднее 1 сентября 2023 года.</a:t>
            </a:r>
          </a:p>
        </p:txBody>
      </p:sp>
    </p:spTree>
    <p:extLst>
      <p:ext uri="{BB962C8B-B14F-4D97-AF65-F5344CB8AC3E}">
        <p14:creationId xmlns:p14="http://schemas.microsoft.com/office/powerpoint/2010/main" val="212005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21DAB8-2198-4ABB-A294-FED6770BB7B5}"/>
              </a:ext>
            </a:extLst>
          </p:cNvPr>
          <p:cNvSpPr>
            <a:spLocks noGrp="1"/>
          </p:cNvSpPr>
          <p:nvPr>
            <p:ph type="title"/>
          </p:nvPr>
        </p:nvSpPr>
        <p:spPr>
          <a:xfrm>
            <a:off x="838200" y="681037"/>
            <a:ext cx="10515600" cy="731739"/>
          </a:xfrm>
        </p:spPr>
        <p:txBody>
          <a:bodyPr>
            <a:normAutofit fontScale="90000"/>
          </a:bodyPr>
          <a:lstStyle/>
          <a:p>
            <a:pPr algn="ctr"/>
            <a:r>
              <a:rPr lang="ru-RU" b="1" dirty="0">
                <a:solidFill>
                  <a:schemeClr val="tx2">
                    <a:lumMod val="50000"/>
                  </a:schemeClr>
                </a:solidFill>
                <a:latin typeface="+mn-lt"/>
              </a:rPr>
              <a:t>Определение количества/списка изучаемых учебных предметов</a:t>
            </a:r>
          </a:p>
        </p:txBody>
      </p:sp>
      <p:sp>
        <p:nvSpPr>
          <p:cNvPr id="6" name="Прямоугольник 5">
            <a:extLst>
              <a:ext uri="{FF2B5EF4-FFF2-40B4-BE49-F238E27FC236}">
                <a16:creationId xmlns:a16="http://schemas.microsoft.com/office/drawing/2014/main" id="{B92CFD8B-20FA-4828-9CD7-3F3DF04A0B59}"/>
              </a:ext>
            </a:extLst>
          </p:cNvPr>
          <p:cNvSpPr/>
          <p:nvPr/>
        </p:nvSpPr>
        <p:spPr>
          <a:xfrm>
            <a:off x="623392" y="1789882"/>
            <a:ext cx="10730408" cy="4401205"/>
          </a:xfrm>
          <a:prstGeom prst="rect">
            <a:avLst/>
          </a:prstGeom>
        </p:spPr>
        <p:txBody>
          <a:bodyPr wrap="square">
            <a:spAutoFit/>
          </a:bodyPr>
          <a:lstStyle/>
          <a:p>
            <a:r>
              <a:rPr lang="ru-RU" sz="2800" dirty="0">
                <a:solidFill>
                  <a:srgbClr val="000000"/>
                </a:solidFill>
                <a:latin typeface="Times New Roman" panose="02020603050405020304" pitchFamily="18" charset="0"/>
              </a:rPr>
              <a:t>Учебный план должен содержать не менее </a:t>
            </a:r>
            <a:r>
              <a:rPr lang="ru-RU" sz="2800" b="1" dirty="0">
                <a:solidFill>
                  <a:schemeClr val="accent1"/>
                </a:solidFill>
                <a:latin typeface="Times New Roman" panose="02020603050405020304" pitchFamily="18" charset="0"/>
              </a:rPr>
              <a:t>13 учебных предметов:</a:t>
            </a:r>
          </a:p>
          <a:p>
            <a:r>
              <a:rPr lang="ru-RU" sz="2800" i="1" dirty="0">
                <a:solidFill>
                  <a:srgbClr val="000000"/>
                </a:solidFill>
                <a:latin typeface="Times New Roman" panose="02020603050405020304" pitchFamily="18" charset="0"/>
              </a:rPr>
              <a:t>русский язык, литература, иностранный язык, </a:t>
            </a:r>
          </a:p>
          <a:p>
            <a:r>
              <a:rPr lang="ru-RU" sz="2800" i="1" dirty="0">
                <a:solidFill>
                  <a:srgbClr val="000000"/>
                </a:solidFill>
                <a:latin typeface="Times New Roman" panose="02020603050405020304" pitchFamily="18" charset="0"/>
              </a:rPr>
              <a:t>математика, информатика, </a:t>
            </a:r>
          </a:p>
          <a:p>
            <a:r>
              <a:rPr lang="ru-RU" sz="2800" i="1" dirty="0">
                <a:solidFill>
                  <a:srgbClr val="000000"/>
                </a:solidFill>
                <a:latin typeface="Times New Roman" panose="02020603050405020304" pitchFamily="18" charset="0"/>
              </a:rPr>
              <a:t>история, география, обществознание, </a:t>
            </a:r>
          </a:p>
          <a:p>
            <a:r>
              <a:rPr lang="ru-RU" sz="2800" i="1" dirty="0">
                <a:solidFill>
                  <a:srgbClr val="000000"/>
                </a:solidFill>
                <a:latin typeface="Times New Roman" panose="02020603050405020304" pitchFamily="18" charset="0"/>
              </a:rPr>
              <a:t>физика, химия, биология, </a:t>
            </a:r>
          </a:p>
          <a:p>
            <a:r>
              <a:rPr lang="ru-RU" sz="2800" i="1" dirty="0">
                <a:solidFill>
                  <a:srgbClr val="000000"/>
                </a:solidFill>
                <a:latin typeface="Times New Roman" panose="02020603050405020304" pitchFamily="18" charset="0"/>
              </a:rPr>
              <a:t>физическая культура и ОБЖ</a:t>
            </a:r>
          </a:p>
          <a:p>
            <a:r>
              <a:rPr lang="ru-RU" sz="2800" dirty="0">
                <a:solidFill>
                  <a:srgbClr val="000000"/>
                </a:solidFill>
                <a:latin typeface="Times New Roman" panose="02020603050405020304" pitchFamily="18" charset="0"/>
              </a:rPr>
              <a:t> </a:t>
            </a:r>
          </a:p>
          <a:p>
            <a:r>
              <a:rPr lang="ru-RU" sz="2800" dirty="0">
                <a:solidFill>
                  <a:srgbClr val="000000"/>
                </a:solidFill>
                <a:latin typeface="Times New Roman" panose="02020603050405020304" pitchFamily="18" charset="0"/>
              </a:rPr>
              <a:t>и предусматривать изучение </a:t>
            </a:r>
            <a:r>
              <a:rPr lang="ru-RU" sz="2800" b="1" dirty="0">
                <a:solidFill>
                  <a:schemeClr val="accent1"/>
                </a:solidFill>
                <a:latin typeface="Times New Roman" panose="02020603050405020304" pitchFamily="18" charset="0"/>
              </a:rPr>
              <a:t>не менее 2 </a:t>
            </a:r>
            <a:r>
              <a:rPr lang="ru-RU" sz="2800" dirty="0">
                <a:solidFill>
                  <a:srgbClr val="000000"/>
                </a:solidFill>
                <a:latin typeface="Times New Roman" panose="02020603050405020304" pitchFamily="18" charset="0"/>
              </a:rPr>
              <a:t>учебных предметов </a:t>
            </a:r>
            <a:r>
              <a:rPr lang="ru-RU" sz="2800" b="1" dirty="0">
                <a:solidFill>
                  <a:schemeClr val="accent1"/>
                </a:solidFill>
                <a:latin typeface="Times New Roman" panose="02020603050405020304" pitchFamily="18" charset="0"/>
              </a:rPr>
              <a:t>на углубленном уровне </a:t>
            </a:r>
            <a:r>
              <a:rPr lang="ru-RU" sz="2800" dirty="0">
                <a:solidFill>
                  <a:srgbClr val="000000"/>
                </a:solidFill>
                <a:latin typeface="Times New Roman" panose="02020603050405020304" pitchFamily="18" charset="0"/>
              </a:rPr>
              <a:t>в соответствии с выбранным профилем обучения </a:t>
            </a:r>
            <a:endParaRPr lang="ru-RU" sz="2800" dirty="0"/>
          </a:p>
        </p:txBody>
      </p:sp>
    </p:spTree>
    <p:extLst>
      <p:ext uri="{BB962C8B-B14F-4D97-AF65-F5344CB8AC3E}">
        <p14:creationId xmlns:p14="http://schemas.microsoft.com/office/powerpoint/2010/main" val="212956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621365-814F-407F-A62B-F772B21D40B8}"/>
              </a:ext>
            </a:extLst>
          </p:cNvPr>
          <p:cNvSpPr>
            <a:spLocks noGrp="1"/>
          </p:cNvSpPr>
          <p:nvPr>
            <p:ph type="title"/>
          </p:nvPr>
        </p:nvSpPr>
        <p:spPr>
          <a:xfrm>
            <a:off x="858221" y="561907"/>
            <a:ext cx="10515600" cy="631909"/>
          </a:xfrm>
        </p:spPr>
        <p:txBody>
          <a:bodyPr/>
          <a:lstStyle/>
          <a:p>
            <a:r>
              <a:rPr lang="ru-RU" b="1" dirty="0">
                <a:solidFill>
                  <a:schemeClr val="accent1"/>
                </a:solidFill>
              </a:rPr>
              <a:t>Важно! </a:t>
            </a:r>
            <a:r>
              <a:rPr lang="ru-RU" b="1" dirty="0"/>
              <a:t>СОО</a:t>
            </a:r>
          </a:p>
        </p:txBody>
      </p:sp>
      <p:sp>
        <p:nvSpPr>
          <p:cNvPr id="3" name="Объект 2">
            <a:extLst>
              <a:ext uri="{FF2B5EF4-FFF2-40B4-BE49-F238E27FC236}">
                <a16:creationId xmlns:a16="http://schemas.microsoft.com/office/drawing/2014/main" id="{E7E223D8-014C-4645-950D-1B6B33798526}"/>
              </a:ext>
            </a:extLst>
          </p:cNvPr>
          <p:cNvSpPr>
            <a:spLocks noGrp="1"/>
          </p:cNvSpPr>
          <p:nvPr>
            <p:ph idx="1"/>
          </p:nvPr>
        </p:nvSpPr>
        <p:spPr>
          <a:xfrm>
            <a:off x="838200" y="1193816"/>
            <a:ext cx="10515600" cy="2019160"/>
          </a:xfrm>
        </p:spPr>
        <p:txBody>
          <a:bodyPr/>
          <a:lstStyle/>
          <a:p>
            <a:pPr marL="0" indent="0" algn="just">
              <a:buNone/>
            </a:pPr>
            <a:r>
              <a:rPr lang="ru-RU" dirty="0"/>
              <a:t>В интересах обучающихся и их родителей (законных представителей) в учебный план </a:t>
            </a:r>
            <a:r>
              <a:rPr lang="ru-RU" dirty="0">
                <a:solidFill>
                  <a:schemeClr val="accent1">
                    <a:lumMod val="60000"/>
                    <a:lumOff val="40000"/>
                  </a:schemeClr>
                </a:solidFill>
              </a:rPr>
              <a:t>может быть включено изучение 3 и более учебных предметов на углубленном ур</a:t>
            </a:r>
            <a:r>
              <a:rPr lang="ru-RU" dirty="0"/>
              <a:t>овне. При этом образовательная организация самостоятельно распределяет количество часов, отводимых на изучение учебных предметов </a:t>
            </a:r>
          </a:p>
        </p:txBody>
      </p:sp>
      <p:sp>
        <p:nvSpPr>
          <p:cNvPr id="4" name="Прямоугольник 3">
            <a:extLst>
              <a:ext uri="{FF2B5EF4-FFF2-40B4-BE49-F238E27FC236}">
                <a16:creationId xmlns:a16="http://schemas.microsoft.com/office/drawing/2014/main" id="{63B42EEF-E465-4A6A-B5DB-2602606E432D}"/>
              </a:ext>
            </a:extLst>
          </p:cNvPr>
          <p:cNvSpPr/>
          <p:nvPr/>
        </p:nvSpPr>
        <p:spPr>
          <a:xfrm>
            <a:off x="858221" y="3645025"/>
            <a:ext cx="10566371" cy="2677656"/>
          </a:xfrm>
          <a:prstGeom prst="rect">
            <a:avLst/>
          </a:prstGeom>
        </p:spPr>
        <p:txBody>
          <a:bodyPr wrap="square">
            <a:spAutoFit/>
          </a:bodyPr>
          <a:lstStyle/>
          <a:p>
            <a:pPr algn="just"/>
            <a:r>
              <a:rPr lang="ru-RU" sz="2800" dirty="0"/>
              <a:t>Наряду с некоторыми другими предметами </a:t>
            </a:r>
            <a:r>
              <a:rPr lang="ru-RU" sz="2800" dirty="0">
                <a:solidFill>
                  <a:schemeClr val="accent1">
                    <a:lumMod val="60000"/>
                    <a:lumOff val="40000"/>
                  </a:schemeClr>
                </a:solidFill>
              </a:rPr>
              <a:t>включено изучение на углубленном уровне на уровне СОО предмета «обществознание» </a:t>
            </a:r>
            <a:r>
              <a:rPr lang="ru-RU" sz="2800" dirty="0"/>
              <a:t>для усиления правоведческой и </a:t>
            </a:r>
            <a:r>
              <a:rPr lang="ru-RU" sz="2800" dirty="0" err="1"/>
              <a:t>экономиковедческой</a:t>
            </a:r>
            <a:r>
              <a:rPr lang="ru-RU" sz="2800" dirty="0"/>
              <a:t> составляющих образования содержание таких предметов как «Право» и «Экономика» интегрировано в предмет «Обществознание» базового и углубленного уровня. </a:t>
            </a:r>
          </a:p>
        </p:txBody>
      </p:sp>
    </p:spTree>
    <p:extLst>
      <p:ext uri="{BB962C8B-B14F-4D97-AF65-F5344CB8AC3E}">
        <p14:creationId xmlns:p14="http://schemas.microsoft.com/office/powerpoint/2010/main" val="116204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E44D33-A972-4ED1-9395-AFDD9A85216A}"/>
              </a:ext>
            </a:extLst>
          </p:cNvPr>
          <p:cNvSpPr>
            <a:spLocks noGrp="1"/>
          </p:cNvSpPr>
          <p:nvPr>
            <p:ph type="title"/>
          </p:nvPr>
        </p:nvSpPr>
        <p:spPr>
          <a:xfrm>
            <a:off x="1055440" y="498249"/>
            <a:ext cx="10515600" cy="631909"/>
          </a:xfrm>
        </p:spPr>
        <p:txBody>
          <a:bodyPr/>
          <a:lstStyle/>
          <a:p>
            <a:r>
              <a:rPr lang="ru-RU" b="1" dirty="0">
                <a:solidFill>
                  <a:schemeClr val="accent1"/>
                </a:solidFill>
              </a:rPr>
              <a:t>Важно! </a:t>
            </a:r>
            <a:r>
              <a:rPr lang="ru-RU" b="1" dirty="0">
                <a:solidFill>
                  <a:schemeClr val="tx2">
                    <a:lumMod val="75000"/>
                  </a:schemeClr>
                </a:solidFill>
              </a:rPr>
              <a:t>ООО, СОО</a:t>
            </a:r>
            <a:endParaRPr lang="ru-RU" dirty="0">
              <a:solidFill>
                <a:schemeClr val="tx2">
                  <a:lumMod val="75000"/>
                </a:schemeClr>
              </a:solidFill>
            </a:endParaRPr>
          </a:p>
        </p:txBody>
      </p:sp>
      <p:sp>
        <p:nvSpPr>
          <p:cNvPr id="3" name="Объект 2">
            <a:extLst>
              <a:ext uri="{FF2B5EF4-FFF2-40B4-BE49-F238E27FC236}">
                <a16:creationId xmlns:a16="http://schemas.microsoft.com/office/drawing/2014/main" id="{5DE5340C-0F7B-4577-AE87-FA29ACF20FDF}"/>
              </a:ext>
            </a:extLst>
          </p:cNvPr>
          <p:cNvSpPr>
            <a:spLocks noGrp="1"/>
          </p:cNvSpPr>
          <p:nvPr>
            <p:ph idx="1"/>
          </p:nvPr>
        </p:nvSpPr>
        <p:spPr>
          <a:xfrm>
            <a:off x="551384" y="1196752"/>
            <a:ext cx="11018173" cy="4824536"/>
          </a:xfrm>
        </p:spPr>
        <p:txBody>
          <a:bodyPr>
            <a:normAutofit fontScale="92500" lnSpcReduction="10000"/>
          </a:bodyPr>
          <a:lstStyle/>
          <a:p>
            <a:pPr algn="just"/>
            <a:r>
              <a:rPr lang="ru-RU" dirty="0"/>
              <a:t>При разработке учебного плана на уровне основного и среднего общего образования образовательная организация </a:t>
            </a:r>
            <a:r>
              <a:rPr lang="ru-RU" dirty="0">
                <a:solidFill>
                  <a:schemeClr val="accent1">
                    <a:lumMod val="60000"/>
                    <a:lumOff val="40000"/>
                  </a:schemeClr>
                </a:solidFill>
              </a:rPr>
              <a:t>вправе предусмотреть перераспределение времени</a:t>
            </a:r>
            <a:r>
              <a:rPr lang="ru-RU" dirty="0"/>
              <a:t>, предусмотренного в федеральном учебном плане на изучение учебных предметов, по которым не проводится государственная итоговая аттестация, в пользу изучения иных учебных предметов, в том числе на изучение родных и (или) государственных языков народов Российской Федерации. </a:t>
            </a:r>
          </a:p>
          <a:p>
            <a:pPr algn="just"/>
            <a:endParaRPr lang="ru-RU" dirty="0"/>
          </a:p>
          <a:p>
            <a:pPr algn="just"/>
            <a:r>
              <a:rPr lang="ru-RU" dirty="0">
                <a:solidFill>
                  <a:schemeClr val="accent1">
                    <a:lumMod val="60000"/>
                    <a:lumOff val="40000"/>
                  </a:schemeClr>
                </a:solidFill>
              </a:rPr>
              <a:t>Вместе с тем необходимо соблюдать принципы: </a:t>
            </a:r>
            <a:r>
              <a:rPr lang="ru-RU" dirty="0"/>
              <a:t>содержание и планируемые результаты разработанных образовательными организациями образовательных программ начального общего, основного общего и среднего общего образования должны быть не ниже соответствующих содержания и планируемых результатов ФООП. </a:t>
            </a:r>
          </a:p>
        </p:txBody>
      </p:sp>
      <p:sp>
        <p:nvSpPr>
          <p:cNvPr id="4" name="Прямоугольник 3">
            <a:extLst>
              <a:ext uri="{FF2B5EF4-FFF2-40B4-BE49-F238E27FC236}">
                <a16:creationId xmlns:a16="http://schemas.microsoft.com/office/drawing/2014/main" id="{02BAFCFF-BF79-47F1-848F-B67C0A0C9C7F}"/>
              </a:ext>
            </a:extLst>
          </p:cNvPr>
          <p:cNvSpPr/>
          <p:nvPr/>
        </p:nvSpPr>
        <p:spPr>
          <a:xfrm>
            <a:off x="3503712" y="6011399"/>
            <a:ext cx="6710491" cy="369332"/>
          </a:xfrm>
          <a:prstGeom prst="rect">
            <a:avLst/>
          </a:prstGeom>
        </p:spPr>
        <p:txBody>
          <a:bodyPr wrap="none">
            <a:spAutoFit/>
          </a:bodyPr>
          <a:lstStyle/>
          <a:p>
            <a:r>
              <a:rPr lang="ru-RU" i="1" dirty="0"/>
              <a:t>ФЗ-273 «Об образовании в Российской Федерации», ст. 12, п. 6.2</a:t>
            </a:r>
          </a:p>
        </p:txBody>
      </p:sp>
    </p:spTree>
    <p:extLst>
      <p:ext uri="{BB962C8B-B14F-4D97-AF65-F5344CB8AC3E}">
        <p14:creationId xmlns:p14="http://schemas.microsoft.com/office/powerpoint/2010/main" val="124842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C4CCBB-CDB5-4751-89E4-582C56E79112}"/>
              </a:ext>
            </a:extLst>
          </p:cNvPr>
          <p:cNvSpPr>
            <a:spLocks noGrp="1"/>
          </p:cNvSpPr>
          <p:nvPr>
            <p:ph type="title"/>
          </p:nvPr>
        </p:nvSpPr>
        <p:spPr>
          <a:xfrm>
            <a:off x="838200" y="707970"/>
            <a:ext cx="10515600" cy="631909"/>
          </a:xfrm>
        </p:spPr>
        <p:txBody>
          <a:bodyPr/>
          <a:lstStyle/>
          <a:p>
            <a:r>
              <a:rPr lang="ru-RU" b="1" dirty="0">
                <a:solidFill>
                  <a:schemeClr val="accent1"/>
                </a:solidFill>
              </a:rPr>
              <a:t>Важно! </a:t>
            </a:r>
            <a:r>
              <a:rPr lang="ru-RU" b="1" dirty="0"/>
              <a:t>СОО</a:t>
            </a:r>
            <a:endParaRPr lang="ru-RU" dirty="0"/>
          </a:p>
        </p:txBody>
      </p:sp>
      <p:sp>
        <p:nvSpPr>
          <p:cNvPr id="3" name="Объект 2">
            <a:extLst>
              <a:ext uri="{FF2B5EF4-FFF2-40B4-BE49-F238E27FC236}">
                <a16:creationId xmlns:a16="http://schemas.microsoft.com/office/drawing/2014/main" id="{442AAFF5-8789-4EAA-B1AA-31CD19994558}"/>
              </a:ext>
            </a:extLst>
          </p:cNvPr>
          <p:cNvSpPr>
            <a:spLocks noGrp="1"/>
          </p:cNvSpPr>
          <p:nvPr>
            <p:ph idx="1"/>
          </p:nvPr>
        </p:nvSpPr>
        <p:spPr/>
        <p:txBody>
          <a:bodyPr/>
          <a:lstStyle/>
          <a:p>
            <a:pPr marL="0" indent="0" algn="just">
              <a:buNone/>
            </a:pPr>
            <a:r>
              <a:rPr lang="ru-RU" dirty="0"/>
              <a:t>В соответствии с </a:t>
            </a:r>
            <a:r>
              <a:rPr lang="ru-RU" b="1" dirty="0"/>
              <a:t>ФОП СОО в 2022/2023 и 2023</a:t>
            </a:r>
            <a:r>
              <a:rPr lang="ru-RU" dirty="0"/>
              <a:t>/2024 учебных годах образовательная организация может реализовывать </a:t>
            </a:r>
            <a:r>
              <a:rPr lang="ru-RU" b="1" dirty="0"/>
              <a:t>в 11 классе учебный план соответствующего профиля обучения для обучающихся, принятых на обучение на уровень среднего общего образования в соответствии с ФГОС СОО. </a:t>
            </a:r>
            <a:r>
              <a:rPr lang="ru-RU" dirty="0"/>
              <a:t>При этом образовательная организация приводит в соответствие с ФОП СОО рабочие программы по учебным предметам, включенным в учебный план. </a:t>
            </a:r>
          </a:p>
        </p:txBody>
      </p:sp>
    </p:spTree>
    <p:extLst>
      <p:ext uri="{BB962C8B-B14F-4D97-AF65-F5344CB8AC3E}">
        <p14:creationId xmlns:p14="http://schemas.microsoft.com/office/powerpoint/2010/main" val="301775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38200" y="620688"/>
            <a:ext cx="10515600" cy="631909"/>
          </a:xfrm>
        </p:spPr>
        <p:txBody>
          <a:bodyPr/>
          <a:lstStyle/>
          <a:p>
            <a:pPr algn="ctr"/>
            <a:r>
              <a:rPr lang="ru-RU" b="1" dirty="0">
                <a:latin typeface="+mn-lt"/>
              </a:rPr>
              <a:t>Федеральный перечень учебников</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463792"/>
            <a:ext cx="9937104" cy="5358752"/>
          </a:xfrm>
          <a:prstGeom prst="rect">
            <a:avLst/>
          </a:prstGeom>
        </p:spPr>
      </p:pic>
    </p:spTree>
    <p:extLst>
      <p:ext uri="{BB962C8B-B14F-4D97-AF65-F5344CB8AC3E}">
        <p14:creationId xmlns:p14="http://schemas.microsoft.com/office/powerpoint/2010/main" val="308243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20688"/>
            <a:ext cx="10515600" cy="631909"/>
          </a:xfrm>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620688"/>
            <a:ext cx="10874424" cy="5992692"/>
          </a:xfrm>
          <a:prstGeom prst="rect">
            <a:avLst/>
          </a:prstGeom>
        </p:spPr>
      </p:pic>
    </p:spTree>
    <p:extLst>
      <p:ext uri="{BB962C8B-B14F-4D97-AF65-F5344CB8AC3E}">
        <p14:creationId xmlns:p14="http://schemas.microsoft.com/office/powerpoint/2010/main" val="380630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68" y="620688"/>
            <a:ext cx="11386194" cy="5400600"/>
          </a:xfrm>
        </p:spPr>
      </p:pic>
    </p:spTree>
    <p:extLst>
      <p:ext uri="{BB962C8B-B14F-4D97-AF65-F5344CB8AC3E}">
        <p14:creationId xmlns:p14="http://schemas.microsoft.com/office/powerpoint/2010/main" val="368162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620688"/>
            <a:ext cx="11567722" cy="4608512"/>
          </a:xfrm>
        </p:spPr>
      </p:pic>
    </p:spTree>
    <p:extLst>
      <p:ext uri="{BB962C8B-B14F-4D97-AF65-F5344CB8AC3E}">
        <p14:creationId xmlns:p14="http://schemas.microsoft.com/office/powerpoint/2010/main" val="242712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48680"/>
            <a:ext cx="10515600" cy="1080120"/>
          </a:xfrm>
        </p:spPr>
        <p:txBody>
          <a:bodyPr>
            <a:normAutofit/>
          </a:bodyPr>
          <a:lstStyle/>
          <a:p>
            <a:pPr algn="ctr"/>
            <a:r>
              <a:rPr lang="ru-RU" b="1" dirty="0">
                <a:latin typeface="+mn-lt"/>
              </a:rPr>
              <a:t>Федеральный перечень электронных образовательных ресурсов</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132" y="1764243"/>
            <a:ext cx="11305256" cy="3401522"/>
          </a:xfrm>
        </p:spPr>
      </p:pic>
      <p:sp>
        <p:nvSpPr>
          <p:cNvPr id="5" name="Прямоугольник 4"/>
          <p:cNvSpPr/>
          <p:nvPr/>
        </p:nvSpPr>
        <p:spPr>
          <a:xfrm>
            <a:off x="496144" y="5301208"/>
            <a:ext cx="11089232" cy="1200329"/>
          </a:xfrm>
          <a:prstGeom prst="rect">
            <a:avLst/>
          </a:prstGeom>
        </p:spPr>
        <p:txBody>
          <a:bodyPr wrap="square">
            <a:spAutoFit/>
          </a:bodyPr>
          <a:lstStyle/>
          <a:p>
            <a:r>
              <a:rPr lang="ru-RU" dirty="0">
                <a:hlinkClick r:id="rId3"/>
              </a:rPr>
              <a:t>Приказ Министерства просвещения РФ от 02.08.2022 № 653 «Об утверждении федерального перечня электронных образовательных ресурсов, допущенных к использованию при реализации имеющих государственную аккредитацию образовательных программ НОО, ООО, СОО» (Зарегистрирован 29.08.2022 № 69822) (edsoo.ru)</a:t>
            </a:r>
            <a:endParaRPr lang="ru-RU" dirty="0"/>
          </a:p>
        </p:txBody>
      </p:sp>
    </p:spTree>
    <p:extLst>
      <p:ext uri="{BB962C8B-B14F-4D97-AF65-F5344CB8AC3E}">
        <p14:creationId xmlns:p14="http://schemas.microsoft.com/office/powerpoint/2010/main" val="319353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39F184C4-46A7-46F0-8F0B-E2FB9746EE0E}"/>
              </a:ext>
            </a:extLst>
          </p:cNvPr>
          <p:cNvSpPr>
            <a:spLocks noGrp="1"/>
          </p:cNvSpPr>
          <p:nvPr>
            <p:ph type="title"/>
          </p:nvPr>
        </p:nvSpPr>
        <p:spPr>
          <a:xfrm>
            <a:off x="838200" y="646697"/>
            <a:ext cx="10515600" cy="631909"/>
          </a:xfrm>
        </p:spPr>
        <p:txBody>
          <a:bodyPr/>
          <a:lstStyle/>
          <a:p>
            <a:pPr algn="ctr"/>
            <a:r>
              <a:rPr lang="ru-RU" b="1" dirty="0"/>
              <a:t>ФЗ-273 «Об образовании в Российской Федерации»</a:t>
            </a:r>
          </a:p>
        </p:txBody>
      </p:sp>
      <p:sp>
        <p:nvSpPr>
          <p:cNvPr id="6" name="Объект 5">
            <a:extLst>
              <a:ext uri="{FF2B5EF4-FFF2-40B4-BE49-F238E27FC236}">
                <a16:creationId xmlns:a16="http://schemas.microsoft.com/office/drawing/2014/main" id="{D527D8A8-3FDB-42E8-8734-31CFDCB0C9EE}"/>
              </a:ext>
            </a:extLst>
          </p:cNvPr>
          <p:cNvSpPr>
            <a:spLocks noGrp="1"/>
          </p:cNvSpPr>
          <p:nvPr>
            <p:ph idx="1"/>
          </p:nvPr>
        </p:nvSpPr>
        <p:spPr>
          <a:xfrm>
            <a:off x="838200" y="1628800"/>
            <a:ext cx="10515600" cy="4824536"/>
          </a:xfrm>
        </p:spPr>
        <p:txBody>
          <a:bodyPr>
            <a:normAutofit lnSpcReduction="10000"/>
          </a:bodyPr>
          <a:lstStyle/>
          <a:p>
            <a:pPr marL="0" indent="0">
              <a:buNone/>
            </a:pPr>
            <a:r>
              <a:rPr lang="ru-RU" dirty="0"/>
              <a:t>10.1) федеральная основная общеобразовательная программа - 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a:p>
            <a:pPr marL="0" indent="0">
              <a:buNone/>
            </a:pPr>
            <a:endParaRPr lang="ru-RU" dirty="0"/>
          </a:p>
          <a:p>
            <a:pPr marL="0" indent="0">
              <a:buNone/>
            </a:pPr>
            <a:r>
              <a:rPr lang="ru-RU" i="1" dirty="0"/>
              <a:t>(п. 10.1 введен Федеральным </a:t>
            </a:r>
            <a:r>
              <a:rPr lang="ru-RU" i="1" dirty="0">
                <a:hlinkClick r:id="rId2"/>
              </a:rPr>
              <a:t>законом</a:t>
            </a:r>
            <a:r>
              <a:rPr lang="ru-RU" i="1" dirty="0"/>
              <a:t> от 24.09.2022 N 371-ФЗ)</a:t>
            </a:r>
          </a:p>
        </p:txBody>
      </p:sp>
      <p:sp>
        <p:nvSpPr>
          <p:cNvPr id="8" name="Заголовок 1">
            <a:extLst>
              <a:ext uri="{FF2B5EF4-FFF2-40B4-BE49-F238E27FC236}">
                <a16:creationId xmlns:a16="http://schemas.microsoft.com/office/drawing/2014/main" id="{D748A85C-6257-47FC-93DA-407264FDE09E}"/>
              </a:ext>
            </a:extLst>
          </p:cNvPr>
          <p:cNvSpPr txBox="1">
            <a:spLocks/>
          </p:cNvSpPr>
          <p:nvPr/>
        </p:nvSpPr>
        <p:spPr bwMode="auto">
          <a:xfrm>
            <a:off x="4079776" y="1198093"/>
            <a:ext cx="3838327" cy="354022"/>
          </a:xfrm>
          <a:prstGeom prst="rect">
            <a:avLst/>
          </a:prstGeom>
        </p:spPr>
        <p:txBody>
          <a:bodyPr vert="horz" lIns="91440" tIns="45720" rIns="91440" bIns="45720" rtlCol="0" anchor="ctr">
            <a:normAutofit fontScale="62500" lnSpcReduction="20000"/>
          </a:bodyPr>
          <a:lstStyle>
            <a:lvl1pPr algn="l" defTabSz="914400">
              <a:lnSpc>
                <a:spcPct val="90000"/>
              </a:lnSpc>
              <a:spcBef>
                <a:spcPts val="0"/>
              </a:spcBef>
              <a:buNone/>
              <a:defRPr sz="3600">
                <a:solidFill>
                  <a:schemeClr val="tx2"/>
                </a:solidFill>
                <a:latin typeface="+mj-lt"/>
                <a:ea typeface="+mj-ea"/>
                <a:cs typeface="+mj-cs"/>
              </a:defRPr>
            </a:lvl1pPr>
          </a:lstStyle>
          <a:p>
            <a:pPr algn="ctr"/>
            <a:r>
              <a:rPr lang="ru-RU" dirty="0">
                <a:solidFill>
                  <a:schemeClr val="accent3">
                    <a:lumMod val="75000"/>
                  </a:schemeClr>
                </a:solidFill>
                <a:latin typeface="+mn-lt"/>
              </a:rPr>
              <a:t>Статья 2 </a:t>
            </a:r>
          </a:p>
        </p:txBody>
      </p:sp>
    </p:spTree>
    <p:extLst>
      <p:ext uri="{BB962C8B-B14F-4D97-AF65-F5344CB8AC3E}">
        <p14:creationId xmlns:p14="http://schemas.microsoft.com/office/powerpoint/2010/main" val="58512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E6935B6-3BB1-455A-9FF0-718AC908B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8" y="81647"/>
            <a:ext cx="12072664" cy="6694706"/>
          </a:xfrm>
          <a:prstGeom prst="rect">
            <a:avLst/>
          </a:prstGeom>
        </p:spPr>
      </p:pic>
    </p:spTree>
    <p:extLst>
      <p:ext uri="{BB962C8B-B14F-4D97-AF65-F5344CB8AC3E}">
        <p14:creationId xmlns:p14="http://schemas.microsoft.com/office/powerpoint/2010/main" val="1028926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dirty="0"/>
          </a:p>
        </p:txBody>
      </p:sp>
      <p:pic>
        <p:nvPicPr>
          <p:cNvPr id="5" name="Рисунок 4">
            <a:extLst>
              <a:ext uri="{FF2B5EF4-FFF2-40B4-BE49-F238E27FC236}">
                <a16:creationId xmlns:a16="http://schemas.microsoft.com/office/drawing/2014/main" id="{B6D0179E-995B-44A1-8FCF-9F49A451C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116632"/>
            <a:ext cx="11377264" cy="6655552"/>
          </a:xfrm>
          <a:prstGeom prst="rect">
            <a:avLst/>
          </a:prstGeom>
        </p:spPr>
      </p:pic>
    </p:spTree>
    <p:extLst>
      <p:ext uri="{BB962C8B-B14F-4D97-AF65-F5344CB8AC3E}">
        <p14:creationId xmlns:p14="http://schemas.microsoft.com/office/powerpoint/2010/main" val="603462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385761"/>
            <a:ext cx="9144000" cy="1835327"/>
          </a:xfrm>
        </p:spPr>
        <p:txBody>
          <a:bodyPr>
            <a:normAutofit/>
          </a:bodyPr>
          <a:lstStyle/>
          <a:p>
            <a:r>
              <a:rPr lang="ru-RU" b="1" dirty="0"/>
              <a:t>Федеральные основные образовательные программы </a:t>
            </a:r>
            <a:endParaRPr lang="ru-RU" dirty="0"/>
          </a:p>
        </p:txBody>
      </p:sp>
    </p:spTree>
    <p:extLst>
      <p:ext uri="{BB962C8B-B14F-4D97-AF65-F5344CB8AC3E}">
        <p14:creationId xmlns:p14="http://schemas.microsoft.com/office/powerpoint/2010/main" val="105443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type="body" sz="quarter" idx="12"/>
          </p:nvPr>
        </p:nvSpPr>
        <p:spPr/>
        <p:txBody>
          <a:bodyPr>
            <a:normAutofit fontScale="92500" lnSpcReduction="20000"/>
          </a:bodyPr>
          <a:lstStyle/>
          <a:p>
            <a:r>
              <a:rPr lang="ru-RU" sz="4800" dirty="0"/>
              <a:t>Валюшина Наталья Михайловна </a:t>
            </a:r>
          </a:p>
        </p:txBody>
      </p:sp>
      <p:sp>
        <p:nvSpPr>
          <p:cNvPr id="9" name="Текст 8"/>
          <p:cNvSpPr>
            <a:spLocks noGrp="1"/>
          </p:cNvSpPr>
          <p:nvPr>
            <p:ph type="body" sz="quarter" idx="13"/>
          </p:nvPr>
        </p:nvSpPr>
        <p:spPr>
          <a:xfrm>
            <a:off x="1667241" y="4069479"/>
            <a:ext cx="8849483" cy="590550"/>
          </a:xfrm>
        </p:spPr>
        <p:txBody>
          <a:bodyPr>
            <a:noAutofit/>
          </a:bodyPr>
          <a:lstStyle/>
          <a:p>
            <a:r>
              <a:rPr lang="ru-RU" sz="2400" dirty="0">
                <a:latin typeface="+mn-lt"/>
              </a:rPr>
              <a:t>заведующий  кафедрой социально-гуманитарных  дисциплин, канд. </a:t>
            </a:r>
            <a:r>
              <a:rPr lang="ru-RU" sz="2400" dirty="0" err="1">
                <a:latin typeface="+mn-lt"/>
              </a:rPr>
              <a:t>пед</a:t>
            </a:r>
            <a:r>
              <a:rPr lang="ru-RU" sz="2400" dirty="0">
                <a:latin typeface="+mn-lt"/>
              </a:rPr>
              <a:t>. наук</a:t>
            </a:r>
          </a:p>
        </p:txBody>
      </p:sp>
      <p:sp>
        <p:nvSpPr>
          <p:cNvPr id="10" name="Текст 9"/>
          <p:cNvSpPr>
            <a:spLocks noGrp="1"/>
          </p:cNvSpPr>
          <p:nvPr>
            <p:ph type="body" sz="quarter" idx="14"/>
          </p:nvPr>
        </p:nvSpPr>
        <p:spPr/>
        <p:txBody>
          <a:bodyPr/>
          <a:lstStyle/>
          <a:p>
            <a:r>
              <a:rPr lang="en-US" dirty="0"/>
              <a:t>n.valyushina@iro38.ru</a:t>
            </a:r>
            <a:endParaRPr lang="ru-RU" dirty="0"/>
          </a:p>
        </p:txBody>
      </p:sp>
      <p:sp>
        <p:nvSpPr>
          <p:cNvPr id="11" name="Текст 10"/>
          <p:cNvSpPr>
            <a:spLocks noGrp="1"/>
          </p:cNvSpPr>
          <p:nvPr>
            <p:ph type="body" sz="quarter" idx="15"/>
          </p:nvPr>
        </p:nvSpPr>
        <p:spPr/>
        <p:txBody>
          <a:bodyPr/>
          <a:lstStyle/>
          <a:p>
            <a:r>
              <a:rPr lang="en-US" dirty="0"/>
              <a:t>8(395-2)500-904(</a:t>
            </a:r>
            <a:r>
              <a:rPr lang="ru-RU" dirty="0"/>
              <a:t>вн.305)</a:t>
            </a:r>
          </a:p>
        </p:txBody>
      </p:sp>
      <p:sp>
        <p:nvSpPr>
          <p:cNvPr id="2" name="Прямоугольник 1"/>
          <p:cNvSpPr/>
          <p:nvPr/>
        </p:nvSpPr>
        <p:spPr>
          <a:xfrm>
            <a:off x="1667241" y="6375400"/>
            <a:ext cx="9364826" cy="35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7799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12" name="Прямоугольник 11"/>
          <p:cNvSpPr/>
          <p:nvPr/>
        </p:nvSpPr>
        <p:spPr>
          <a:xfrm>
            <a:off x="4007768" y="6245408"/>
            <a:ext cx="304892" cy="369332"/>
          </a:xfrm>
          <a:prstGeom prst="rect">
            <a:avLst/>
          </a:prstGeom>
        </p:spPr>
        <p:txBody>
          <a:bodyPr wrap="none">
            <a:spAutoFit/>
          </a:bodyPr>
          <a:lstStyle/>
          <a:p>
            <a:r>
              <a:rPr lang="ru-RU" dirty="0"/>
              <a:t>п</a:t>
            </a:r>
          </a:p>
        </p:txBody>
      </p:sp>
      <p:sp>
        <p:nvSpPr>
          <p:cNvPr id="13" name="Прямоугольник 12"/>
          <p:cNvSpPr/>
          <p:nvPr/>
        </p:nvSpPr>
        <p:spPr>
          <a:xfrm>
            <a:off x="2639616" y="6245408"/>
            <a:ext cx="1027845" cy="369332"/>
          </a:xfrm>
          <a:prstGeom prst="rect">
            <a:avLst/>
          </a:prstGeom>
        </p:spPr>
        <p:txBody>
          <a:bodyPr wrap="none">
            <a:spAutoFit/>
          </a:bodyPr>
          <a:lstStyle/>
          <a:p>
            <a:r>
              <a:rPr lang="ru-RU" b="1" dirty="0">
                <a:solidFill>
                  <a:schemeClr val="accent3">
                    <a:lumMod val="75000"/>
                  </a:schemeClr>
                </a:solidFill>
              </a:rPr>
              <a:t>ССЫЛКА</a:t>
            </a:r>
          </a:p>
        </p:txBody>
      </p:sp>
      <p:pic>
        <p:nvPicPr>
          <p:cNvPr id="2" name="Рисунок 1">
            <a:extLst>
              <a:ext uri="{FF2B5EF4-FFF2-40B4-BE49-F238E27FC236}">
                <a16:creationId xmlns:a16="http://schemas.microsoft.com/office/drawing/2014/main" id="{8DECC73F-139F-4A8C-B123-2C1DE3562EA0}"/>
              </a:ext>
            </a:extLst>
          </p:cNvPr>
          <p:cNvPicPr>
            <a:picLocks noChangeAspect="1"/>
          </p:cNvPicPr>
          <p:nvPr/>
        </p:nvPicPr>
        <p:blipFill>
          <a:blip r:embed="rId2"/>
          <a:stretch>
            <a:fillRect/>
          </a:stretch>
        </p:blipFill>
        <p:spPr>
          <a:xfrm>
            <a:off x="335360" y="216026"/>
            <a:ext cx="11657493" cy="6424542"/>
          </a:xfrm>
          <a:prstGeom prst="rect">
            <a:avLst/>
          </a:prstGeom>
        </p:spPr>
      </p:pic>
    </p:spTree>
    <p:extLst>
      <p:ext uri="{BB962C8B-B14F-4D97-AF65-F5344CB8AC3E}">
        <p14:creationId xmlns:p14="http://schemas.microsoft.com/office/powerpoint/2010/main" val="49172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4411488E-F0C4-4EBF-90FD-4D9ABD27FD33}"/>
              </a:ext>
            </a:extLst>
          </p:cNvPr>
          <p:cNvGraphicFramePr/>
          <p:nvPr>
            <p:extLst>
              <p:ext uri="{D42A27DB-BD31-4B8C-83A1-F6EECF244321}">
                <p14:modId xmlns:p14="http://schemas.microsoft.com/office/powerpoint/2010/main" val="194938152"/>
              </p:ext>
            </p:extLst>
          </p:nvPr>
        </p:nvGraphicFramePr>
        <p:xfrm>
          <a:off x="767408" y="476672"/>
          <a:ext cx="10515600" cy="5661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25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EE8CE93-CC18-4361-A694-28D4186D5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46509"/>
            <a:ext cx="11935848" cy="6622851"/>
          </a:xfrm>
          <a:prstGeom prst="rect">
            <a:avLst/>
          </a:prstGeom>
        </p:spPr>
      </p:pic>
    </p:spTree>
    <p:extLst>
      <p:ext uri="{BB962C8B-B14F-4D97-AF65-F5344CB8AC3E}">
        <p14:creationId xmlns:p14="http://schemas.microsoft.com/office/powerpoint/2010/main" val="226980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A91FF0A-4AD9-43A8-995E-C2E87E980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6" y="158124"/>
            <a:ext cx="11928648" cy="6541752"/>
          </a:xfrm>
          <a:prstGeom prst="rect">
            <a:avLst/>
          </a:prstGeom>
        </p:spPr>
      </p:pic>
    </p:spTree>
    <p:extLst>
      <p:ext uri="{BB962C8B-B14F-4D97-AF65-F5344CB8AC3E}">
        <p14:creationId xmlns:p14="http://schemas.microsoft.com/office/powerpoint/2010/main" val="35763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7FE64B71-FA82-442B-ACF7-1783F1FA5BC6}"/>
              </a:ext>
            </a:extLst>
          </p:cNvPr>
          <p:cNvSpPr/>
          <p:nvPr/>
        </p:nvSpPr>
        <p:spPr>
          <a:xfrm>
            <a:off x="10463414" y="5678857"/>
            <a:ext cx="1069267" cy="369332"/>
          </a:xfrm>
          <a:prstGeom prst="rect">
            <a:avLst/>
          </a:prstGeom>
        </p:spPr>
        <p:txBody>
          <a:bodyPr wrap="none">
            <a:spAutoFit/>
          </a:bodyPr>
          <a:lstStyle/>
          <a:p>
            <a:r>
              <a:rPr lang="ru-RU" dirty="0">
                <a:solidFill>
                  <a:schemeClr val="bg1"/>
                </a:solidFill>
              </a:rPr>
              <a:t>ССЫЛКА:</a:t>
            </a:r>
          </a:p>
        </p:txBody>
      </p:sp>
      <p:pic>
        <p:nvPicPr>
          <p:cNvPr id="4" name="Рисунок 3">
            <a:extLst>
              <a:ext uri="{FF2B5EF4-FFF2-40B4-BE49-F238E27FC236}">
                <a16:creationId xmlns:a16="http://schemas.microsoft.com/office/drawing/2014/main" id="{0D0FF6EB-5938-4B36-BD3D-14512DF6E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7" y="116632"/>
            <a:ext cx="12086977" cy="6624736"/>
          </a:xfrm>
          <a:prstGeom prst="rect">
            <a:avLst/>
          </a:prstGeom>
        </p:spPr>
      </p:pic>
    </p:spTree>
    <p:extLst>
      <p:ext uri="{BB962C8B-B14F-4D97-AF65-F5344CB8AC3E}">
        <p14:creationId xmlns:p14="http://schemas.microsoft.com/office/powerpoint/2010/main" val="293960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9460B4-1B4E-47A3-A14C-6BD19B9269DE}"/>
              </a:ext>
            </a:extLst>
          </p:cNvPr>
          <p:cNvSpPr>
            <a:spLocks noGrp="1"/>
          </p:cNvSpPr>
          <p:nvPr>
            <p:ph type="title"/>
          </p:nvPr>
        </p:nvSpPr>
        <p:spPr>
          <a:xfrm>
            <a:off x="911424" y="620688"/>
            <a:ext cx="10515600" cy="631909"/>
          </a:xfrm>
        </p:spPr>
        <p:txBody>
          <a:bodyPr/>
          <a:lstStyle/>
          <a:p>
            <a:r>
              <a:rPr lang="ru-RU" b="1" dirty="0"/>
              <a:t>ФЗ-273 «Об образовании в Российской Федерации»</a:t>
            </a:r>
            <a:endParaRPr lang="ru-RU" dirty="0"/>
          </a:p>
        </p:txBody>
      </p:sp>
      <p:sp>
        <p:nvSpPr>
          <p:cNvPr id="3" name="Объект 2">
            <a:extLst>
              <a:ext uri="{FF2B5EF4-FFF2-40B4-BE49-F238E27FC236}">
                <a16:creationId xmlns:a16="http://schemas.microsoft.com/office/drawing/2014/main" id="{6C1BC8F4-31CD-4E19-B04B-3629E3708AB8}"/>
              </a:ext>
            </a:extLst>
          </p:cNvPr>
          <p:cNvSpPr>
            <a:spLocks noGrp="1"/>
          </p:cNvSpPr>
          <p:nvPr>
            <p:ph idx="1"/>
          </p:nvPr>
        </p:nvSpPr>
        <p:spPr>
          <a:xfrm>
            <a:off x="838200" y="1825624"/>
            <a:ext cx="10515600" cy="4915743"/>
          </a:xfrm>
        </p:spPr>
        <p:txBody>
          <a:bodyPr>
            <a:normAutofit fontScale="92500" lnSpcReduction="20000"/>
          </a:bodyPr>
          <a:lstStyle/>
          <a:p>
            <a:pPr marL="0" indent="0" algn="just">
              <a:buNone/>
            </a:pPr>
            <a:r>
              <a:rPr lang="ru-RU" dirty="0"/>
              <a:t>6.3. 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a:t>
            </a:r>
            <a:r>
              <a:rPr lang="ru-RU" b="1" dirty="0">
                <a:solidFill>
                  <a:schemeClr val="accent1">
                    <a:lumMod val="75000"/>
                  </a:schemeClr>
                </a:solidFill>
              </a:rPr>
              <a:t>непосредственное применение при реализации обязательной части образовательной программы </a:t>
            </a:r>
            <a:r>
              <a:rPr lang="ru-RU" dirty="0"/>
              <a:t>начального общего образования федеральных рабочих программ по учебным предметам </a:t>
            </a:r>
            <a:r>
              <a:rPr lang="ru-RU" dirty="0">
                <a:solidFill>
                  <a:schemeClr val="accent1">
                    <a:lumMod val="75000"/>
                  </a:schemeClr>
                </a:solidFill>
              </a:rPr>
              <a:t>"Русский язык", "Литературное чтение" и "Окружающий мир"</a:t>
            </a:r>
            <a:r>
              <a:rPr lang="ru-RU" dirty="0"/>
              <a:t>, а при реализации обязательной части образовательных программ основного общего и среднего общего образования федеральных рабочих программ по учебным предметам </a:t>
            </a:r>
            <a:r>
              <a:rPr lang="ru-RU" dirty="0">
                <a:solidFill>
                  <a:schemeClr val="accent1">
                    <a:lumMod val="75000"/>
                  </a:schemeClr>
                </a:solidFill>
              </a:rPr>
              <a:t>"Русский язык", "Литература", "История", "Обществознание", "География" и "Основы безопасности жизнедеятельности"</a:t>
            </a:r>
            <a:r>
              <a:rPr lang="ru-RU" dirty="0"/>
              <a:t>.</a:t>
            </a:r>
          </a:p>
          <a:p>
            <a:endParaRPr lang="ru-RU" dirty="0"/>
          </a:p>
          <a:p>
            <a:pPr marL="0" indent="0">
              <a:buNone/>
            </a:pPr>
            <a:r>
              <a:rPr lang="ru-RU" i="1" dirty="0"/>
              <a:t>(часть 6.3 введена Федеральным </a:t>
            </a:r>
            <a:r>
              <a:rPr lang="ru-RU" i="1" dirty="0">
                <a:hlinkClick r:id="rId2"/>
              </a:rPr>
              <a:t>законом</a:t>
            </a:r>
            <a:r>
              <a:rPr lang="ru-RU" i="1" dirty="0"/>
              <a:t> от 24.09.2022 N 371-ФЗ)</a:t>
            </a:r>
          </a:p>
          <a:p>
            <a:pPr marL="0" indent="0">
              <a:buNone/>
            </a:pPr>
            <a:endParaRPr lang="ru-RU" dirty="0"/>
          </a:p>
        </p:txBody>
      </p:sp>
      <p:sp>
        <p:nvSpPr>
          <p:cNvPr id="4" name="Прямоугольник 3">
            <a:extLst>
              <a:ext uri="{FF2B5EF4-FFF2-40B4-BE49-F238E27FC236}">
                <a16:creationId xmlns:a16="http://schemas.microsoft.com/office/drawing/2014/main" id="{AF97E3E2-E642-45E5-AD5B-8ED2A64B60A1}"/>
              </a:ext>
            </a:extLst>
          </p:cNvPr>
          <p:cNvSpPr/>
          <p:nvPr/>
        </p:nvSpPr>
        <p:spPr>
          <a:xfrm>
            <a:off x="5517957" y="1169778"/>
            <a:ext cx="1156087" cy="369332"/>
          </a:xfrm>
          <a:prstGeom prst="rect">
            <a:avLst/>
          </a:prstGeom>
        </p:spPr>
        <p:txBody>
          <a:bodyPr wrap="none">
            <a:spAutoFit/>
          </a:bodyPr>
          <a:lstStyle/>
          <a:p>
            <a:pPr algn="ctr"/>
            <a:r>
              <a:rPr lang="ru-RU" dirty="0">
                <a:solidFill>
                  <a:schemeClr val="accent3">
                    <a:lumMod val="75000"/>
                  </a:schemeClr>
                </a:solidFill>
              </a:rPr>
              <a:t>Статья 12 </a:t>
            </a:r>
          </a:p>
        </p:txBody>
      </p:sp>
    </p:spTree>
    <p:extLst>
      <p:ext uri="{BB962C8B-B14F-4D97-AF65-F5344CB8AC3E}">
        <p14:creationId xmlns:p14="http://schemas.microsoft.com/office/powerpoint/2010/main" val="403007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4EDD7B-A4F0-49B5-AA87-274825722862}"/>
              </a:ext>
            </a:extLst>
          </p:cNvPr>
          <p:cNvSpPr>
            <a:spLocks noGrp="1"/>
          </p:cNvSpPr>
          <p:nvPr>
            <p:ph type="title"/>
          </p:nvPr>
        </p:nvSpPr>
        <p:spPr>
          <a:xfrm>
            <a:off x="838200" y="676760"/>
            <a:ext cx="10515600" cy="631909"/>
          </a:xfrm>
        </p:spPr>
        <p:txBody>
          <a:bodyPr/>
          <a:lstStyle/>
          <a:p>
            <a:r>
              <a:rPr lang="ru-RU" dirty="0"/>
              <a:t>ФОП ООО</a:t>
            </a:r>
          </a:p>
        </p:txBody>
      </p:sp>
      <p:sp>
        <p:nvSpPr>
          <p:cNvPr id="3" name="Объект 2">
            <a:extLst>
              <a:ext uri="{FF2B5EF4-FFF2-40B4-BE49-F238E27FC236}">
                <a16:creationId xmlns:a16="http://schemas.microsoft.com/office/drawing/2014/main" id="{A2BD388A-57E8-45E4-A93B-3C8ECDD7EA5F}"/>
              </a:ext>
            </a:extLst>
          </p:cNvPr>
          <p:cNvSpPr>
            <a:spLocks noGrp="1"/>
          </p:cNvSpPr>
          <p:nvPr>
            <p:ph idx="1"/>
          </p:nvPr>
        </p:nvSpPr>
        <p:spPr>
          <a:xfrm>
            <a:off x="838200" y="1484784"/>
            <a:ext cx="10515600" cy="4351338"/>
          </a:xfrm>
        </p:spPr>
        <p:txBody>
          <a:bodyPr/>
          <a:lstStyle/>
          <a:p>
            <a:pPr algn="just"/>
            <a:r>
              <a:rPr lang="ru-RU" dirty="0"/>
              <a:t>В ФОП ООО предусмотрена возможность изучения учебных предметов ("Математика", "Информатика", "Физика", "Химия", "Биология") на углубленном уровне за счет добавления учебных часов, из части федерального учебного плана, формируемого участниками образовательных отношений. </a:t>
            </a:r>
          </a:p>
          <a:p>
            <a:pPr algn="just"/>
            <a:endParaRPr lang="ru-RU" dirty="0"/>
          </a:p>
          <a:p>
            <a:pPr algn="just"/>
            <a:r>
              <a:rPr lang="ru-RU" dirty="0"/>
              <a:t>Для реализации модуля "Введение в Новейшую историю России" в учебном курсе "История России" количество часов на изучение учебного предмета "История" в 9 классе рекомендуется увеличить на 14 учебных часов. </a:t>
            </a:r>
          </a:p>
        </p:txBody>
      </p:sp>
    </p:spTree>
    <p:extLst>
      <p:ext uri="{BB962C8B-B14F-4D97-AF65-F5344CB8AC3E}">
        <p14:creationId xmlns:p14="http://schemas.microsoft.com/office/powerpoint/2010/main" val="1896949869"/>
      </p:ext>
    </p:extLst>
  </p:cSld>
  <p:clrMapOvr>
    <a:masterClrMapping/>
  </p:clrMapOvr>
</p:sld>
</file>

<file path=ppt/theme/theme1.xml><?xml version="1.0" encoding="utf-8"?>
<a:theme xmlns:a="http://schemas.openxmlformats.org/drawingml/2006/main" name="Тема Office">
  <a:themeElements>
    <a:clrScheme name="IRO38.RU Theme">
      <a:dk1>
        <a:srgbClr val="022B38"/>
      </a:dk1>
      <a:lt1>
        <a:srgbClr val="FFFFFF"/>
      </a:lt1>
      <a:dk2>
        <a:srgbClr val="279072"/>
      </a:dk2>
      <a:lt2>
        <a:srgbClr val="F2F2F2"/>
      </a:lt2>
      <a:accent1>
        <a:srgbClr val="BF1363"/>
      </a:accent1>
      <a:accent2>
        <a:srgbClr val="39A6A3"/>
      </a:accent2>
      <a:accent3>
        <a:srgbClr val="279072"/>
      </a:accent3>
      <a:accent4>
        <a:srgbClr val="718F93"/>
      </a:accent4>
      <a:accent5>
        <a:srgbClr val="D4840B"/>
      </a:accent5>
      <a:accent6>
        <a:srgbClr val="2F5D62"/>
      </a:accent6>
      <a:hlink>
        <a:srgbClr val="4976C5"/>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Шаблон</Template>
  <TotalTime>3810</TotalTime>
  <Words>953</Words>
  <Application>Microsoft Office PowerPoint</Application>
  <DocSecurity>0</DocSecurity>
  <PresentationFormat>Широкоэкранный</PresentationFormat>
  <Paragraphs>63</Paragraphs>
  <Slides>23</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Calibri Light</vt:lpstr>
      <vt:lpstr>Times New Roman</vt:lpstr>
      <vt:lpstr>Тема Office</vt:lpstr>
      <vt:lpstr>Федеральные основные образовательные программы </vt:lpstr>
      <vt:lpstr>ФЗ-273 «Об образовании в Российской Федерации»</vt:lpstr>
      <vt:lpstr>Презентация PowerPoint</vt:lpstr>
      <vt:lpstr>Презентация PowerPoint</vt:lpstr>
      <vt:lpstr>Презентация PowerPoint</vt:lpstr>
      <vt:lpstr>Презентация PowerPoint</vt:lpstr>
      <vt:lpstr>Презентация PowerPoint</vt:lpstr>
      <vt:lpstr>ФЗ-273 «Об образовании в Российской Федерации»</vt:lpstr>
      <vt:lpstr>ФОП ООО</vt:lpstr>
      <vt:lpstr>Приказ Министерства просвещения Российской Федерации от 12 августа 2022 г. № 732 «О внесении изменений в федеральный государственный образовательный стандарт среднего общего образования» (утвержден приказом Министерства образования и науки Российской Федерации от 17 мая 2012 г. № 413» (зарегистрирован Минюстом России 12 сентября 2022 г., регистрационный № 70034))</vt:lpstr>
      <vt:lpstr>Определение количества/списка изучаемых учебных предметов</vt:lpstr>
      <vt:lpstr>Важно! СОО</vt:lpstr>
      <vt:lpstr>Важно! ООО, СОО</vt:lpstr>
      <vt:lpstr>Важно! СОО</vt:lpstr>
      <vt:lpstr>Федеральный перечень учебников</vt:lpstr>
      <vt:lpstr>Презентация PowerPoint</vt:lpstr>
      <vt:lpstr>Презентация PowerPoint</vt:lpstr>
      <vt:lpstr>Презентация PowerPoint</vt:lpstr>
      <vt:lpstr>Федеральный перечень электронных образовательных ресурсов</vt:lpstr>
      <vt:lpstr>Презентация PowerPoint</vt:lpstr>
      <vt:lpstr>Презентация PowerPoint</vt:lpstr>
      <vt:lpstr>Федеральные основные образовательные программы </vt:lpstr>
      <vt:lpstr>Презентация PowerPoint</vt:lpstr>
    </vt:vector>
  </TitlesOfParts>
  <Manager/>
  <Company>ГАУ ДПО ИРО</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переносить воду в решете</dc:title>
  <dc:subject/>
  <dc:creator>Быков Александр Сергеевич</dc:creator>
  <cp:keywords/>
  <dc:description/>
  <cp:lastModifiedBy>MA_Voronkova</cp:lastModifiedBy>
  <cp:revision>428</cp:revision>
  <dcterms:created xsi:type="dcterms:W3CDTF">2021-06-01T01:13:35Z</dcterms:created>
  <dcterms:modified xsi:type="dcterms:W3CDTF">2023-05-13T05:53:55Z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0x010100B969DA29E761DA4791816C83B488D51F</vt:lpwstr>
  </property>
</Properties>
</file>