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2"/>
  </p:notesMasterIdLst>
  <p:handoutMasterIdLst>
    <p:handoutMasterId r:id="rId13"/>
  </p:handoutMasterIdLst>
  <p:sldIdLst>
    <p:sldId id="256" r:id="rId5"/>
    <p:sldId id="341" r:id="rId6"/>
    <p:sldId id="342" r:id="rId7"/>
    <p:sldId id="343" r:id="rId8"/>
    <p:sldId id="344" r:id="rId9"/>
    <p:sldId id="345" r:id="rId10"/>
    <p:sldId id="346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DA8BA17-D35D-4948-91E2-71DDD760FEF1}" type="datetime1">
              <a:rPr lang="ru-RU" smtClean="0"/>
              <a:t>15.03.2024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3D75EC1-FB33-4997-8B71-3CF9F1D44536}" type="datetime1">
              <a:rPr lang="ru-RU" noProof="0" smtClean="0"/>
              <a:t>15.03.2024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36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pic>
        <p:nvPicPr>
          <p:cNvPr id="17" name="Рисунок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Образец заголовка</a:t>
            </a:r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ru-RU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Образец 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 rtl="0"/>
            <a:r>
              <a:rPr lang="ru-RU" sz="2000" noProof="0">
                <a:solidFill>
                  <a:schemeClr val="tx2">
                    <a:alpha val="60000"/>
                  </a:schemeClr>
                </a:solidFill>
              </a:rPr>
              <a:t>Образец текста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noProof="0">
                <a:solidFill>
                  <a:schemeClr val="tx2">
                    <a:alpha val="60000"/>
                  </a:schemeClr>
                </a:solidFill>
                <a:latin typeface="Calibri" panose="020F0502020204030204" pitchFamily="34" charset="0"/>
              </a:rPr>
              <a:t>01.03.20ГГ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noProof="0">
                <a:solidFill>
                  <a:schemeClr val="tx2">
                    <a:alpha val="60000"/>
                  </a:schemeClr>
                </a:solidFill>
                <a:latin typeface="Calibri" panose="020F0502020204030204" pitchFamily="34" charset="0"/>
              </a:rPr>
              <a:t>Образец текста нижнего колонтитула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ru-RU" noProof="0" smtClean="0">
                <a:solidFill>
                  <a:schemeClr val="tx2">
                    <a:alpha val="60000"/>
                  </a:schemeClr>
                </a:solidFill>
                <a:latin typeface="Calibri" panose="020F0502020204030204" pitchFamily="34" charset="0"/>
              </a:rPr>
              <a:pPr/>
              <a:t>‹#›</a:t>
            </a:fld>
            <a:endParaRPr lang="ru-RU" noProof="0">
              <a:solidFill>
                <a:schemeClr val="tx2">
                  <a:alpha val="6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ru-RU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Образец заголовка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ru-RU" sz="1800" noProof="0">
                <a:solidFill>
                  <a:schemeClr val="tx2">
                    <a:alpha val="60000"/>
                  </a:schemeClr>
                </a:solidFill>
              </a:rPr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Прямоугольник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2" name="Рамка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r>
              <a:rPr lang="ru-RU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Образец заголовка</a:t>
            </a:r>
            <a:endParaRPr lang="ru-RU" sz="4400" noProof="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ru-RU" sz="1800" noProof="0">
                <a:solidFill>
                  <a:schemeClr val="tx2">
                    <a:alpha val="60000"/>
                  </a:schemeClr>
                </a:solidFill>
              </a:rPr>
              <a:t>Образец текста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Рисунок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ru-RU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Образец заголовка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 rtl="0"/>
            <a:r>
              <a:rPr lang="ru-RU" sz="1800" noProof="0">
                <a:solidFill>
                  <a:schemeClr val="tx2">
                    <a:alpha val="60000"/>
                  </a:schemeClr>
                </a:solidFill>
              </a:rPr>
              <a:t>Образец текста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ru-RU" noProof="0"/>
              <a:t>01.03.20ГГ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5" name="Рисунок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0" name="Нижний колонтитул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31" name="Номер слайда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Прямоугольник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 useBgFill="1"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9" name="Рамка 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cs typeface="Times New Roman" panose="02020603050405020304" pitchFamily="18" charset="0"/>
              </a:defRPr>
            </a:lvl1pPr>
          </a:lstStyle>
          <a:p>
            <a:pPr algn="l" rtl="0"/>
            <a:r>
              <a:rPr lang="ru-RU" noProof="0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Образец заголовка</a:t>
            </a: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Рисунок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аблица диаграммы (временная шкал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 useBgFill="1"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Рисунок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Рисунок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Times New Roman" panose="02020603050405020304" pitchFamily="18" charset="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4" name="Текст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Times New Roman" panose="02020603050405020304" pitchFamily="18" charset="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6" name="Текст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Times New Roman" panose="02020603050405020304" pitchFamily="18" charset="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8" name="Текст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Times New Roman" panose="02020603050405020304" pitchFamily="18" charset="0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 (слайд для сравнен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01.03.20ГГ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/>
              <a:t>01.03.20ГГ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28844951-7827-47D4-8276-7DDE1FA7D85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Times New Roman" panose="02020603050405020304" pitchFamily="18" charset="0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id="{F48ED588-28AC-4DBB-8505-EF7C2031D881}"/>
              </a:ext>
            </a:extLst>
          </p:cNvPr>
          <p:cNvSpPr/>
          <p:nvPr/>
        </p:nvSpPr>
        <p:spPr>
          <a:xfrm>
            <a:off x="5204885" y="503693"/>
            <a:ext cx="4275667" cy="118533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8A6BD-A6EE-4F1A-83FC-C79CB3EADBE4}"/>
              </a:ext>
            </a:extLst>
          </p:cNvPr>
          <p:cNvSpPr txBox="1"/>
          <p:nvPr/>
        </p:nvSpPr>
        <p:spPr>
          <a:xfrm>
            <a:off x="5473696" y="809461"/>
            <a:ext cx="542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Я - Чадаева Анастасия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3883A8C-0E95-487B-A563-645FBC65388C}"/>
              </a:ext>
            </a:extLst>
          </p:cNvPr>
          <p:cNvSpPr/>
          <p:nvPr/>
        </p:nvSpPr>
        <p:spPr>
          <a:xfrm>
            <a:off x="6421967" y="1841798"/>
            <a:ext cx="4267200" cy="1193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C39F2-2E85-4337-B0D2-B77CF8CAA5E1}"/>
              </a:ext>
            </a:extLst>
          </p:cNvPr>
          <p:cNvSpPr txBox="1"/>
          <p:nvPr/>
        </p:nvSpPr>
        <p:spPr>
          <a:xfrm>
            <a:off x="6968066" y="2157203"/>
            <a:ext cx="358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Обучающаяся 10 «А» класса, 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МБОУ «СОШ» № 17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60ADFF2-CC61-49CA-AD23-CA100CB22771}"/>
              </a:ext>
            </a:extLst>
          </p:cNvPr>
          <p:cNvSpPr/>
          <p:nvPr/>
        </p:nvSpPr>
        <p:spPr>
          <a:xfrm>
            <a:off x="7338484" y="3374206"/>
            <a:ext cx="2717800" cy="10329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65990-5BBD-4A27-B43B-DDF41014BA64}"/>
              </a:ext>
            </a:extLst>
          </p:cNvPr>
          <p:cNvSpPr txBox="1"/>
          <p:nvPr/>
        </p:nvSpPr>
        <p:spPr>
          <a:xfrm>
            <a:off x="7882466" y="3706006"/>
            <a:ext cx="156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Мне 16 лет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956D50-6F03-405A-9A9F-3E029F8E45D9}"/>
              </a:ext>
            </a:extLst>
          </p:cNvPr>
          <p:cNvSpPr txBox="1"/>
          <p:nvPr/>
        </p:nvSpPr>
        <p:spPr>
          <a:xfrm>
            <a:off x="5647266" y="6366933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2024 г.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BBB08B-CB71-460D-AE42-5F0198BE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20" y="809461"/>
            <a:ext cx="4013198" cy="5350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72B5211-1431-4295-ACD2-D96EF45D86C8}"/>
              </a:ext>
            </a:extLst>
          </p:cNvPr>
          <p:cNvSpPr/>
          <p:nvPr/>
        </p:nvSpPr>
        <p:spPr>
          <a:xfrm>
            <a:off x="7929032" y="4919133"/>
            <a:ext cx="3759200" cy="10329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Хвали себя за любые достижения, ведь это твой труд</a:t>
            </a:r>
          </a:p>
        </p:txBody>
      </p:sp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DEBFEDA-6F96-4055-A48C-6751EFEB57ED}"/>
              </a:ext>
            </a:extLst>
          </p:cNvPr>
          <p:cNvSpPr txBox="1">
            <a:spLocks/>
          </p:cNvSpPr>
          <p:nvPr/>
        </p:nvSpPr>
        <p:spPr>
          <a:xfrm>
            <a:off x="194734" y="609600"/>
            <a:ext cx="5808134" cy="147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Семья – опора счастья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BB369F-C330-42B1-A631-B32C40D83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14" y="3004160"/>
            <a:ext cx="5139373" cy="35420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A73A14-9816-493E-B4B6-2DA156E0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484" y="188702"/>
            <a:ext cx="4596782" cy="31640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C882EF-A439-4A81-ADFF-B16B2FD8C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147" y="1859650"/>
            <a:ext cx="44843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3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9728764-917A-493E-BF8A-C82D491271C3}"/>
              </a:ext>
            </a:extLst>
          </p:cNvPr>
          <p:cNvSpPr txBox="1">
            <a:spLocks/>
          </p:cNvSpPr>
          <p:nvPr/>
        </p:nvSpPr>
        <p:spPr>
          <a:xfrm>
            <a:off x="191178" y="315116"/>
            <a:ext cx="5125889" cy="1430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ru-RU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Школа – это моя история, моя жизнь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BA03B3-87E0-4B7B-BC1B-66A96BB0D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765" y="225275"/>
            <a:ext cx="4291956" cy="30238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B39394-D236-4CA1-8362-EC40E1956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410" y="3519007"/>
            <a:ext cx="4395597" cy="3023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7D04E8-17CF-4443-B67C-9CF536008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502" y="1531539"/>
            <a:ext cx="4023709" cy="34994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C684B7-1B9A-4309-91A7-D66C0004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35" y="3608847"/>
            <a:ext cx="2408129" cy="29080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58AACF-918D-47F4-A49F-051E4395D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591" y="3608847"/>
            <a:ext cx="240203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6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023DAC3-ADF3-4493-A0D5-2C2E62D9B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799" y="309562"/>
            <a:ext cx="3844067" cy="3119437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Чтобы достичь цели, нужно, прежде всего, к ней идти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025285-A48C-4D87-A7E1-8B625DAA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55" y="3684159"/>
            <a:ext cx="4261473" cy="27312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807B1A-8D17-4A29-9DD1-73BE2FD46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046" y="383643"/>
            <a:ext cx="2578832" cy="2853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54A4B2-97EA-474D-9E61-77E69F9CD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835" y="3557420"/>
            <a:ext cx="2414225" cy="2853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C26588-3364-4F7E-B012-50CA1A6A5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358" y="3621182"/>
            <a:ext cx="2727890" cy="29272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99FA4F-8BA4-4FEA-BD1B-8A45C279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4057" y="309562"/>
            <a:ext cx="2578832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8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36F2E7-EB68-42D3-AF7C-7D8C254F9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23" y="3697241"/>
            <a:ext cx="5054022" cy="282269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6761782-F6EB-482F-8D27-933AD6DC5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4670"/>
            <a:ext cx="4216400" cy="2487907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Объединенные усилия обеспечивают успех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FBC861-6EAC-4CA2-9AE6-BE3FB7E7F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195" y="1434373"/>
            <a:ext cx="3818066" cy="21376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874665-B2B2-4C72-8C0A-8BDD1D3AF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055" y="259630"/>
            <a:ext cx="4061279" cy="26979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97D2D8-92FC-48E9-A829-9484CC201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995" y="3383910"/>
            <a:ext cx="5200339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0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054274D-4B36-4D3F-9ABE-DB8461D33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34" y="685800"/>
            <a:ext cx="3649634" cy="1363133"/>
          </a:xfrm>
        </p:spPr>
        <p:txBody>
          <a:bodyPr rtlCol="0">
            <a:noAutofit/>
          </a:bodyPr>
          <a:lstStyle/>
          <a:p>
            <a:pPr rtl="0"/>
            <a:r>
              <a:rPr lang="ru-RU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Танцы для меня не хобби и даже не страсть. </a:t>
            </a:r>
            <a:br>
              <a:rPr lang="ru-RU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Танцы – это я сама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A39970-D816-4C28-A450-9CD72371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951" y="4379884"/>
            <a:ext cx="3749411" cy="2099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E32EC0-435F-4B8F-A6B9-31AC71367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t="6366" r="-1571" b="14058"/>
          <a:stretch/>
        </p:blipFill>
        <p:spPr>
          <a:xfrm>
            <a:off x="7819435" y="351097"/>
            <a:ext cx="4255911" cy="2540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7B08DD-A9A9-45E6-BBC6-586DEAC41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967" y="117413"/>
            <a:ext cx="3698991" cy="36989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598442-7447-494A-AAC2-4D04066BEE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80" t="-2937" r="12800" b="12482"/>
          <a:stretch/>
        </p:blipFill>
        <p:spPr>
          <a:xfrm>
            <a:off x="326417" y="2675467"/>
            <a:ext cx="4504267" cy="3911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3587A9-E6B7-4CFB-8002-5D4A00C51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629" y="3401915"/>
            <a:ext cx="2961768" cy="29617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3E54FA-98DA-4E31-B51A-498F501D8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708369"/>
            <a:ext cx="3167572" cy="19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62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9F16C7-DB66-4C4B-98EF-E0163DB4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801" y="1449311"/>
            <a:ext cx="1404364" cy="18712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C775F9-D335-4714-8B52-1F2A8975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52" y="167961"/>
            <a:ext cx="1453129" cy="19784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70625F-762C-4F1F-8D11-9694D7F8E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43" y="1628575"/>
            <a:ext cx="1473703" cy="21316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B0B84-9D35-4EB6-B5F8-4312485BB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125" y="2734012"/>
            <a:ext cx="1568186" cy="22311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5D112F-3791-4F32-86AB-0E8D1896C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211" y="321395"/>
            <a:ext cx="1453129" cy="20635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F48577-D1B7-47FA-9119-2E481435F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207" y="2384917"/>
            <a:ext cx="2200741" cy="15708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B2834A-BF39-4EA7-BAC3-529641968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0670" y="1267494"/>
            <a:ext cx="2093190" cy="14738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197C39E-99B8-4FF3-8D41-B58BFFA82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3282" y="2492931"/>
            <a:ext cx="2338079" cy="1659282"/>
          </a:xfrm>
          <a:prstGeom prst="rect">
            <a:avLst/>
          </a:prstGeom>
        </p:spPr>
      </p:pic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139BECDE-026C-4287-A05A-6638FAC57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7464" y="-110896"/>
            <a:ext cx="3977703" cy="2740839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Не приложив усилий, не добьёшься успеха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44FF9A7-3148-461C-B1AB-B8DF23204C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4383" y="3726338"/>
            <a:ext cx="2331671" cy="165928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FB069B7-EB81-4EA5-B9F9-1C4C465D93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4132" y="4828441"/>
            <a:ext cx="2477956" cy="17491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481F71-04C5-41B6-9FD9-2BF247E47F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0387" y="4473084"/>
            <a:ext cx="1621076" cy="22101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8F59E9A-C9BB-478C-BA47-3DBE4A765E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806" y="4377152"/>
            <a:ext cx="1489374" cy="201693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B5EF514-8A98-448B-B93D-7D4756F9D9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1713" y="4473084"/>
            <a:ext cx="1621077" cy="22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73239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7075_TF00537603_Win32.potx" id="{FA760C41-A864-41E6-932D-5EA51B7829CA}" vid="{0D0BA4B2-E6DF-459E-A2A3-0B753D8820B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AFE2A1-77F8-441E-9B9F-DD61C354F4FE}">
  <ds:schemaRefs>
    <ds:schemaRef ds:uri="http://schemas.microsoft.com/office/2006/documentManagement/types"/>
    <ds:schemaRef ds:uri="http://www.w3.org/XML/1998/namespace"/>
    <ds:schemaRef ds:uri="http://purl.org/dc/elements/1.1/"/>
    <ds:schemaRef ds:uri="71af3243-3dd4-4a8d-8c0d-dd76da1f02a5"/>
    <ds:schemaRef ds:uri="http://purl.org/dc/terms/"/>
    <ds:schemaRef ds:uri="230e9df3-be65-4c73-a93b-d1236ebd677e"/>
    <ds:schemaRef ds:uri="http://purl.org/dc/dcmitype/"/>
    <ds:schemaRef ds:uri="http://schemas.microsoft.com/office/infopath/2007/PartnerControls"/>
    <ds:schemaRef ds:uri="16c05727-aa75-4e4a-9b5f-8a80a1165891"/>
    <ds:schemaRef ds:uri="http://schemas.openxmlformats.org/package/2006/metadata/core-properties"/>
    <ds:schemaRef ds:uri="http://schemas.microsoft.com/office/2006/metadata/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Светящееся оформление</Template>
  <TotalTime>252</TotalTime>
  <Words>79</Words>
  <Application>Microsoft Office PowerPoint</Application>
  <PresentationFormat>Широкоэкранный</PresentationFormat>
  <Paragraphs>13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Angsana New</vt:lpstr>
      <vt:lpstr>Arial</vt:lpstr>
      <vt:lpstr>Avenir Next LT Pro</vt:lpstr>
      <vt:lpstr>Calibri</vt:lpstr>
      <vt:lpstr>Cambria</vt:lpstr>
      <vt:lpstr>Century Gothic</vt:lpstr>
      <vt:lpstr>Sabon Next LT</vt:lpstr>
      <vt:lpstr>Times New Roman</vt:lpstr>
      <vt:lpstr>Wingdings</vt:lpstr>
      <vt:lpstr>LuminousVTI</vt:lpstr>
      <vt:lpstr>Презентация PowerPoint</vt:lpstr>
      <vt:lpstr>Презентация PowerPoint</vt:lpstr>
      <vt:lpstr>Презентация PowerPoint</vt:lpstr>
      <vt:lpstr>Чтобы достичь цели, нужно, прежде всего, к ней идти </vt:lpstr>
      <vt:lpstr>Объединенные усилия обеспечивают успех</vt:lpstr>
      <vt:lpstr>Танцы для меня не хобби и даже не страсть.  Танцы – это я сама</vt:lpstr>
      <vt:lpstr>Не приложив усилий, не добьёшься успеха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Учитель211</dc:creator>
  <cp:lastModifiedBy>MA_Voronkova</cp:lastModifiedBy>
  <cp:revision>23</cp:revision>
  <dcterms:created xsi:type="dcterms:W3CDTF">2024-03-14T06:21:10Z</dcterms:created>
  <dcterms:modified xsi:type="dcterms:W3CDTF">2024-03-15T03:39:41Z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