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sldIdLst>
    <p:sldId id="256" r:id="rId2"/>
    <p:sldId id="257" r:id="rId3"/>
    <p:sldId id="261" r:id="rId4"/>
    <p:sldId id="258" r:id="rId5"/>
    <p:sldId id="263" r:id="rId6"/>
    <p:sldId id="265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8DBD"/>
    <a:srgbClr val="7DB1E1"/>
    <a:srgbClr val="578CC0"/>
    <a:srgbClr val="A4D9F4"/>
    <a:srgbClr val="FF99FF"/>
    <a:srgbClr val="FF66FF"/>
    <a:srgbClr val="F6D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22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28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1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87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08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46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928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99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06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8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689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91000">
              <a:schemeClr val="accent1"/>
            </a:gs>
            <a:gs pos="26000">
              <a:schemeClr val="accent1"/>
            </a:gs>
            <a:gs pos="51000">
              <a:schemeClr val="accent1">
                <a:lumMod val="45000"/>
                <a:lumOff val="55000"/>
              </a:schemeClr>
            </a:gs>
            <a:gs pos="98000">
              <a:schemeClr val="accent1"/>
            </a:gs>
            <a:gs pos="75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CDA20-C15A-43E9-B6A3-3362E4554F4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6682A-059A-4BA1-963E-DA2800E2C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2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578CC0"/>
            </a:gs>
            <a:gs pos="0">
              <a:srgbClr val="7DB1E1"/>
            </a:gs>
            <a:gs pos="91000">
              <a:schemeClr val="accent1"/>
            </a:gs>
            <a:gs pos="26000">
              <a:schemeClr val="accent1"/>
            </a:gs>
            <a:gs pos="51000">
              <a:srgbClr val="598DBD"/>
            </a:gs>
            <a:gs pos="98000">
              <a:schemeClr val="accent1"/>
            </a:gs>
            <a:gs pos="75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93520" y="2266761"/>
            <a:ext cx="7830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Трухина Анна,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9 класса предпрофильной группы №8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«Экспериментальный лицей имени Батербиева М.М.»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78984-BE50-46FD-BCCD-D618A27AF288}"/>
              </a:ext>
            </a:extLst>
          </p:cNvPr>
          <p:cNvSpPr txBox="1"/>
          <p:nvPr/>
        </p:nvSpPr>
        <p:spPr>
          <a:xfrm>
            <a:off x="0" y="320230"/>
            <a:ext cx="12192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областного конкурса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ученик года-2024»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CA896D-DA5C-408B-A461-1B823DCB6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166"/>
            <a:ext cx="4251513" cy="42515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158448-7A6B-4ADF-A689-93542FDDE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444" y="145512"/>
            <a:ext cx="1192484" cy="11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9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4AD856-A143-45AF-B8B0-6287BADA5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8" y="1294562"/>
            <a:ext cx="3643872" cy="485849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815CF9-E860-4040-8E61-AD5D6E192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1307" y="1901872"/>
            <a:ext cx="4858497" cy="36438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543E65-A0AF-446B-AA1F-03F876E76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6751" y="1901875"/>
            <a:ext cx="4858497" cy="3643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12D708-E254-4A18-B6E8-3FF1E7C081A5}"/>
              </a:ext>
            </a:extLst>
          </p:cNvPr>
          <p:cNvSpPr txBox="1"/>
          <p:nvPr/>
        </p:nvSpPr>
        <p:spPr>
          <a:xfrm>
            <a:off x="1896177" y="289441"/>
            <a:ext cx="9894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«Лицей – это моя крепость»</a:t>
            </a:r>
          </a:p>
        </p:txBody>
      </p:sp>
    </p:spTree>
    <p:extLst>
      <p:ext uri="{BB962C8B-B14F-4D97-AF65-F5344CB8AC3E}">
        <p14:creationId xmlns:p14="http://schemas.microsoft.com/office/powerpoint/2010/main" val="155131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59C9D1-F2A3-4F3F-8076-4D5CA2F1C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046" y="4308481"/>
            <a:ext cx="3422108" cy="25495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085" y="287110"/>
            <a:ext cx="11037847" cy="61787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sz="4000" dirty="0">
                <a:latin typeface="Bookman Old Style" panose="02050604050505020204" pitchFamily="18" charset="0"/>
              </a:rPr>
              <a:t>«Всё приходящее, музыка – вечна!»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46FA8D-AE98-4127-82E5-4D807530B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43" y="1568727"/>
            <a:ext cx="4184241" cy="2993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ABBC48-2221-48C9-9DC1-6AB5BCBD2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41467"/>
            <a:ext cx="3867409" cy="27165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37F394-47BB-425D-828E-2F27EBA20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203" y="1568727"/>
            <a:ext cx="3867409" cy="25727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A8402B-C628-41CE-A7C3-346A5D877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612" y="1568727"/>
            <a:ext cx="3965231" cy="52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2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5B9085-6A8C-4985-91F5-4C6E0A08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8" y="1671044"/>
            <a:ext cx="3456700" cy="46005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«Я в ответе за тех, кого приручила»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FE85520-3EDE-4232-B4EB-0D983FDB3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326" y="1622340"/>
            <a:ext cx="3517229" cy="468964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5FA65E-BE6A-4EE2-BD35-385B4F295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207" y="1622340"/>
            <a:ext cx="3517231" cy="468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71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3DE68324-A87F-4178-B86F-72A387ED4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887" y="1465822"/>
            <a:ext cx="3489210" cy="34892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935DD2-7DBA-4A0E-89BC-1CF32C830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26" y="4114800"/>
            <a:ext cx="3633216" cy="27249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5D75C1-0317-4129-BB54-D36FC4F7B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60" y="1581912"/>
            <a:ext cx="3633216" cy="2724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E3B780-0E22-42D2-BAFD-C911058F3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66" y="1465822"/>
            <a:ext cx="3217925" cy="42905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14A111-A9A4-4D55-B58D-EA1A500DB8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21" y="3368791"/>
            <a:ext cx="2616907" cy="34892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955D70-A106-4D17-8A90-C8312069FA5B}"/>
              </a:ext>
            </a:extLst>
          </p:cNvPr>
          <p:cNvSpPr txBox="1"/>
          <p:nvPr/>
        </p:nvSpPr>
        <p:spPr>
          <a:xfrm>
            <a:off x="616017" y="452387"/>
            <a:ext cx="1091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«Посмотри на мир. Он куда удивительнее снов.»</a:t>
            </a:r>
          </a:p>
        </p:txBody>
      </p:sp>
    </p:spTree>
    <p:extLst>
      <p:ext uri="{BB962C8B-B14F-4D97-AF65-F5344CB8AC3E}">
        <p14:creationId xmlns:p14="http://schemas.microsoft.com/office/powerpoint/2010/main" val="701220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8F4A1A-9843-47F6-A0E9-F2082AEE5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10" y="2511833"/>
            <a:ext cx="4358158" cy="326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8017"/>
            <a:ext cx="3830895" cy="5159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473CE-4ECF-40C3-B25F-00FA96D65F9A}"/>
              </a:ext>
            </a:extLst>
          </p:cNvPr>
          <p:cNvSpPr txBox="1"/>
          <p:nvPr/>
        </p:nvSpPr>
        <p:spPr>
          <a:xfrm>
            <a:off x="2088682" y="385010"/>
            <a:ext cx="10337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«Ребёнок рождает родителей»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3B2E0C-4722-4C32-82A5-84CD2C84A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68" y="2511833"/>
            <a:ext cx="4355432" cy="32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952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70</Words>
  <Application>Microsoft Office PowerPoint</Application>
  <PresentationFormat>Широкоэкранный</PresentationFormat>
  <Paragraphs>10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«Я в ответе за тех, кого приручила»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Mussa Baterbiev</cp:lastModifiedBy>
  <cp:revision>29</cp:revision>
  <dcterms:created xsi:type="dcterms:W3CDTF">2024-02-28T11:33:01Z</dcterms:created>
  <dcterms:modified xsi:type="dcterms:W3CDTF">2024-03-01T06:43:05Z</dcterms:modified>
</cp:coreProperties>
</file>