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501695" r:id="rId3"/>
    <p:sldMasterId id="2147502088" r:id="rId4"/>
    <p:sldMasterId id="2147520618" r:id="rId5"/>
    <p:sldMasterId id="2147520632" r:id="rId6"/>
    <p:sldMasterId id="2147520670" r:id="rId7"/>
    <p:sldMasterId id="2147529054" r:id="rId8"/>
    <p:sldMasterId id="2147559357" r:id="rId9"/>
  </p:sldMasterIdLst>
  <p:notesMasterIdLst>
    <p:notesMasterId r:id="rId22"/>
  </p:notesMasterIdLst>
  <p:handoutMasterIdLst>
    <p:handoutMasterId r:id="rId23"/>
  </p:handoutMasterIdLst>
  <p:sldIdLst>
    <p:sldId id="3719" r:id="rId10"/>
    <p:sldId id="3765" r:id="rId11"/>
    <p:sldId id="3745" r:id="rId12"/>
    <p:sldId id="3772" r:id="rId13"/>
    <p:sldId id="3773" r:id="rId14"/>
    <p:sldId id="3776" r:id="rId15"/>
    <p:sldId id="3775" r:id="rId16"/>
    <p:sldId id="3769" r:id="rId17"/>
    <p:sldId id="3770" r:id="rId18"/>
    <p:sldId id="3771" r:id="rId19"/>
    <p:sldId id="3774" r:id="rId20"/>
    <p:sldId id="3768" r:id="rId21"/>
  </p:sldIdLst>
  <p:sldSz cx="9144000" cy="5143500" type="screen16x9"/>
  <p:notesSz cx="67818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1pPr>
    <a:lvl2pPr marL="336550" indent="4763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2pPr>
    <a:lvl3pPr marL="688975" indent="4763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3pPr>
    <a:lvl4pPr marL="1041400" indent="4763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4pPr>
    <a:lvl5pPr marL="1393825" indent="4763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4F6228"/>
    <a:srgbClr val="9BBB59"/>
    <a:srgbClr val="FFC000"/>
    <a:srgbClr val="FF090F"/>
    <a:srgbClr val="95B3D7"/>
    <a:srgbClr val="877FF1"/>
    <a:srgbClr val="BDEFF1"/>
    <a:srgbClr val="99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7" autoAdjust="0"/>
    <p:restoredTop sz="96433" autoAdjust="0"/>
  </p:normalViewPr>
  <p:slideViewPr>
    <p:cSldViewPr snapToGrid="0">
      <p:cViewPr varScale="1">
        <p:scale>
          <a:sx n="148" d="100"/>
          <a:sy n="148" d="100"/>
        </p:scale>
        <p:origin x="66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asnikova_os\Desktop\&#1051;&#1077;&#1090;&#1085;&#1080;&#1081;%20&#1086;&#1090;&#1076;&#1099;&#1093;\2021\&#1050;&#1053;&#1044;%2023.04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Лист1!$A$28:$A$34</c:f>
              <c:strCache>
                <c:ptCount val="7"/>
                <c:pt idx="0">
                  <c:v>Проведено проверок</c:v>
                </c:pt>
                <c:pt idx="1">
                  <c:v>Количество объектов с нарушениями требований пожарной безопасности</c:v>
                </c:pt>
                <c:pt idx="2">
                  <c:v>Общее количество выявленных нарушений требований пожарной безопасности, имеющихся на объектах</c:v>
                </c:pt>
                <c:pt idx="3">
                  <c:v>Устранено нарушений требований пожарной безопасности</c:v>
                </c:pt>
                <c:pt idx="4">
                  <c:v>Количество лиц, привлечённых к административной ответственности юридических лиц</c:v>
                </c:pt>
                <c:pt idx="5">
                  <c:v>Количество лиц, привлечённых к административной ответственности должностных лиц</c:v>
                </c:pt>
                <c:pt idx="6">
                  <c:v>Направлено материалов в суды за невыполнение в срок предписаний об устранении нарушений требований пожарной безопасности</c:v>
                </c:pt>
              </c:strCache>
            </c:strRef>
          </c:cat>
          <c:val>
            <c:numRef>
              <c:f>Лист1!$B$28:$B$34</c:f>
              <c:numCache>
                <c:formatCode>General</c:formatCode>
                <c:ptCount val="7"/>
                <c:pt idx="0">
                  <c:v>22</c:v>
                </c:pt>
                <c:pt idx="1">
                  <c:v>126</c:v>
                </c:pt>
                <c:pt idx="2">
                  <c:v>38</c:v>
                </c:pt>
                <c:pt idx="3">
                  <c:v>60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Лист1!$C$27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Лист1!$A$28:$A$34</c:f>
              <c:strCache>
                <c:ptCount val="7"/>
                <c:pt idx="0">
                  <c:v>Проведено проверок</c:v>
                </c:pt>
                <c:pt idx="1">
                  <c:v>Количество объектов с нарушениями требований пожарной безопасности</c:v>
                </c:pt>
                <c:pt idx="2">
                  <c:v>Общее количество выявленных нарушений требований пожарной безопасности, имеющихся на объектах</c:v>
                </c:pt>
                <c:pt idx="3">
                  <c:v>Устранено нарушений требований пожарной безопасности</c:v>
                </c:pt>
                <c:pt idx="4">
                  <c:v>Количество лиц, привлечённых к административной ответственности юридических лиц</c:v>
                </c:pt>
                <c:pt idx="5">
                  <c:v>Количество лиц, привлечённых к административной ответственности должностных лиц</c:v>
                </c:pt>
                <c:pt idx="6">
                  <c:v>Направлено материалов в суды за невыполнение в срок предписаний об устранении нарушений требований пожарной безопасности</c:v>
                </c:pt>
              </c:strCache>
            </c:strRef>
          </c:cat>
          <c:val>
            <c:numRef>
              <c:f>Лист1!$C$28:$C$34</c:f>
              <c:numCache>
                <c:formatCode>General</c:formatCode>
                <c:ptCount val="7"/>
                <c:pt idx="0">
                  <c:v>103</c:v>
                </c:pt>
                <c:pt idx="1">
                  <c:v>93</c:v>
                </c:pt>
                <c:pt idx="2">
                  <c:v>385</c:v>
                </c:pt>
                <c:pt idx="3">
                  <c:v>45</c:v>
                </c:pt>
                <c:pt idx="4">
                  <c:v>26</c:v>
                </c:pt>
                <c:pt idx="5">
                  <c:v>30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7457248"/>
        <c:axId val="1187457792"/>
        <c:axId val="0"/>
      </c:bar3DChart>
      <c:catAx>
        <c:axId val="118745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7457792"/>
        <c:crosses val="autoZero"/>
        <c:auto val="1"/>
        <c:lblAlgn val="ctr"/>
        <c:lblOffset val="100"/>
        <c:noMultiLvlLbl val="0"/>
      </c:catAx>
      <c:valAx>
        <c:axId val="118745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74572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5" tIns="45733" rIns="91465" bIns="45733" numCol="1" anchor="t" anchorCtr="0" compatLnSpc="1">
            <a:prstTxWarp prst="textNoShape">
              <a:avLst/>
            </a:prstTxWarp>
          </a:bodyPr>
          <a:lstStyle>
            <a:lvl1pPr algn="l" defTabSz="91409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5" tIns="45733" rIns="91465" bIns="45733" numCol="1" anchor="t" anchorCtr="0" compatLnSpc="1">
            <a:prstTxWarp prst="textNoShape">
              <a:avLst/>
            </a:prstTxWarp>
          </a:bodyPr>
          <a:lstStyle>
            <a:lvl1pPr algn="r" defTabSz="91409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F631A33-8B45-41B4-B693-A5C9B06B649E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5" tIns="45733" rIns="91465" bIns="45733" numCol="1" anchor="b" anchorCtr="0" compatLnSpc="1">
            <a:prstTxWarp prst="textNoShape">
              <a:avLst/>
            </a:prstTxWarp>
          </a:bodyPr>
          <a:lstStyle>
            <a:lvl1pPr algn="l" defTabSz="91409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5" tIns="45733" rIns="91465" bIns="4573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743CB9-806D-483E-BB9A-F3D1839449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02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5" tIns="45733" rIns="91465" bIns="45733" numCol="1" anchor="t" anchorCtr="0" compatLnSpc="1">
            <a:prstTxWarp prst="textNoShape">
              <a:avLst/>
            </a:prstTxWarp>
          </a:bodyPr>
          <a:lstStyle>
            <a:lvl1pPr algn="l" defTabSz="91409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5" tIns="45733" rIns="91465" bIns="45733" numCol="1" anchor="t" anchorCtr="0" compatLnSpc="1">
            <a:prstTxWarp prst="textNoShape">
              <a:avLst/>
            </a:prstTxWarp>
          </a:bodyPr>
          <a:lstStyle>
            <a:lvl1pPr algn="r" defTabSz="91409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766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5" tIns="45733" rIns="91465" bIns="45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5" tIns="45733" rIns="91465" bIns="45733" numCol="1" anchor="b" anchorCtr="0" compatLnSpc="1">
            <a:prstTxWarp prst="textNoShape">
              <a:avLst/>
            </a:prstTxWarp>
          </a:bodyPr>
          <a:lstStyle>
            <a:lvl1pPr algn="l" defTabSz="91409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5" tIns="45733" rIns="91465" bIns="45733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5BF9A5-8E47-4C49-A080-7D472E89FD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637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365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89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14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9382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59115" algn="l" defTabSz="7036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10929" algn="l" defTabSz="7036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62750" algn="l" defTabSz="7036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14572" algn="l" defTabSz="7036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D684C0D-0AB8-4559-BA61-BF0B8C5AA899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6700" cy="372268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22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798888" y="10236200"/>
            <a:ext cx="29067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 eaLnBrk="0" hangingPunct="0"/>
            <a:fld id="{74E51181-1F6E-40A7-8917-71233F13AE28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defTabSz="911225" eaLnBrk="0" hangingPunct="0"/>
              <a:t>10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9713" y="808038"/>
            <a:ext cx="7186613" cy="404336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9688"/>
            <a:ext cx="5367338" cy="4848225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75724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798888" y="10236200"/>
            <a:ext cx="29067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 eaLnBrk="0" hangingPunct="0"/>
            <a:fld id="{74E51181-1F6E-40A7-8917-71233F13AE28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defTabSz="911225" eaLnBrk="0" hangingPunct="0"/>
              <a:t>11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9713" y="808038"/>
            <a:ext cx="7186613" cy="404336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9688"/>
            <a:ext cx="5367338" cy="4848225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75724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D684C0D-0AB8-4559-BA61-BF0B8C5AA899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12</a:t>
            </a:fld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6700" cy="372268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2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42950"/>
            <a:ext cx="6605588" cy="371633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</a:rPr>
              <a:t>Если есть погибшие дети</a:t>
            </a:r>
          </a:p>
        </p:txBody>
      </p:sp>
    </p:spTree>
    <p:extLst>
      <p:ext uri="{BB962C8B-B14F-4D97-AF65-F5344CB8AC3E}">
        <p14:creationId xmlns:p14="http://schemas.microsoft.com/office/powerpoint/2010/main" val="34729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798888" y="10236200"/>
            <a:ext cx="29067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 eaLnBrk="0" hangingPunct="0"/>
            <a:fld id="{74E51181-1F6E-40A7-8917-71233F13AE28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defTabSz="911225" eaLnBrk="0" hangingPunct="0"/>
              <a:t>3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9713" y="808038"/>
            <a:ext cx="7186613" cy="404336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9688"/>
            <a:ext cx="5367338" cy="4848225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75724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798888" y="10236200"/>
            <a:ext cx="29067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 eaLnBrk="0" hangingPunct="0"/>
            <a:fld id="{74E51181-1F6E-40A7-8917-71233F13AE28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defTabSz="911225" eaLnBrk="0" hangingPunct="0"/>
              <a:t>4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9713" y="808038"/>
            <a:ext cx="7186613" cy="404336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9688"/>
            <a:ext cx="5367338" cy="4848225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75724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798888" y="10236200"/>
            <a:ext cx="29067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 eaLnBrk="0" hangingPunct="0"/>
            <a:fld id="{74E51181-1F6E-40A7-8917-71233F13AE28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defTabSz="911225" eaLnBrk="0" hangingPunct="0"/>
              <a:t>5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9713" y="808038"/>
            <a:ext cx="7186613" cy="404336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9688"/>
            <a:ext cx="5367338" cy="4848225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75724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798888" y="10236200"/>
            <a:ext cx="29067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 eaLnBrk="0" hangingPunct="0"/>
            <a:fld id="{74E51181-1F6E-40A7-8917-71233F13AE28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defTabSz="911225" eaLnBrk="0" hangingPunct="0"/>
              <a:t>6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9713" y="808038"/>
            <a:ext cx="7186613" cy="404336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9688"/>
            <a:ext cx="5367338" cy="4848225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75724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798888" y="10236200"/>
            <a:ext cx="29067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 eaLnBrk="0" hangingPunct="0"/>
            <a:fld id="{74E51181-1F6E-40A7-8917-71233F13AE28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defTabSz="911225" eaLnBrk="0" hangingPunct="0"/>
              <a:t>7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9713" y="808038"/>
            <a:ext cx="7186613" cy="404336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9688"/>
            <a:ext cx="5367338" cy="4848225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75724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798888" y="10236200"/>
            <a:ext cx="29067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 eaLnBrk="0" hangingPunct="0"/>
            <a:fld id="{74E51181-1F6E-40A7-8917-71233F13AE28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defTabSz="911225" eaLnBrk="0" hangingPunct="0"/>
              <a:t>8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9713" y="808038"/>
            <a:ext cx="7186613" cy="404336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9688"/>
            <a:ext cx="5367338" cy="4848225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75724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798888" y="10236200"/>
            <a:ext cx="29067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 eaLnBrk="0" hangingPunct="0"/>
            <a:fld id="{74E51181-1F6E-40A7-8917-71233F13AE28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defTabSz="911225" eaLnBrk="0" hangingPunct="0"/>
              <a:t>9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9713" y="808038"/>
            <a:ext cx="7186613" cy="404336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9688"/>
            <a:ext cx="5367338" cy="4848225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75724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66" y="1334563"/>
            <a:ext cx="6878454" cy="921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3334" y="2434788"/>
            <a:ext cx="5665121" cy="1098562"/>
          </a:xfrm>
        </p:spPr>
        <p:txBody>
          <a:bodyPr/>
          <a:lstStyle>
            <a:lvl1pPr marL="0" indent="0" algn="ctr">
              <a:buNone/>
              <a:defRPr/>
            </a:lvl1pPr>
            <a:lvl2pPr marL="303700" indent="0" algn="ctr">
              <a:buNone/>
              <a:defRPr/>
            </a:lvl2pPr>
            <a:lvl3pPr marL="607397" indent="0" algn="ctr">
              <a:buNone/>
              <a:defRPr/>
            </a:lvl3pPr>
            <a:lvl4pPr marL="911095" indent="0" algn="ctr">
              <a:buNone/>
              <a:defRPr/>
            </a:lvl4pPr>
            <a:lvl5pPr marL="1214795" indent="0" algn="ctr">
              <a:buNone/>
              <a:defRPr/>
            </a:lvl5pPr>
            <a:lvl6pPr marL="1518493" indent="0" algn="ctr">
              <a:buNone/>
              <a:defRPr/>
            </a:lvl6pPr>
            <a:lvl7pPr marL="1822192" indent="0" algn="ctr">
              <a:buNone/>
              <a:defRPr/>
            </a:lvl7pPr>
            <a:lvl8pPr marL="2125889" indent="0" algn="ctr">
              <a:buNone/>
              <a:defRPr/>
            </a:lvl8pPr>
            <a:lvl9pPr marL="242958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E57AC4-A767-446E-B5F9-F229587C04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5796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7757" y="172014"/>
            <a:ext cx="1819999" cy="36663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4030" y="172014"/>
            <a:ext cx="5344382" cy="36663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509426-0353-4153-B1A5-C28DD868C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60532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C2113-E594-4DA7-AF78-7392DE12950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70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69" y="204905"/>
            <a:ext cx="3009133" cy="87134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78" y="204905"/>
            <a:ext cx="5112154" cy="4389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569" y="1076246"/>
            <a:ext cx="3009133" cy="3518190"/>
          </a:xfrm>
        </p:spPr>
        <p:txBody>
          <a:bodyPr/>
          <a:lstStyle>
            <a:lvl1pPr marL="0" indent="0">
              <a:buNone/>
              <a:defRPr sz="1100"/>
            </a:lvl1pPr>
            <a:lvl2pPr marL="352273" indent="0">
              <a:buNone/>
              <a:defRPr sz="900"/>
            </a:lvl2pPr>
            <a:lvl3pPr marL="704545" indent="0">
              <a:buNone/>
              <a:defRPr sz="800"/>
            </a:lvl3pPr>
            <a:lvl4pPr marL="1056818" indent="0">
              <a:buNone/>
              <a:defRPr sz="700"/>
            </a:lvl4pPr>
            <a:lvl5pPr marL="1409090" indent="0">
              <a:buNone/>
              <a:defRPr sz="700"/>
            </a:lvl5pPr>
            <a:lvl6pPr marL="1761363" indent="0">
              <a:buNone/>
              <a:defRPr sz="700"/>
            </a:lvl6pPr>
            <a:lvl7pPr marL="2113636" indent="0">
              <a:buNone/>
              <a:defRPr sz="700"/>
            </a:lvl7pPr>
            <a:lvl8pPr marL="2465908" indent="0">
              <a:buNone/>
              <a:defRPr sz="700"/>
            </a:lvl8pPr>
            <a:lvl9pPr marL="2818181" indent="0">
              <a:buNone/>
              <a:defRPr sz="7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948008-D5CA-4161-8328-FFCF5D80BDE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959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56" y="3600749"/>
            <a:ext cx="5485838" cy="42472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56" y="459543"/>
            <a:ext cx="5485838" cy="3086498"/>
          </a:xfrm>
        </p:spPr>
        <p:txBody>
          <a:bodyPr/>
          <a:lstStyle>
            <a:lvl1pPr marL="0" indent="0">
              <a:buNone/>
              <a:defRPr sz="2500"/>
            </a:lvl1pPr>
            <a:lvl2pPr marL="352273" indent="0">
              <a:buNone/>
              <a:defRPr sz="2200"/>
            </a:lvl2pPr>
            <a:lvl3pPr marL="704545" indent="0">
              <a:buNone/>
              <a:defRPr sz="1800"/>
            </a:lvl3pPr>
            <a:lvl4pPr marL="1056818" indent="0">
              <a:buNone/>
              <a:defRPr sz="1500"/>
            </a:lvl4pPr>
            <a:lvl5pPr marL="1409090" indent="0">
              <a:buNone/>
              <a:defRPr sz="1500"/>
            </a:lvl5pPr>
            <a:lvl6pPr marL="1761363" indent="0">
              <a:buNone/>
              <a:defRPr sz="1500"/>
            </a:lvl6pPr>
            <a:lvl7pPr marL="2113636" indent="0">
              <a:buNone/>
              <a:defRPr sz="1500"/>
            </a:lvl7pPr>
            <a:lvl8pPr marL="2465908" indent="0">
              <a:buNone/>
              <a:defRPr sz="1500"/>
            </a:lvl8pPr>
            <a:lvl9pPr marL="2818181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56" y="4025477"/>
            <a:ext cx="5485838" cy="603772"/>
          </a:xfrm>
        </p:spPr>
        <p:txBody>
          <a:bodyPr/>
          <a:lstStyle>
            <a:lvl1pPr marL="0" indent="0">
              <a:buNone/>
              <a:defRPr sz="1100"/>
            </a:lvl1pPr>
            <a:lvl2pPr marL="352273" indent="0">
              <a:buNone/>
              <a:defRPr sz="900"/>
            </a:lvl2pPr>
            <a:lvl3pPr marL="704545" indent="0">
              <a:buNone/>
              <a:defRPr sz="800"/>
            </a:lvl3pPr>
            <a:lvl4pPr marL="1056818" indent="0">
              <a:buNone/>
              <a:defRPr sz="700"/>
            </a:lvl4pPr>
            <a:lvl5pPr marL="1409090" indent="0">
              <a:buNone/>
              <a:defRPr sz="700"/>
            </a:lvl5pPr>
            <a:lvl6pPr marL="1761363" indent="0">
              <a:buNone/>
              <a:defRPr sz="700"/>
            </a:lvl6pPr>
            <a:lvl7pPr marL="2113636" indent="0">
              <a:buNone/>
              <a:defRPr sz="700"/>
            </a:lvl7pPr>
            <a:lvl8pPr marL="2465908" indent="0">
              <a:buNone/>
              <a:defRPr sz="700"/>
            </a:lvl8pPr>
            <a:lvl9pPr marL="2818181" indent="0">
              <a:buNone/>
              <a:defRPr sz="7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76579D-EB96-456F-B301-3A1E996FBCA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735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E33D1-9CEF-4499-B90E-BE3EBE98A45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28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770" y="205900"/>
            <a:ext cx="2056662" cy="4388536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568" y="205900"/>
            <a:ext cx="6039338" cy="4388536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B7E4F2-D4AF-46FC-AF06-D18C7584594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1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5" y="1597459"/>
            <a:ext cx="7772892" cy="11031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112" y="2914418"/>
            <a:ext cx="6401784" cy="1314969"/>
          </a:xfrm>
        </p:spPr>
        <p:txBody>
          <a:bodyPr/>
          <a:lstStyle>
            <a:lvl1pPr marL="0" indent="0" algn="ctr">
              <a:buNone/>
              <a:defRPr/>
            </a:lvl1pPr>
            <a:lvl2pPr marL="351909" indent="0" algn="ctr">
              <a:buNone/>
              <a:defRPr/>
            </a:lvl2pPr>
            <a:lvl3pPr marL="703821" indent="0" algn="ctr">
              <a:buNone/>
              <a:defRPr/>
            </a:lvl3pPr>
            <a:lvl4pPr marL="1055728" indent="0" algn="ctr">
              <a:buNone/>
              <a:defRPr/>
            </a:lvl4pPr>
            <a:lvl5pPr marL="1407641" indent="0" algn="ctr">
              <a:buNone/>
              <a:defRPr/>
            </a:lvl5pPr>
            <a:lvl6pPr marL="1759558" indent="0" algn="ctr">
              <a:buNone/>
              <a:defRPr/>
            </a:lvl6pPr>
            <a:lvl7pPr marL="2111460" indent="0" algn="ctr">
              <a:buNone/>
              <a:defRPr/>
            </a:lvl7pPr>
            <a:lvl8pPr marL="2463371" indent="0" algn="ctr">
              <a:buNone/>
              <a:defRPr/>
            </a:lvl8pPr>
            <a:lvl9pPr marL="281528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A1CD-75BC-47AD-B2BA-D0D0F92D72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112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80" y="3305346"/>
            <a:ext cx="7772892" cy="1021539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080" y="2180361"/>
            <a:ext cx="7772892" cy="1124985"/>
          </a:xfrm>
        </p:spPr>
        <p:txBody>
          <a:bodyPr anchor="b"/>
          <a:lstStyle>
            <a:lvl1pPr marL="0" indent="0">
              <a:buNone/>
              <a:defRPr sz="1500"/>
            </a:lvl1pPr>
            <a:lvl2pPr marL="351909" indent="0">
              <a:buNone/>
              <a:defRPr sz="1500"/>
            </a:lvl2pPr>
            <a:lvl3pPr marL="703821" indent="0">
              <a:buNone/>
              <a:defRPr sz="1200"/>
            </a:lvl3pPr>
            <a:lvl4pPr marL="1055728" indent="0">
              <a:buNone/>
              <a:defRPr sz="1100"/>
            </a:lvl4pPr>
            <a:lvl5pPr marL="1407641" indent="0">
              <a:buNone/>
              <a:defRPr sz="1100"/>
            </a:lvl5pPr>
            <a:lvl6pPr marL="1759558" indent="0">
              <a:buNone/>
              <a:defRPr sz="1100"/>
            </a:lvl6pPr>
            <a:lvl7pPr marL="2111460" indent="0">
              <a:buNone/>
              <a:defRPr sz="1100"/>
            </a:lvl7pPr>
            <a:lvl8pPr marL="2463371" indent="0">
              <a:buNone/>
              <a:defRPr sz="1100"/>
            </a:lvl8pPr>
            <a:lvl9pPr marL="2815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D27E-8B6F-4F57-A6A0-B186CC413D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568" y="1200581"/>
            <a:ext cx="4047298" cy="33938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753" y="1200581"/>
            <a:ext cx="4048703" cy="33938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C7C4-5ABB-465F-A3D0-DAB611BC64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025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569" y="1150848"/>
            <a:ext cx="4040274" cy="4804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909" indent="0">
              <a:buNone/>
              <a:defRPr sz="1500" b="1"/>
            </a:lvl2pPr>
            <a:lvl3pPr marL="703821" indent="0">
              <a:buNone/>
              <a:defRPr sz="1500" b="1"/>
            </a:lvl3pPr>
            <a:lvl4pPr marL="1055728" indent="0">
              <a:buNone/>
              <a:defRPr sz="1200" b="1"/>
            </a:lvl4pPr>
            <a:lvl5pPr marL="1407641" indent="0">
              <a:buNone/>
              <a:defRPr sz="1200" b="1"/>
            </a:lvl5pPr>
            <a:lvl6pPr marL="1759558" indent="0">
              <a:buNone/>
              <a:defRPr sz="1200" b="1"/>
            </a:lvl6pPr>
            <a:lvl7pPr marL="2111460" indent="0">
              <a:buNone/>
              <a:defRPr sz="1200" b="1"/>
            </a:lvl7pPr>
            <a:lvl8pPr marL="2463371" indent="0">
              <a:buNone/>
              <a:defRPr sz="1200" b="1"/>
            </a:lvl8pPr>
            <a:lvl9pPr marL="281528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569" y="1631297"/>
            <a:ext cx="4040274" cy="29631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348" y="1150848"/>
            <a:ext cx="4043084" cy="4804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909" indent="0">
              <a:buNone/>
              <a:defRPr sz="1500" b="1"/>
            </a:lvl2pPr>
            <a:lvl3pPr marL="703821" indent="0">
              <a:buNone/>
              <a:defRPr sz="1500" b="1"/>
            </a:lvl3pPr>
            <a:lvl4pPr marL="1055728" indent="0">
              <a:buNone/>
              <a:defRPr sz="1200" b="1"/>
            </a:lvl4pPr>
            <a:lvl5pPr marL="1407641" indent="0">
              <a:buNone/>
              <a:defRPr sz="1200" b="1"/>
            </a:lvl5pPr>
            <a:lvl6pPr marL="1759558" indent="0">
              <a:buNone/>
              <a:defRPr sz="1200" b="1"/>
            </a:lvl6pPr>
            <a:lvl7pPr marL="2111460" indent="0">
              <a:buNone/>
              <a:defRPr sz="1200" b="1"/>
            </a:lvl7pPr>
            <a:lvl8pPr marL="2463371" indent="0">
              <a:buNone/>
              <a:defRPr sz="1200" b="1"/>
            </a:lvl8pPr>
            <a:lvl9pPr marL="281528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348" y="1631297"/>
            <a:ext cx="4043084" cy="29631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09CB-93CE-4D09-B3F4-64B18471D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91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A110-20D2-444F-BAEA-C534AC8CC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42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93" y="204905"/>
            <a:ext cx="3009133" cy="87134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78" y="204905"/>
            <a:ext cx="5112154" cy="4389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593" y="1076246"/>
            <a:ext cx="3009133" cy="3518190"/>
          </a:xfrm>
        </p:spPr>
        <p:txBody>
          <a:bodyPr/>
          <a:lstStyle>
            <a:lvl1pPr marL="0" indent="0">
              <a:buNone/>
              <a:defRPr sz="1100"/>
            </a:lvl1pPr>
            <a:lvl2pPr marL="351909" indent="0">
              <a:buNone/>
              <a:defRPr sz="900"/>
            </a:lvl2pPr>
            <a:lvl3pPr marL="703821" indent="0">
              <a:buNone/>
              <a:defRPr sz="800"/>
            </a:lvl3pPr>
            <a:lvl4pPr marL="1055728" indent="0">
              <a:buNone/>
              <a:defRPr sz="700"/>
            </a:lvl4pPr>
            <a:lvl5pPr marL="1407641" indent="0">
              <a:buNone/>
              <a:defRPr sz="700"/>
            </a:lvl5pPr>
            <a:lvl6pPr marL="1759558" indent="0">
              <a:buNone/>
              <a:defRPr sz="700"/>
            </a:lvl6pPr>
            <a:lvl7pPr marL="2111460" indent="0">
              <a:buNone/>
              <a:defRPr sz="700"/>
            </a:lvl7pPr>
            <a:lvl8pPr marL="2463371" indent="0">
              <a:buNone/>
              <a:defRPr sz="700"/>
            </a:lvl8pPr>
            <a:lvl9pPr marL="2815281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07042-13C3-484E-BA00-5A296A5945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418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56" y="3600751"/>
            <a:ext cx="5485838" cy="42472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56" y="459561"/>
            <a:ext cx="5485838" cy="3086498"/>
          </a:xfrm>
        </p:spPr>
        <p:txBody>
          <a:bodyPr lIns="81553" tIns="40774" rIns="81553" bIns="40774"/>
          <a:lstStyle>
            <a:lvl1pPr marL="0" indent="0">
              <a:buNone/>
              <a:defRPr sz="2500"/>
            </a:lvl1pPr>
            <a:lvl2pPr marL="351909" indent="0">
              <a:buNone/>
              <a:defRPr sz="2200"/>
            </a:lvl2pPr>
            <a:lvl3pPr marL="703821" indent="0">
              <a:buNone/>
              <a:defRPr sz="1800"/>
            </a:lvl3pPr>
            <a:lvl4pPr marL="1055728" indent="0">
              <a:buNone/>
              <a:defRPr sz="1500"/>
            </a:lvl4pPr>
            <a:lvl5pPr marL="1407641" indent="0">
              <a:buNone/>
              <a:defRPr sz="1500"/>
            </a:lvl5pPr>
            <a:lvl6pPr marL="1759558" indent="0">
              <a:buNone/>
              <a:defRPr sz="1500"/>
            </a:lvl6pPr>
            <a:lvl7pPr marL="2111460" indent="0">
              <a:buNone/>
              <a:defRPr sz="1500"/>
            </a:lvl7pPr>
            <a:lvl8pPr marL="2463371" indent="0">
              <a:buNone/>
              <a:defRPr sz="1500"/>
            </a:lvl8pPr>
            <a:lvl9pPr marL="2815281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56" y="4025477"/>
            <a:ext cx="5485838" cy="603772"/>
          </a:xfrm>
        </p:spPr>
        <p:txBody>
          <a:bodyPr/>
          <a:lstStyle>
            <a:lvl1pPr marL="0" indent="0">
              <a:buNone/>
              <a:defRPr sz="1100"/>
            </a:lvl1pPr>
            <a:lvl2pPr marL="351909" indent="0">
              <a:buNone/>
              <a:defRPr sz="900"/>
            </a:lvl2pPr>
            <a:lvl3pPr marL="703821" indent="0">
              <a:buNone/>
              <a:defRPr sz="800"/>
            </a:lvl3pPr>
            <a:lvl4pPr marL="1055728" indent="0">
              <a:buNone/>
              <a:defRPr sz="700"/>
            </a:lvl4pPr>
            <a:lvl5pPr marL="1407641" indent="0">
              <a:buNone/>
              <a:defRPr sz="700"/>
            </a:lvl5pPr>
            <a:lvl6pPr marL="1759558" indent="0">
              <a:buNone/>
              <a:defRPr sz="700"/>
            </a:lvl6pPr>
            <a:lvl7pPr marL="2111460" indent="0">
              <a:buNone/>
              <a:defRPr sz="700"/>
            </a:lvl7pPr>
            <a:lvl8pPr marL="2463371" indent="0">
              <a:buNone/>
              <a:defRPr sz="700"/>
            </a:lvl8pPr>
            <a:lvl9pPr marL="2815281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64A7D-9147-447F-A6BD-5BAD3CC00D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9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6EC2-50E5-4A11-B4ED-E34A49F3D3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981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770" y="205899"/>
            <a:ext cx="2056662" cy="4388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568" y="205899"/>
            <a:ext cx="6039338" cy="4388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8DCE-57BD-45A3-A5C9-A215B92E76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21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B8E7D2-92CE-454E-974D-F01FD1F1DC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6520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589" y="172097"/>
            <a:ext cx="7282608" cy="716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4589" y="1002640"/>
            <a:ext cx="3573872" cy="28358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113326" y="1002640"/>
            <a:ext cx="3573872" cy="2835839"/>
          </a:xfrm>
        </p:spPr>
        <p:txBody>
          <a:bodyPr lIns="70383" tIns="35192" rIns="70383" bIns="35192"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8965-6DB9-4106-8FE8-05221F17C4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5298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28" y="1597990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7" y="2914481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91336" indent="0" algn="ctr">
              <a:buNone/>
              <a:defRPr/>
            </a:lvl2pPr>
            <a:lvl3pPr marL="582672" indent="0" algn="ctr">
              <a:buNone/>
              <a:defRPr/>
            </a:lvl3pPr>
            <a:lvl4pPr marL="874007" indent="0" algn="ctr">
              <a:buNone/>
              <a:defRPr/>
            </a:lvl4pPr>
            <a:lvl5pPr marL="1165343" indent="0" algn="ctr">
              <a:buNone/>
              <a:defRPr/>
            </a:lvl5pPr>
            <a:lvl6pPr marL="1456676" indent="0" algn="ctr">
              <a:buNone/>
              <a:defRPr/>
            </a:lvl6pPr>
            <a:lvl7pPr marL="1748016" indent="0" algn="ctr">
              <a:buNone/>
              <a:defRPr/>
            </a:lvl7pPr>
            <a:lvl8pPr marL="2039351" indent="0" algn="ctr">
              <a:buNone/>
              <a:defRPr/>
            </a:lvl8pPr>
            <a:lvl9pPr marL="233068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73F00-6982-4979-BD95-A3A9BF0DD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45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B519-2125-4A02-9115-7CA00DD65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4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8" y="3304842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8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1336" indent="0">
              <a:buNone/>
              <a:defRPr sz="1200"/>
            </a:lvl2pPr>
            <a:lvl3pPr marL="582672" indent="0">
              <a:buNone/>
              <a:defRPr sz="1000"/>
            </a:lvl3pPr>
            <a:lvl4pPr marL="874007" indent="0">
              <a:buNone/>
              <a:defRPr sz="900"/>
            </a:lvl4pPr>
            <a:lvl5pPr marL="1165343" indent="0">
              <a:buNone/>
              <a:defRPr sz="900"/>
            </a:lvl5pPr>
            <a:lvl6pPr marL="1456676" indent="0">
              <a:buNone/>
              <a:defRPr sz="900"/>
            </a:lvl6pPr>
            <a:lvl7pPr marL="1748016" indent="0">
              <a:buNone/>
              <a:defRPr sz="900"/>
            </a:lvl7pPr>
            <a:lvl8pPr marL="2039351" indent="0">
              <a:buNone/>
              <a:defRPr sz="900"/>
            </a:lvl8pPr>
            <a:lvl9pPr marL="23306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56C9-9129-433E-9BAB-4AF20CBE9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366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7" y="119999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436" y="119999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03178-07AC-4430-ABBF-2D74DA12E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463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76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336" indent="0">
              <a:buNone/>
              <a:defRPr sz="1300" b="1"/>
            </a:lvl2pPr>
            <a:lvl3pPr marL="582672" indent="0">
              <a:buNone/>
              <a:defRPr sz="1200" b="1"/>
            </a:lvl3pPr>
            <a:lvl4pPr marL="874007" indent="0">
              <a:buNone/>
              <a:defRPr sz="1000" b="1"/>
            </a:lvl4pPr>
            <a:lvl5pPr marL="1165343" indent="0">
              <a:buNone/>
              <a:defRPr sz="1000" b="1"/>
            </a:lvl5pPr>
            <a:lvl6pPr marL="1456676" indent="0">
              <a:buNone/>
              <a:defRPr sz="1000" b="1"/>
            </a:lvl6pPr>
            <a:lvl7pPr marL="1748016" indent="0">
              <a:buNone/>
              <a:defRPr sz="1000" b="1"/>
            </a:lvl7pPr>
            <a:lvl8pPr marL="2039351" indent="0">
              <a:buNone/>
              <a:defRPr sz="1000" b="1"/>
            </a:lvl8pPr>
            <a:lvl9pPr marL="2330688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76" y="1631162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1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336" indent="0">
              <a:buNone/>
              <a:defRPr sz="1300" b="1"/>
            </a:lvl2pPr>
            <a:lvl3pPr marL="582672" indent="0">
              <a:buNone/>
              <a:defRPr sz="1200" b="1"/>
            </a:lvl3pPr>
            <a:lvl4pPr marL="874007" indent="0">
              <a:buNone/>
              <a:defRPr sz="1000" b="1"/>
            </a:lvl4pPr>
            <a:lvl5pPr marL="1165343" indent="0">
              <a:buNone/>
              <a:defRPr sz="1000" b="1"/>
            </a:lvl5pPr>
            <a:lvl6pPr marL="1456676" indent="0">
              <a:buNone/>
              <a:defRPr sz="1000" b="1"/>
            </a:lvl6pPr>
            <a:lvl7pPr marL="1748016" indent="0">
              <a:buNone/>
              <a:defRPr sz="1000" b="1"/>
            </a:lvl7pPr>
            <a:lvl8pPr marL="2039351" indent="0">
              <a:buNone/>
              <a:defRPr sz="1000" b="1"/>
            </a:lvl8pPr>
            <a:lvl9pPr marL="2330688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1" y="1631162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908C8-017F-4497-B741-CCED1D75B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714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7F5-5C29-4FD1-96C3-A1E5419ED5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667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503-08A6-49BB-ACBA-14E0657BA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284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89" y="204959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0" y="204958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89" y="1076676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91336" indent="0">
              <a:buNone/>
              <a:defRPr sz="800"/>
            </a:lvl2pPr>
            <a:lvl3pPr marL="582672" indent="0">
              <a:buNone/>
              <a:defRPr sz="600"/>
            </a:lvl3pPr>
            <a:lvl4pPr marL="874007" indent="0">
              <a:buNone/>
              <a:defRPr sz="500"/>
            </a:lvl4pPr>
            <a:lvl5pPr marL="1165343" indent="0">
              <a:buNone/>
              <a:defRPr sz="500"/>
            </a:lvl5pPr>
            <a:lvl6pPr marL="1456676" indent="0">
              <a:buNone/>
              <a:defRPr sz="500"/>
            </a:lvl6pPr>
            <a:lvl7pPr marL="1748016" indent="0">
              <a:buNone/>
              <a:defRPr sz="500"/>
            </a:lvl7pPr>
            <a:lvl8pPr marL="2039351" indent="0">
              <a:buNone/>
              <a:defRPr sz="500"/>
            </a:lvl8pPr>
            <a:lvl9pPr marL="2330688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5DF6-89BA-4F7B-A3E1-2361B2C55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303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0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245"/>
            <a:ext cx="5485946" cy="3086271"/>
          </a:xfrm>
        </p:spPr>
        <p:txBody>
          <a:bodyPr/>
          <a:lstStyle>
            <a:lvl1pPr marL="0" indent="0">
              <a:buNone/>
              <a:defRPr sz="1900"/>
            </a:lvl1pPr>
            <a:lvl2pPr marL="291336" indent="0">
              <a:buNone/>
              <a:defRPr sz="1800"/>
            </a:lvl2pPr>
            <a:lvl3pPr marL="582672" indent="0">
              <a:buNone/>
              <a:defRPr sz="1500"/>
            </a:lvl3pPr>
            <a:lvl4pPr marL="874007" indent="0">
              <a:buNone/>
              <a:defRPr sz="1300"/>
            </a:lvl4pPr>
            <a:lvl5pPr marL="1165343" indent="0">
              <a:buNone/>
              <a:defRPr sz="1300"/>
            </a:lvl5pPr>
            <a:lvl6pPr marL="1456676" indent="0">
              <a:buNone/>
              <a:defRPr sz="1300"/>
            </a:lvl6pPr>
            <a:lvl7pPr marL="1748016" indent="0">
              <a:buNone/>
              <a:defRPr sz="1300"/>
            </a:lvl7pPr>
            <a:lvl8pPr marL="2039351" indent="0">
              <a:buNone/>
              <a:defRPr sz="1300"/>
            </a:lvl8pPr>
            <a:lvl9pPr marL="2330688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165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91336" indent="0">
              <a:buNone/>
              <a:defRPr sz="800"/>
            </a:lvl2pPr>
            <a:lvl3pPr marL="582672" indent="0">
              <a:buNone/>
              <a:defRPr sz="600"/>
            </a:lvl3pPr>
            <a:lvl4pPr marL="874007" indent="0">
              <a:buNone/>
              <a:defRPr sz="500"/>
            </a:lvl4pPr>
            <a:lvl5pPr marL="1165343" indent="0">
              <a:buNone/>
              <a:defRPr sz="500"/>
            </a:lvl5pPr>
            <a:lvl6pPr marL="1456676" indent="0">
              <a:buNone/>
              <a:defRPr sz="500"/>
            </a:lvl6pPr>
            <a:lvl7pPr marL="1748016" indent="0">
              <a:buNone/>
              <a:defRPr sz="500"/>
            </a:lvl7pPr>
            <a:lvl8pPr marL="2039351" indent="0">
              <a:buNone/>
              <a:defRPr sz="500"/>
            </a:lvl8pPr>
            <a:lvl9pPr marL="2330688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B640-D0CC-4626-B3B1-5DC0DAD52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6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88" y="2761366"/>
            <a:ext cx="6878454" cy="853422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988" y="1821522"/>
            <a:ext cx="6878454" cy="939846"/>
          </a:xfrm>
        </p:spPr>
        <p:txBody>
          <a:bodyPr anchor="b"/>
          <a:lstStyle>
            <a:lvl1pPr marL="0" indent="0">
              <a:buNone/>
              <a:defRPr sz="1300"/>
            </a:lvl1pPr>
            <a:lvl2pPr marL="303700" indent="0">
              <a:buNone/>
              <a:defRPr sz="1200"/>
            </a:lvl2pPr>
            <a:lvl3pPr marL="607397" indent="0">
              <a:buNone/>
              <a:defRPr sz="1100"/>
            </a:lvl3pPr>
            <a:lvl4pPr marL="911095" indent="0">
              <a:buNone/>
              <a:defRPr sz="900"/>
            </a:lvl4pPr>
            <a:lvl5pPr marL="1214795" indent="0">
              <a:buNone/>
              <a:defRPr sz="900"/>
            </a:lvl5pPr>
            <a:lvl6pPr marL="1518493" indent="0">
              <a:buNone/>
              <a:defRPr sz="900"/>
            </a:lvl6pPr>
            <a:lvl7pPr marL="1822192" indent="0">
              <a:buNone/>
              <a:defRPr sz="900"/>
            </a:lvl7pPr>
            <a:lvl8pPr marL="2125889" indent="0">
              <a:buNone/>
              <a:defRPr sz="900"/>
            </a:lvl8pPr>
            <a:lvl9pPr marL="24295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42C64F-CFAB-45D4-A983-151AEA7461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94188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C7D6-8999-49C1-A262-14B4EDCF9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226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2" y="205809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09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4A58-3BB2-4122-A992-6DA6F8F26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271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2" y="205902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B33C-FBCC-4393-B7AC-BB5C84313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69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28" y="1597990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7" y="2914481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91336" indent="0" algn="ctr">
              <a:buNone/>
              <a:defRPr/>
            </a:lvl2pPr>
            <a:lvl3pPr marL="582672" indent="0" algn="ctr">
              <a:buNone/>
              <a:defRPr/>
            </a:lvl3pPr>
            <a:lvl4pPr marL="874007" indent="0" algn="ctr">
              <a:buNone/>
              <a:defRPr/>
            </a:lvl4pPr>
            <a:lvl5pPr marL="1165343" indent="0" algn="ctr">
              <a:buNone/>
              <a:defRPr/>
            </a:lvl5pPr>
            <a:lvl6pPr marL="1456676" indent="0" algn="ctr">
              <a:buNone/>
              <a:defRPr/>
            </a:lvl6pPr>
            <a:lvl7pPr marL="1748016" indent="0" algn="ctr">
              <a:buNone/>
              <a:defRPr/>
            </a:lvl7pPr>
            <a:lvl8pPr marL="2039351" indent="0" algn="ctr">
              <a:buNone/>
              <a:defRPr/>
            </a:lvl8pPr>
            <a:lvl9pPr marL="233068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106CD-0C5D-4E85-919C-EF2607287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163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DFC8-E5F8-405A-8DF6-0FD6AD873A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0963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8" y="3304842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8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1336" indent="0">
              <a:buNone/>
              <a:defRPr sz="1200"/>
            </a:lvl2pPr>
            <a:lvl3pPr marL="582672" indent="0">
              <a:buNone/>
              <a:defRPr sz="1000"/>
            </a:lvl3pPr>
            <a:lvl4pPr marL="874007" indent="0">
              <a:buNone/>
              <a:defRPr sz="900"/>
            </a:lvl4pPr>
            <a:lvl5pPr marL="1165343" indent="0">
              <a:buNone/>
              <a:defRPr sz="900"/>
            </a:lvl5pPr>
            <a:lvl6pPr marL="1456676" indent="0">
              <a:buNone/>
              <a:defRPr sz="900"/>
            </a:lvl6pPr>
            <a:lvl7pPr marL="1748016" indent="0">
              <a:buNone/>
              <a:defRPr sz="900"/>
            </a:lvl7pPr>
            <a:lvl8pPr marL="2039351" indent="0">
              <a:buNone/>
              <a:defRPr sz="900"/>
            </a:lvl8pPr>
            <a:lvl9pPr marL="23306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62A3A-F2CB-49B7-889D-0A54BFCCFE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007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7" y="119999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436" y="119999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6FA8-BEC3-45D0-A1DE-94660D7020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96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76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336" indent="0">
              <a:buNone/>
              <a:defRPr sz="1300" b="1"/>
            </a:lvl2pPr>
            <a:lvl3pPr marL="582672" indent="0">
              <a:buNone/>
              <a:defRPr sz="1200" b="1"/>
            </a:lvl3pPr>
            <a:lvl4pPr marL="874007" indent="0">
              <a:buNone/>
              <a:defRPr sz="1000" b="1"/>
            </a:lvl4pPr>
            <a:lvl5pPr marL="1165343" indent="0">
              <a:buNone/>
              <a:defRPr sz="1000" b="1"/>
            </a:lvl5pPr>
            <a:lvl6pPr marL="1456676" indent="0">
              <a:buNone/>
              <a:defRPr sz="1000" b="1"/>
            </a:lvl6pPr>
            <a:lvl7pPr marL="1748016" indent="0">
              <a:buNone/>
              <a:defRPr sz="1000" b="1"/>
            </a:lvl7pPr>
            <a:lvl8pPr marL="2039351" indent="0">
              <a:buNone/>
              <a:defRPr sz="1000" b="1"/>
            </a:lvl8pPr>
            <a:lvl9pPr marL="2330688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76" y="1631162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1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336" indent="0">
              <a:buNone/>
              <a:defRPr sz="1300" b="1"/>
            </a:lvl2pPr>
            <a:lvl3pPr marL="582672" indent="0">
              <a:buNone/>
              <a:defRPr sz="1200" b="1"/>
            </a:lvl3pPr>
            <a:lvl4pPr marL="874007" indent="0">
              <a:buNone/>
              <a:defRPr sz="1000" b="1"/>
            </a:lvl4pPr>
            <a:lvl5pPr marL="1165343" indent="0">
              <a:buNone/>
              <a:defRPr sz="1000" b="1"/>
            </a:lvl5pPr>
            <a:lvl6pPr marL="1456676" indent="0">
              <a:buNone/>
              <a:defRPr sz="1000" b="1"/>
            </a:lvl6pPr>
            <a:lvl7pPr marL="1748016" indent="0">
              <a:buNone/>
              <a:defRPr sz="1000" b="1"/>
            </a:lvl7pPr>
            <a:lvl8pPr marL="2039351" indent="0">
              <a:buNone/>
              <a:defRPr sz="1000" b="1"/>
            </a:lvl8pPr>
            <a:lvl9pPr marL="2330688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1" y="1631162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EEC3-46C1-4934-88F1-093A37C835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717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0756-D166-4378-B0E6-0A8A461B7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426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7A801-9EE9-450E-9EFB-C7E0A5187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86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4030" y="1003017"/>
            <a:ext cx="3581569" cy="283532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04967" y="1003017"/>
            <a:ext cx="3582813" cy="283532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EFC8-1E29-41F5-9929-88089D2D3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66915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89" y="204959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0" y="204958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89" y="1076676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91336" indent="0">
              <a:buNone/>
              <a:defRPr sz="800"/>
            </a:lvl2pPr>
            <a:lvl3pPr marL="582672" indent="0">
              <a:buNone/>
              <a:defRPr sz="600"/>
            </a:lvl3pPr>
            <a:lvl4pPr marL="874007" indent="0">
              <a:buNone/>
              <a:defRPr sz="500"/>
            </a:lvl4pPr>
            <a:lvl5pPr marL="1165343" indent="0">
              <a:buNone/>
              <a:defRPr sz="500"/>
            </a:lvl5pPr>
            <a:lvl6pPr marL="1456676" indent="0">
              <a:buNone/>
              <a:defRPr sz="500"/>
            </a:lvl6pPr>
            <a:lvl7pPr marL="1748016" indent="0">
              <a:buNone/>
              <a:defRPr sz="500"/>
            </a:lvl7pPr>
            <a:lvl8pPr marL="2039351" indent="0">
              <a:buNone/>
              <a:defRPr sz="500"/>
            </a:lvl8pPr>
            <a:lvl9pPr marL="2330688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D064-5D26-4B68-A974-4B03DCD31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985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0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245"/>
            <a:ext cx="5485946" cy="3086271"/>
          </a:xfrm>
        </p:spPr>
        <p:txBody>
          <a:bodyPr/>
          <a:lstStyle>
            <a:lvl1pPr marL="0" indent="0">
              <a:buNone/>
              <a:defRPr sz="1900"/>
            </a:lvl1pPr>
            <a:lvl2pPr marL="291336" indent="0">
              <a:buNone/>
              <a:defRPr sz="1800"/>
            </a:lvl2pPr>
            <a:lvl3pPr marL="582672" indent="0">
              <a:buNone/>
              <a:defRPr sz="1500"/>
            </a:lvl3pPr>
            <a:lvl4pPr marL="874007" indent="0">
              <a:buNone/>
              <a:defRPr sz="1300"/>
            </a:lvl4pPr>
            <a:lvl5pPr marL="1165343" indent="0">
              <a:buNone/>
              <a:defRPr sz="1300"/>
            </a:lvl5pPr>
            <a:lvl6pPr marL="1456676" indent="0">
              <a:buNone/>
              <a:defRPr sz="1300"/>
            </a:lvl6pPr>
            <a:lvl7pPr marL="1748016" indent="0">
              <a:buNone/>
              <a:defRPr sz="1300"/>
            </a:lvl7pPr>
            <a:lvl8pPr marL="2039351" indent="0">
              <a:buNone/>
              <a:defRPr sz="1300"/>
            </a:lvl8pPr>
            <a:lvl9pPr marL="2330688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165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91336" indent="0">
              <a:buNone/>
              <a:defRPr sz="800"/>
            </a:lvl2pPr>
            <a:lvl3pPr marL="582672" indent="0">
              <a:buNone/>
              <a:defRPr sz="600"/>
            </a:lvl3pPr>
            <a:lvl4pPr marL="874007" indent="0">
              <a:buNone/>
              <a:defRPr sz="500"/>
            </a:lvl4pPr>
            <a:lvl5pPr marL="1165343" indent="0">
              <a:buNone/>
              <a:defRPr sz="500"/>
            </a:lvl5pPr>
            <a:lvl6pPr marL="1456676" indent="0">
              <a:buNone/>
              <a:defRPr sz="500"/>
            </a:lvl6pPr>
            <a:lvl7pPr marL="1748016" indent="0">
              <a:buNone/>
              <a:defRPr sz="500"/>
            </a:lvl7pPr>
            <a:lvl8pPr marL="2039351" indent="0">
              <a:buNone/>
              <a:defRPr sz="500"/>
            </a:lvl8pPr>
            <a:lvl9pPr marL="2330688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8D84-6334-40BE-9631-723144D74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286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DE93-13E4-45A8-8C4E-1D53C1772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58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2" y="205809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09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3815-61A2-48CD-9BBB-D88680E32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486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2" y="205902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256C-958D-4FC9-BDF0-EB7563473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6971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28" y="1597990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7" y="2914481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91182" indent="0" algn="ctr">
              <a:buNone/>
              <a:defRPr/>
            </a:lvl2pPr>
            <a:lvl3pPr marL="582355" indent="0" algn="ctr">
              <a:buNone/>
              <a:defRPr/>
            </a:lvl3pPr>
            <a:lvl4pPr marL="873531" indent="0" algn="ctr">
              <a:buNone/>
              <a:defRPr/>
            </a:lvl4pPr>
            <a:lvl5pPr marL="1164709" indent="0" algn="ctr">
              <a:buNone/>
              <a:defRPr/>
            </a:lvl5pPr>
            <a:lvl6pPr marL="1455879" indent="0" algn="ctr">
              <a:buNone/>
              <a:defRPr/>
            </a:lvl6pPr>
            <a:lvl7pPr marL="1747063" indent="0" algn="ctr">
              <a:buNone/>
              <a:defRPr/>
            </a:lvl7pPr>
            <a:lvl8pPr marL="2038243" indent="0" algn="ctr">
              <a:buNone/>
              <a:defRPr/>
            </a:lvl8pPr>
            <a:lvl9pPr marL="23294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F3DA4-82C2-4A93-825D-CBF96E251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499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B728-66A1-44DB-A3D0-549A52C16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991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8" y="3304842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8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1182" indent="0">
              <a:buNone/>
              <a:defRPr sz="1200"/>
            </a:lvl2pPr>
            <a:lvl3pPr marL="582355" indent="0">
              <a:buNone/>
              <a:defRPr sz="1000"/>
            </a:lvl3pPr>
            <a:lvl4pPr marL="873531" indent="0">
              <a:buNone/>
              <a:defRPr sz="900"/>
            </a:lvl4pPr>
            <a:lvl5pPr marL="1164709" indent="0">
              <a:buNone/>
              <a:defRPr sz="900"/>
            </a:lvl5pPr>
            <a:lvl6pPr marL="1455879" indent="0">
              <a:buNone/>
              <a:defRPr sz="900"/>
            </a:lvl6pPr>
            <a:lvl7pPr marL="1747063" indent="0">
              <a:buNone/>
              <a:defRPr sz="900"/>
            </a:lvl7pPr>
            <a:lvl8pPr marL="2038243" indent="0">
              <a:buNone/>
              <a:defRPr sz="900"/>
            </a:lvl8pPr>
            <a:lvl9pPr marL="2329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2E197-9426-4F6E-95A4-D188B11473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9207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7" y="120000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436" y="120000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8693B-D3AE-4174-A0AF-97C7B3F4F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169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76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182" indent="0">
              <a:buNone/>
              <a:defRPr sz="1300" b="1"/>
            </a:lvl2pPr>
            <a:lvl3pPr marL="582355" indent="0">
              <a:buNone/>
              <a:defRPr sz="1200" b="1"/>
            </a:lvl3pPr>
            <a:lvl4pPr marL="873531" indent="0">
              <a:buNone/>
              <a:defRPr sz="1000" b="1"/>
            </a:lvl4pPr>
            <a:lvl5pPr marL="1164709" indent="0">
              <a:buNone/>
              <a:defRPr sz="1000" b="1"/>
            </a:lvl5pPr>
            <a:lvl6pPr marL="1455879" indent="0">
              <a:buNone/>
              <a:defRPr sz="1000" b="1"/>
            </a:lvl6pPr>
            <a:lvl7pPr marL="1747063" indent="0">
              <a:buNone/>
              <a:defRPr sz="1000" b="1"/>
            </a:lvl7pPr>
            <a:lvl8pPr marL="2038243" indent="0">
              <a:buNone/>
              <a:defRPr sz="1000" b="1"/>
            </a:lvl8pPr>
            <a:lvl9pPr marL="2329419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76" y="1631162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1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182" indent="0">
              <a:buNone/>
              <a:defRPr sz="1300" b="1"/>
            </a:lvl2pPr>
            <a:lvl3pPr marL="582355" indent="0">
              <a:buNone/>
              <a:defRPr sz="1200" b="1"/>
            </a:lvl3pPr>
            <a:lvl4pPr marL="873531" indent="0">
              <a:buNone/>
              <a:defRPr sz="1000" b="1"/>
            </a:lvl4pPr>
            <a:lvl5pPr marL="1164709" indent="0">
              <a:buNone/>
              <a:defRPr sz="1000" b="1"/>
            </a:lvl5pPr>
            <a:lvl6pPr marL="1455879" indent="0">
              <a:buNone/>
              <a:defRPr sz="1000" b="1"/>
            </a:lvl6pPr>
            <a:lvl7pPr marL="1747063" indent="0">
              <a:buNone/>
              <a:defRPr sz="1000" b="1"/>
            </a:lvl7pPr>
            <a:lvl8pPr marL="2038243" indent="0">
              <a:buNone/>
              <a:defRPr sz="1000" b="1"/>
            </a:lvl8pPr>
            <a:lvl9pPr marL="2329419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1" y="1631162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F90C-4E75-4734-952A-CBFEE83D06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9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030" y="961450"/>
            <a:ext cx="3575354" cy="40136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3700" indent="0">
              <a:buNone/>
              <a:defRPr sz="1300" b="1"/>
            </a:lvl2pPr>
            <a:lvl3pPr marL="607397" indent="0">
              <a:buNone/>
              <a:defRPr sz="1200" b="1"/>
            </a:lvl3pPr>
            <a:lvl4pPr marL="911095" indent="0">
              <a:buNone/>
              <a:defRPr sz="1100" b="1"/>
            </a:lvl4pPr>
            <a:lvl5pPr marL="1214795" indent="0">
              <a:buNone/>
              <a:defRPr sz="1100" b="1"/>
            </a:lvl5pPr>
            <a:lvl6pPr marL="1518493" indent="0">
              <a:buNone/>
              <a:defRPr sz="1100" b="1"/>
            </a:lvl6pPr>
            <a:lvl7pPr marL="1822192" indent="0">
              <a:buNone/>
              <a:defRPr sz="1100" b="1"/>
            </a:lvl7pPr>
            <a:lvl8pPr marL="2125889" indent="0">
              <a:buNone/>
              <a:defRPr sz="1100" b="1"/>
            </a:lvl8pPr>
            <a:lvl9pPr marL="2429588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4030" y="1362817"/>
            <a:ext cx="3575354" cy="2475505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09916" y="961450"/>
            <a:ext cx="3577840" cy="40136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3700" indent="0">
              <a:buNone/>
              <a:defRPr sz="1300" b="1"/>
            </a:lvl2pPr>
            <a:lvl3pPr marL="607397" indent="0">
              <a:buNone/>
              <a:defRPr sz="1200" b="1"/>
            </a:lvl3pPr>
            <a:lvl4pPr marL="911095" indent="0">
              <a:buNone/>
              <a:defRPr sz="1100" b="1"/>
            </a:lvl4pPr>
            <a:lvl5pPr marL="1214795" indent="0">
              <a:buNone/>
              <a:defRPr sz="1100" b="1"/>
            </a:lvl5pPr>
            <a:lvl6pPr marL="1518493" indent="0">
              <a:buNone/>
              <a:defRPr sz="1100" b="1"/>
            </a:lvl6pPr>
            <a:lvl7pPr marL="1822192" indent="0">
              <a:buNone/>
              <a:defRPr sz="1100" b="1"/>
            </a:lvl7pPr>
            <a:lvl8pPr marL="2125889" indent="0">
              <a:buNone/>
              <a:defRPr sz="1100" b="1"/>
            </a:lvl8pPr>
            <a:lvl9pPr marL="2429588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09916" y="1362817"/>
            <a:ext cx="3577840" cy="2475505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52D63D-4EFC-4534-934A-66B2071B41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48213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C7CF-646A-4066-8984-624580904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297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91608-002C-4BBB-896D-C004605E3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795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89" y="204959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0" y="204958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89" y="1076686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91182" indent="0">
              <a:buNone/>
              <a:defRPr sz="800"/>
            </a:lvl2pPr>
            <a:lvl3pPr marL="582355" indent="0">
              <a:buNone/>
              <a:defRPr sz="600"/>
            </a:lvl3pPr>
            <a:lvl4pPr marL="873531" indent="0">
              <a:buNone/>
              <a:defRPr sz="500"/>
            </a:lvl4pPr>
            <a:lvl5pPr marL="1164709" indent="0">
              <a:buNone/>
              <a:defRPr sz="500"/>
            </a:lvl5pPr>
            <a:lvl6pPr marL="1455879" indent="0">
              <a:buNone/>
              <a:defRPr sz="500"/>
            </a:lvl6pPr>
            <a:lvl7pPr marL="1747063" indent="0">
              <a:buNone/>
              <a:defRPr sz="500"/>
            </a:lvl7pPr>
            <a:lvl8pPr marL="2038243" indent="0">
              <a:buNone/>
              <a:defRPr sz="500"/>
            </a:lvl8pPr>
            <a:lvl9pPr marL="232941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1CFC5-202A-4588-BCDE-C8770C9E6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5133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1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245"/>
            <a:ext cx="5485946" cy="3086271"/>
          </a:xfrm>
        </p:spPr>
        <p:txBody>
          <a:bodyPr/>
          <a:lstStyle>
            <a:lvl1pPr marL="0" indent="0">
              <a:buNone/>
              <a:defRPr sz="1900"/>
            </a:lvl1pPr>
            <a:lvl2pPr marL="291182" indent="0">
              <a:buNone/>
              <a:defRPr sz="1800"/>
            </a:lvl2pPr>
            <a:lvl3pPr marL="582355" indent="0">
              <a:buNone/>
              <a:defRPr sz="1500"/>
            </a:lvl3pPr>
            <a:lvl4pPr marL="873531" indent="0">
              <a:buNone/>
              <a:defRPr sz="1300"/>
            </a:lvl4pPr>
            <a:lvl5pPr marL="1164709" indent="0">
              <a:buNone/>
              <a:defRPr sz="1300"/>
            </a:lvl5pPr>
            <a:lvl6pPr marL="1455879" indent="0">
              <a:buNone/>
              <a:defRPr sz="1300"/>
            </a:lvl6pPr>
            <a:lvl7pPr marL="1747063" indent="0">
              <a:buNone/>
              <a:defRPr sz="1300"/>
            </a:lvl7pPr>
            <a:lvl8pPr marL="2038243" indent="0">
              <a:buNone/>
              <a:defRPr sz="1300"/>
            </a:lvl8pPr>
            <a:lvl9pPr marL="2329419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165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91182" indent="0">
              <a:buNone/>
              <a:defRPr sz="800"/>
            </a:lvl2pPr>
            <a:lvl3pPr marL="582355" indent="0">
              <a:buNone/>
              <a:defRPr sz="600"/>
            </a:lvl3pPr>
            <a:lvl4pPr marL="873531" indent="0">
              <a:buNone/>
              <a:defRPr sz="500"/>
            </a:lvl4pPr>
            <a:lvl5pPr marL="1164709" indent="0">
              <a:buNone/>
              <a:defRPr sz="500"/>
            </a:lvl5pPr>
            <a:lvl6pPr marL="1455879" indent="0">
              <a:buNone/>
              <a:defRPr sz="500"/>
            </a:lvl6pPr>
            <a:lvl7pPr marL="1747063" indent="0">
              <a:buNone/>
              <a:defRPr sz="500"/>
            </a:lvl7pPr>
            <a:lvl8pPr marL="2038243" indent="0">
              <a:buNone/>
              <a:defRPr sz="500"/>
            </a:lvl8pPr>
            <a:lvl9pPr marL="232941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B6E7-C648-491D-B97C-921DB5077A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119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1E46-8BC3-4B7A-8D94-40C6544C8B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214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2" y="205809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09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87FE-B98E-4B29-A5DD-0B9E4252C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161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2" y="205912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9B0D-3EA3-44C4-A5AC-AED465791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288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35795" y="193951"/>
            <a:ext cx="7836617" cy="8086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795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00179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35795" y="276799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00179" y="276799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767B-C02C-4DC7-92D4-2BE522060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575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28" y="1597990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7" y="2914481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91182" indent="0" algn="ctr">
              <a:buNone/>
              <a:defRPr/>
            </a:lvl2pPr>
            <a:lvl3pPr marL="582355" indent="0" algn="ctr">
              <a:buNone/>
              <a:defRPr/>
            </a:lvl3pPr>
            <a:lvl4pPr marL="873531" indent="0" algn="ctr">
              <a:buNone/>
              <a:defRPr/>
            </a:lvl4pPr>
            <a:lvl5pPr marL="1164709" indent="0" algn="ctr">
              <a:buNone/>
              <a:defRPr/>
            </a:lvl5pPr>
            <a:lvl6pPr marL="1455879" indent="0" algn="ctr">
              <a:buNone/>
              <a:defRPr/>
            </a:lvl6pPr>
            <a:lvl7pPr marL="1747063" indent="0" algn="ctr">
              <a:buNone/>
              <a:defRPr/>
            </a:lvl7pPr>
            <a:lvl8pPr marL="2038243" indent="0" algn="ctr">
              <a:buNone/>
              <a:defRPr/>
            </a:lvl8pPr>
            <a:lvl9pPr marL="23294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9CCC8-D320-45EA-BDC1-D4C92EF04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650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2DB0-46B6-48AB-82CE-4192F6C9A1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63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97EDEE-9812-411A-B5A7-B4248D5F0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09011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8" y="3304842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8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1182" indent="0">
              <a:buNone/>
              <a:defRPr sz="1200"/>
            </a:lvl2pPr>
            <a:lvl3pPr marL="582355" indent="0">
              <a:buNone/>
              <a:defRPr sz="1000"/>
            </a:lvl3pPr>
            <a:lvl4pPr marL="873531" indent="0">
              <a:buNone/>
              <a:defRPr sz="900"/>
            </a:lvl4pPr>
            <a:lvl5pPr marL="1164709" indent="0">
              <a:buNone/>
              <a:defRPr sz="900"/>
            </a:lvl5pPr>
            <a:lvl6pPr marL="1455879" indent="0">
              <a:buNone/>
              <a:defRPr sz="900"/>
            </a:lvl6pPr>
            <a:lvl7pPr marL="1747063" indent="0">
              <a:buNone/>
              <a:defRPr sz="900"/>
            </a:lvl7pPr>
            <a:lvl8pPr marL="2038243" indent="0">
              <a:buNone/>
              <a:defRPr sz="900"/>
            </a:lvl8pPr>
            <a:lvl9pPr marL="2329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E018-A160-48D7-9906-E1841E3F55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404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7" y="120000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436" y="120000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B918-FAED-491F-888D-43ED7DC1AE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008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76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182" indent="0">
              <a:buNone/>
              <a:defRPr sz="1300" b="1"/>
            </a:lvl2pPr>
            <a:lvl3pPr marL="582355" indent="0">
              <a:buNone/>
              <a:defRPr sz="1200" b="1"/>
            </a:lvl3pPr>
            <a:lvl4pPr marL="873531" indent="0">
              <a:buNone/>
              <a:defRPr sz="1000" b="1"/>
            </a:lvl4pPr>
            <a:lvl5pPr marL="1164709" indent="0">
              <a:buNone/>
              <a:defRPr sz="1000" b="1"/>
            </a:lvl5pPr>
            <a:lvl6pPr marL="1455879" indent="0">
              <a:buNone/>
              <a:defRPr sz="1000" b="1"/>
            </a:lvl6pPr>
            <a:lvl7pPr marL="1747063" indent="0">
              <a:buNone/>
              <a:defRPr sz="1000" b="1"/>
            </a:lvl7pPr>
            <a:lvl8pPr marL="2038243" indent="0">
              <a:buNone/>
              <a:defRPr sz="1000" b="1"/>
            </a:lvl8pPr>
            <a:lvl9pPr marL="2329419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76" y="1631162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1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182" indent="0">
              <a:buNone/>
              <a:defRPr sz="1300" b="1"/>
            </a:lvl2pPr>
            <a:lvl3pPr marL="582355" indent="0">
              <a:buNone/>
              <a:defRPr sz="1200" b="1"/>
            </a:lvl3pPr>
            <a:lvl4pPr marL="873531" indent="0">
              <a:buNone/>
              <a:defRPr sz="1000" b="1"/>
            </a:lvl4pPr>
            <a:lvl5pPr marL="1164709" indent="0">
              <a:buNone/>
              <a:defRPr sz="1000" b="1"/>
            </a:lvl5pPr>
            <a:lvl6pPr marL="1455879" indent="0">
              <a:buNone/>
              <a:defRPr sz="1000" b="1"/>
            </a:lvl6pPr>
            <a:lvl7pPr marL="1747063" indent="0">
              <a:buNone/>
              <a:defRPr sz="1000" b="1"/>
            </a:lvl7pPr>
            <a:lvl8pPr marL="2038243" indent="0">
              <a:buNone/>
              <a:defRPr sz="1000" b="1"/>
            </a:lvl8pPr>
            <a:lvl9pPr marL="2329419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1" y="1631162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C8DF9-F143-418E-96A5-84921B0A8C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454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6BA55-7BD5-4F9A-B80F-653FE8B68D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649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B2CA-BAA2-4F8F-A5E9-517DC5E249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6410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89" y="204959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0" y="204958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89" y="1076686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91182" indent="0">
              <a:buNone/>
              <a:defRPr sz="800"/>
            </a:lvl2pPr>
            <a:lvl3pPr marL="582355" indent="0">
              <a:buNone/>
              <a:defRPr sz="600"/>
            </a:lvl3pPr>
            <a:lvl4pPr marL="873531" indent="0">
              <a:buNone/>
              <a:defRPr sz="500"/>
            </a:lvl4pPr>
            <a:lvl5pPr marL="1164709" indent="0">
              <a:buNone/>
              <a:defRPr sz="500"/>
            </a:lvl5pPr>
            <a:lvl6pPr marL="1455879" indent="0">
              <a:buNone/>
              <a:defRPr sz="500"/>
            </a:lvl6pPr>
            <a:lvl7pPr marL="1747063" indent="0">
              <a:buNone/>
              <a:defRPr sz="500"/>
            </a:lvl7pPr>
            <a:lvl8pPr marL="2038243" indent="0">
              <a:buNone/>
              <a:defRPr sz="500"/>
            </a:lvl8pPr>
            <a:lvl9pPr marL="232941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A5E7-AB17-44D4-874F-A386348C2D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0428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1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245"/>
            <a:ext cx="5485946" cy="3086271"/>
          </a:xfrm>
        </p:spPr>
        <p:txBody>
          <a:bodyPr/>
          <a:lstStyle>
            <a:lvl1pPr marL="0" indent="0">
              <a:buNone/>
              <a:defRPr sz="1900"/>
            </a:lvl1pPr>
            <a:lvl2pPr marL="291182" indent="0">
              <a:buNone/>
              <a:defRPr sz="1800"/>
            </a:lvl2pPr>
            <a:lvl3pPr marL="582355" indent="0">
              <a:buNone/>
              <a:defRPr sz="1500"/>
            </a:lvl3pPr>
            <a:lvl4pPr marL="873531" indent="0">
              <a:buNone/>
              <a:defRPr sz="1300"/>
            </a:lvl4pPr>
            <a:lvl5pPr marL="1164709" indent="0">
              <a:buNone/>
              <a:defRPr sz="1300"/>
            </a:lvl5pPr>
            <a:lvl6pPr marL="1455879" indent="0">
              <a:buNone/>
              <a:defRPr sz="1300"/>
            </a:lvl6pPr>
            <a:lvl7pPr marL="1747063" indent="0">
              <a:buNone/>
              <a:defRPr sz="1300"/>
            </a:lvl7pPr>
            <a:lvl8pPr marL="2038243" indent="0">
              <a:buNone/>
              <a:defRPr sz="1300"/>
            </a:lvl8pPr>
            <a:lvl9pPr marL="2329419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165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91182" indent="0">
              <a:buNone/>
              <a:defRPr sz="800"/>
            </a:lvl2pPr>
            <a:lvl3pPr marL="582355" indent="0">
              <a:buNone/>
              <a:defRPr sz="600"/>
            </a:lvl3pPr>
            <a:lvl4pPr marL="873531" indent="0">
              <a:buNone/>
              <a:defRPr sz="500"/>
            </a:lvl4pPr>
            <a:lvl5pPr marL="1164709" indent="0">
              <a:buNone/>
              <a:defRPr sz="500"/>
            </a:lvl5pPr>
            <a:lvl6pPr marL="1455879" indent="0">
              <a:buNone/>
              <a:defRPr sz="500"/>
            </a:lvl6pPr>
            <a:lvl7pPr marL="1747063" indent="0">
              <a:buNone/>
              <a:defRPr sz="500"/>
            </a:lvl7pPr>
            <a:lvl8pPr marL="2038243" indent="0">
              <a:buNone/>
              <a:defRPr sz="500"/>
            </a:lvl8pPr>
            <a:lvl9pPr marL="232941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580E5-A31B-44D9-B2BC-15F501E0B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057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8B40-2959-482E-895F-29D2DDAA4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1487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2" y="205809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09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2A2A-A2AF-4826-84B5-9CA4CD456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110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2" y="205912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2135-5946-42E9-8A0A-F500AC27D8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5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2" y="171201"/>
            <a:ext cx="2662868" cy="72794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3865" y="171183"/>
            <a:ext cx="4523891" cy="366713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032" y="899127"/>
            <a:ext cx="2662868" cy="2939195"/>
          </a:xfrm>
        </p:spPr>
        <p:txBody>
          <a:bodyPr/>
          <a:lstStyle>
            <a:lvl1pPr marL="0" indent="0">
              <a:buNone/>
              <a:defRPr sz="900"/>
            </a:lvl1pPr>
            <a:lvl2pPr marL="303700" indent="0">
              <a:buNone/>
              <a:defRPr sz="800"/>
            </a:lvl2pPr>
            <a:lvl3pPr marL="607397" indent="0">
              <a:buNone/>
              <a:defRPr sz="700"/>
            </a:lvl3pPr>
            <a:lvl4pPr marL="911095" indent="0">
              <a:buNone/>
              <a:defRPr sz="600"/>
            </a:lvl4pPr>
            <a:lvl5pPr marL="1214795" indent="0">
              <a:buNone/>
              <a:defRPr sz="600"/>
            </a:lvl5pPr>
            <a:lvl6pPr marL="1518493" indent="0">
              <a:buNone/>
              <a:defRPr sz="600"/>
            </a:lvl6pPr>
            <a:lvl7pPr marL="1822192" indent="0">
              <a:buNone/>
              <a:defRPr sz="600"/>
            </a:lvl7pPr>
            <a:lvl8pPr marL="2125889" indent="0">
              <a:buNone/>
              <a:defRPr sz="600"/>
            </a:lvl8pPr>
            <a:lvl9pPr marL="2429588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E8E7CD-C1DC-4A18-B231-4B001CDB83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35538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35795" y="193951"/>
            <a:ext cx="7836617" cy="8086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795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00179" y="113163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35795" y="276799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00179" y="2767991"/>
            <a:ext cx="3872233" cy="1563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D4212-5153-4A6B-A1E4-B48E89AFA4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4965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028" y="1597990"/>
            <a:ext cx="7771947" cy="1102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67" y="2914481"/>
            <a:ext cx="6399892" cy="1314791"/>
          </a:xfrm>
        </p:spPr>
        <p:txBody>
          <a:bodyPr/>
          <a:lstStyle>
            <a:lvl1pPr marL="0" indent="0" algn="ctr">
              <a:buNone/>
              <a:defRPr/>
            </a:lvl1pPr>
            <a:lvl2pPr marL="291182" indent="0" algn="ctr">
              <a:buNone/>
              <a:defRPr/>
            </a:lvl2pPr>
            <a:lvl3pPr marL="582355" indent="0" algn="ctr">
              <a:buNone/>
              <a:defRPr/>
            </a:lvl3pPr>
            <a:lvl4pPr marL="873531" indent="0" algn="ctr">
              <a:buNone/>
              <a:defRPr/>
            </a:lvl4pPr>
            <a:lvl5pPr marL="1164709" indent="0" algn="ctr">
              <a:buNone/>
              <a:defRPr/>
            </a:lvl5pPr>
            <a:lvl6pPr marL="1455879" indent="0" algn="ctr">
              <a:buNone/>
              <a:defRPr/>
            </a:lvl6pPr>
            <a:lvl7pPr marL="1747063" indent="0" algn="ctr">
              <a:buNone/>
              <a:defRPr/>
            </a:lvl7pPr>
            <a:lvl8pPr marL="2038243" indent="0" algn="ctr">
              <a:buNone/>
              <a:defRPr/>
            </a:lvl8pPr>
            <a:lvl9pPr marL="232941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624D-5551-4837-8FDC-B6D7F0612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0757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7F20-6C61-43F3-9642-9BB7A43AB4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677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8" y="3304842"/>
            <a:ext cx="7771947" cy="1022237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8" y="2179695"/>
            <a:ext cx="7771947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291182" indent="0">
              <a:buNone/>
              <a:defRPr sz="1200"/>
            </a:lvl2pPr>
            <a:lvl3pPr marL="582355" indent="0">
              <a:buNone/>
              <a:defRPr sz="1000"/>
            </a:lvl3pPr>
            <a:lvl4pPr marL="873531" indent="0">
              <a:buNone/>
              <a:defRPr sz="900"/>
            </a:lvl4pPr>
            <a:lvl5pPr marL="1164709" indent="0">
              <a:buNone/>
              <a:defRPr sz="900"/>
            </a:lvl5pPr>
            <a:lvl6pPr marL="1455879" indent="0">
              <a:buNone/>
              <a:defRPr sz="900"/>
            </a:lvl6pPr>
            <a:lvl7pPr marL="1747063" indent="0">
              <a:buNone/>
              <a:defRPr sz="900"/>
            </a:lvl7pPr>
            <a:lvl8pPr marL="2038243" indent="0">
              <a:buNone/>
              <a:defRPr sz="900"/>
            </a:lvl8pPr>
            <a:lvl9pPr marL="2329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6283-5EEB-46E9-BBE8-823A88BE0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8889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87" y="1200008"/>
            <a:ext cx="4060598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6436" y="1200008"/>
            <a:ext cx="4060599" cy="33958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134E-9A00-472D-981D-835D6B376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054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76" y="1151504"/>
            <a:ext cx="4040187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182" indent="0">
              <a:buNone/>
              <a:defRPr sz="1300" b="1"/>
            </a:lvl2pPr>
            <a:lvl3pPr marL="582355" indent="0">
              <a:buNone/>
              <a:defRPr sz="1200" b="1"/>
            </a:lvl3pPr>
            <a:lvl4pPr marL="873531" indent="0">
              <a:buNone/>
              <a:defRPr sz="1000" b="1"/>
            </a:lvl4pPr>
            <a:lvl5pPr marL="1164709" indent="0">
              <a:buNone/>
              <a:defRPr sz="1000" b="1"/>
            </a:lvl5pPr>
            <a:lvl6pPr marL="1455879" indent="0">
              <a:buNone/>
              <a:defRPr sz="1000" b="1"/>
            </a:lvl6pPr>
            <a:lvl7pPr marL="1747063" indent="0">
              <a:buNone/>
              <a:defRPr sz="1000" b="1"/>
            </a:lvl7pPr>
            <a:lvl8pPr marL="2038243" indent="0">
              <a:buNone/>
              <a:defRPr sz="1000" b="1"/>
            </a:lvl8pPr>
            <a:lvl9pPr marL="2329419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76" y="1631162"/>
            <a:ext cx="4040187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81" y="1151504"/>
            <a:ext cx="4042456" cy="47965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1182" indent="0">
              <a:buNone/>
              <a:defRPr sz="1300" b="1"/>
            </a:lvl2pPr>
            <a:lvl3pPr marL="582355" indent="0">
              <a:buNone/>
              <a:defRPr sz="1200" b="1"/>
            </a:lvl3pPr>
            <a:lvl4pPr marL="873531" indent="0">
              <a:buNone/>
              <a:defRPr sz="1000" b="1"/>
            </a:lvl4pPr>
            <a:lvl5pPr marL="1164709" indent="0">
              <a:buNone/>
              <a:defRPr sz="1000" b="1"/>
            </a:lvl5pPr>
            <a:lvl6pPr marL="1455879" indent="0">
              <a:buNone/>
              <a:defRPr sz="1000" b="1"/>
            </a:lvl6pPr>
            <a:lvl7pPr marL="1747063" indent="0">
              <a:buNone/>
              <a:defRPr sz="1000" b="1"/>
            </a:lvl7pPr>
            <a:lvl8pPr marL="2038243" indent="0">
              <a:buNone/>
              <a:defRPr sz="1000" b="1"/>
            </a:lvl8pPr>
            <a:lvl9pPr marL="2329419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81" y="1631162"/>
            <a:ext cx="4042456" cy="2963807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9D215-7BD2-45B4-9447-4FE3E86B7F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5846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8E83-582A-4401-8845-2912C1CC8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531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FAD2-B131-40EA-9073-1BB7307BB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813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89" y="204959"/>
            <a:ext cx="3008311" cy="87170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90" y="204958"/>
            <a:ext cx="5111750" cy="4390005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89" y="1076686"/>
            <a:ext cx="3008311" cy="3518297"/>
          </a:xfrm>
        </p:spPr>
        <p:txBody>
          <a:bodyPr/>
          <a:lstStyle>
            <a:lvl1pPr marL="0" indent="0">
              <a:buNone/>
              <a:defRPr sz="900"/>
            </a:lvl1pPr>
            <a:lvl2pPr marL="291182" indent="0">
              <a:buNone/>
              <a:defRPr sz="800"/>
            </a:lvl2pPr>
            <a:lvl3pPr marL="582355" indent="0">
              <a:buNone/>
              <a:defRPr sz="600"/>
            </a:lvl3pPr>
            <a:lvl4pPr marL="873531" indent="0">
              <a:buNone/>
              <a:defRPr sz="500"/>
            </a:lvl4pPr>
            <a:lvl5pPr marL="1164709" indent="0">
              <a:buNone/>
              <a:defRPr sz="500"/>
            </a:lvl5pPr>
            <a:lvl6pPr marL="1455879" indent="0">
              <a:buNone/>
              <a:defRPr sz="500"/>
            </a:lvl6pPr>
            <a:lvl7pPr marL="1747063" indent="0">
              <a:buNone/>
              <a:defRPr sz="500"/>
            </a:lvl7pPr>
            <a:lvl8pPr marL="2038243" indent="0">
              <a:buNone/>
              <a:defRPr sz="500"/>
            </a:lvl8pPr>
            <a:lvl9pPr marL="232941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9733-C8FD-4E4A-B655-D90989636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8182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50" y="3600810"/>
            <a:ext cx="5485946" cy="42437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50" y="459245"/>
            <a:ext cx="5485946" cy="3086271"/>
          </a:xfrm>
        </p:spPr>
        <p:txBody>
          <a:bodyPr/>
          <a:lstStyle>
            <a:lvl1pPr marL="0" indent="0">
              <a:buNone/>
              <a:defRPr sz="1900"/>
            </a:lvl1pPr>
            <a:lvl2pPr marL="291182" indent="0">
              <a:buNone/>
              <a:defRPr sz="1800"/>
            </a:lvl2pPr>
            <a:lvl3pPr marL="582355" indent="0">
              <a:buNone/>
              <a:defRPr sz="1500"/>
            </a:lvl3pPr>
            <a:lvl4pPr marL="873531" indent="0">
              <a:buNone/>
              <a:defRPr sz="1300"/>
            </a:lvl4pPr>
            <a:lvl5pPr marL="1164709" indent="0">
              <a:buNone/>
              <a:defRPr sz="1300"/>
            </a:lvl5pPr>
            <a:lvl6pPr marL="1455879" indent="0">
              <a:buNone/>
              <a:defRPr sz="1300"/>
            </a:lvl6pPr>
            <a:lvl7pPr marL="1747063" indent="0">
              <a:buNone/>
              <a:defRPr sz="1300"/>
            </a:lvl7pPr>
            <a:lvl8pPr marL="2038243" indent="0">
              <a:buNone/>
              <a:defRPr sz="1300"/>
            </a:lvl8pPr>
            <a:lvl9pPr marL="2329419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50" y="4025165"/>
            <a:ext cx="5485946" cy="603817"/>
          </a:xfrm>
        </p:spPr>
        <p:txBody>
          <a:bodyPr/>
          <a:lstStyle>
            <a:lvl1pPr marL="0" indent="0">
              <a:buNone/>
              <a:defRPr sz="900"/>
            </a:lvl1pPr>
            <a:lvl2pPr marL="291182" indent="0">
              <a:buNone/>
              <a:defRPr sz="800"/>
            </a:lvl2pPr>
            <a:lvl3pPr marL="582355" indent="0">
              <a:buNone/>
              <a:defRPr sz="600"/>
            </a:lvl3pPr>
            <a:lvl4pPr marL="873531" indent="0">
              <a:buNone/>
              <a:defRPr sz="500"/>
            </a:lvl4pPr>
            <a:lvl5pPr marL="1164709" indent="0">
              <a:buNone/>
              <a:defRPr sz="500"/>
            </a:lvl5pPr>
            <a:lvl6pPr marL="1455879" indent="0">
              <a:buNone/>
              <a:defRPr sz="500"/>
            </a:lvl6pPr>
            <a:lvl7pPr marL="1747063" indent="0">
              <a:buNone/>
              <a:defRPr sz="500"/>
            </a:lvl7pPr>
            <a:lvl8pPr marL="2038243" indent="0">
              <a:buNone/>
              <a:defRPr sz="500"/>
            </a:lvl8pPr>
            <a:lvl9pPr marL="232941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F516-B205-43F7-988B-7EABB472F3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55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285" y="3008167"/>
            <a:ext cx="4854574" cy="35483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86285" y="383916"/>
            <a:ext cx="4854574" cy="2578548"/>
          </a:xfrm>
        </p:spPr>
        <p:txBody>
          <a:bodyPr lIns="70383" tIns="35192" rIns="70383" bIns="35192"/>
          <a:lstStyle>
            <a:lvl1pPr marL="0" indent="0">
              <a:buNone/>
              <a:defRPr sz="2200"/>
            </a:lvl1pPr>
            <a:lvl2pPr marL="303700" indent="0">
              <a:buNone/>
              <a:defRPr sz="1800"/>
            </a:lvl2pPr>
            <a:lvl3pPr marL="607397" indent="0">
              <a:buNone/>
              <a:defRPr sz="1600"/>
            </a:lvl3pPr>
            <a:lvl4pPr marL="911095" indent="0">
              <a:buNone/>
              <a:defRPr sz="1300"/>
            </a:lvl4pPr>
            <a:lvl5pPr marL="1214795" indent="0">
              <a:buNone/>
              <a:defRPr sz="1300"/>
            </a:lvl5pPr>
            <a:lvl6pPr marL="1518493" indent="0">
              <a:buNone/>
              <a:defRPr sz="1300"/>
            </a:lvl6pPr>
            <a:lvl7pPr marL="1822192" indent="0">
              <a:buNone/>
              <a:defRPr sz="1300"/>
            </a:lvl7pPr>
            <a:lvl8pPr marL="2125889" indent="0">
              <a:buNone/>
              <a:defRPr sz="1300"/>
            </a:lvl8pPr>
            <a:lvl9pPr marL="2429588" indent="0">
              <a:buNone/>
              <a:defRPr sz="1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6285" y="3362998"/>
            <a:ext cx="4854574" cy="504408"/>
          </a:xfrm>
        </p:spPr>
        <p:txBody>
          <a:bodyPr/>
          <a:lstStyle>
            <a:lvl1pPr marL="0" indent="0">
              <a:buNone/>
              <a:defRPr sz="900"/>
            </a:lvl1pPr>
            <a:lvl2pPr marL="303700" indent="0">
              <a:buNone/>
              <a:defRPr sz="800"/>
            </a:lvl2pPr>
            <a:lvl3pPr marL="607397" indent="0">
              <a:buNone/>
              <a:defRPr sz="700"/>
            </a:lvl3pPr>
            <a:lvl4pPr marL="911095" indent="0">
              <a:buNone/>
              <a:defRPr sz="600"/>
            </a:lvl4pPr>
            <a:lvl5pPr marL="1214795" indent="0">
              <a:buNone/>
              <a:defRPr sz="600"/>
            </a:lvl5pPr>
            <a:lvl6pPr marL="1518493" indent="0">
              <a:buNone/>
              <a:defRPr sz="600"/>
            </a:lvl6pPr>
            <a:lvl7pPr marL="1822192" indent="0">
              <a:buNone/>
              <a:defRPr sz="600"/>
            </a:lvl7pPr>
            <a:lvl8pPr marL="2125889" indent="0">
              <a:buNone/>
              <a:defRPr sz="600"/>
            </a:lvl8pPr>
            <a:lvl9pPr marL="2429588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EF5D01-F091-472F-BEC1-1B42FE099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273349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9753-8DC3-4DFA-B995-FFCC65F49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8990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092" y="205809"/>
            <a:ext cx="2056946" cy="43900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985" y="205809"/>
            <a:ext cx="6064250" cy="43900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DF1B-CDB9-4E2D-A0FA-1E4E97F59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3983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72" y="205912"/>
            <a:ext cx="8230864" cy="43895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ED45B-AEDD-45AE-971C-F2675E2E9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4902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  <a:prstGeom prst="rect">
            <a:avLst/>
          </a:prstGeom>
        </p:spPr>
        <p:txBody>
          <a:bodyPr lIns="81636" tIns="40818" rIns="81636" bIns="408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</p:spPr>
        <p:txBody>
          <a:bodyPr lIns="81636" tIns="40818" rIns="81636" bIns="40818"/>
          <a:lstStyle>
            <a:lvl1pPr marL="0" indent="0" algn="ctr">
              <a:buNone/>
              <a:defRPr/>
            </a:lvl1pPr>
            <a:lvl2pPr marL="408179" indent="0" algn="ctr">
              <a:buNone/>
              <a:defRPr/>
            </a:lvl2pPr>
            <a:lvl3pPr marL="816356" indent="0" algn="ctr">
              <a:buNone/>
              <a:defRPr/>
            </a:lvl3pPr>
            <a:lvl4pPr marL="1224535" indent="0" algn="ctr">
              <a:buNone/>
              <a:defRPr/>
            </a:lvl4pPr>
            <a:lvl5pPr marL="1632713" indent="0" algn="ctr">
              <a:buNone/>
              <a:defRPr/>
            </a:lvl5pPr>
            <a:lvl6pPr marL="2040891" indent="0" algn="ctr">
              <a:buNone/>
              <a:defRPr/>
            </a:lvl6pPr>
            <a:lvl7pPr marL="2449070" indent="0" algn="ctr">
              <a:buNone/>
              <a:defRPr/>
            </a:lvl7pPr>
            <a:lvl8pPr marL="2857247" indent="0" algn="ctr">
              <a:buNone/>
              <a:defRPr/>
            </a:lvl8pPr>
            <a:lvl9pPr marL="326542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4981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1636" tIns="40818" rIns="81636" bIns="408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lIns="81636" tIns="40818" rIns="81636" bIns="408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6021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81636" tIns="40818" rIns="81636" bIns="40818"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81636" tIns="40818" rIns="81636" bIns="40818" anchor="b"/>
          <a:lstStyle>
            <a:lvl1pPr marL="0" indent="0">
              <a:buNone/>
              <a:defRPr sz="1800"/>
            </a:lvl1pPr>
            <a:lvl2pPr marL="408179" indent="0">
              <a:buNone/>
              <a:defRPr sz="1600"/>
            </a:lvl2pPr>
            <a:lvl3pPr marL="816356" indent="0">
              <a:buNone/>
              <a:defRPr sz="1500"/>
            </a:lvl3pPr>
            <a:lvl4pPr marL="1224535" indent="0">
              <a:buNone/>
              <a:defRPr sz="1200"/>
            </a:lvl4pPr>
            <a:lvl5pPr marL="1632713" indent="0">
              <a:buNone/>
              <a:defRPr sz="1200"/>
            </a:lvl5pPr>
            <a:lvl6pPr marL="2040891" indent="0">
              <a:buNone/>
              <a:defRPr sz="1200"/>
            </a:lvl6pPr>
            <a:lvl7pPr marL="2449070" indent="0">
              <a:buNone/>
              <a:defRPr sz="1200"/>
            </a:lvl7pPr>
            <a:lvl8pPr marL="2857247" indent="0">
              <a:buNone/>
              <a:defRPr sz="1200"/>
            </a:lvl8pPr>
            <a:lvl9pPr marL="326542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79266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1636" tIns="40818" rIns="81636" bIns="408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 lIns="81636" tIns="40818" rIns="81636" bIns="4081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 lIns="81636" tIns="40818" rIns="81636" bIns="40818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0518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1636" tIns="40818" rIns="81636" bIns="4081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  <a:prstGeom prst="rect">
            <a:avLst/>
          </a:prstGeom>
        </p:spPr>
        <p:txBody>
          <a:bodyPr lIns="81636" tIns="40818" rIns="81636" bIns="40818"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5" indent="0">
              <a:buNone/>
              <a:defRPr sz="1500" b="1"/>
            </a:lvl4pPr>
            <a:lvl5pPr marL="1632713" indent="0">
              <a:buNone/>
              <a:defRPr sz="1500" b="1"/>
            </a:lvl5pPr>
            <a:lvl6pPr marL="2040891" indent="0">
              <a:buNone/>
              <a:defRPr sz="1500" b="1"/>
            </a:lvl6pPr>
            <a:lvl7pPr marL="2449070" indent="0">
              <a:buNone/>
              <a:defRPr sz="1500" b="1"/>
            </a:lvl7pPr>
            <a:lvl8pPr marL="2857247" indent="0">
              <a:buNone/>
              <a:defRPr sz="1500" b="1"/>
            </a:lvl8pPr>
            <a:lvl9pPr marL="326542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  <a:prstGeom prst="rect">
            <a:avLst/>
          </a:prstGeom>
        </p:spPr>
        <p:txBody>
          <a:bodyPr lIns="81636" tIns="40818" rIns="81636" bIns="4081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  <a:prstGeom prst="rect">
            <a:avLst/>
          </a:prstGeom>
        </p:spPr>
        <p:txBody>
          <a:bodyPr lIns="81636" tIns="40818" rIns="81636" bIns="40818"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5" indent="0">
              <a:buNone/>
              <a:defRPr sz="1500" b="1"/>
            </a:lvl4pPr>
            <a:lvl5pPr marL="1632713" indent="0">
              <a:buNone/>
              <a:defRPr sz="1500" b="1"/>
            </a:lvl5pPr>
            <a:lvl6pPr marL="2040891" indent="0">
              <a:buNone/>
              <a:defRPr sz="1500" b="1"/>
            </a:lvl6pPr>
            <a:lvl7pPr marL="2449070" indent="0">
              <a:buNone/>
              <a:defRPr sz="1500" b="1"/>
            </a:lvl7pPr>
            <a:lvl8pPr marL="2857247" indent="0">
              <a:buNone/>
              <a:defRPr sz="1500" b="1"/>
            </a:lvl8pPr>
            <a:lvl9pPr marL="326542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  <a:prstGeom prst="rect">
            <a:avLst/>
          </a:prstGeom>
        </p:spPr>
        <p:txBody>
          <a:bodyPr lIns="81636" tIns="40818" rIns="81636" bIns="40818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2334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1636" tIns="40818" rIns="81636" bIns="408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692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8797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6E8A7B-442D-4795-A3DD-34BADBED0C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18752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</p:spPr>
        <p:txBody>
          <a:bodyPr lIns="81636" tIns="40818" rIns="81636" bIns="40818"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</p:spPr>
        <p:txBody>
          <a:bodyPr lIns="81636" tIns="40818" rIns="81636" bIns="40818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 lIns="81636" tIns="40818" rIns="81636" bIns="40818"/>
          <a:lstStyle>
            <a:lvl1pPr marL="0" indent="0">
              <a:buNone/>
              <a:defRPr sz="1200"/>
            </a:lvl1pPr>
            <a:lvl2pPr marL="408179" indent="0">
              <a:buNone/>
              <a:defRPr sz="1100"/>
            </a:lvl2pPr>
            <a:lvl3pPr marL="816356" indent="0">
              <a:buNone/>
              <a:defRPr sz="900"/>
            </a:lvl3pPr>
            <a:lvl4pPr marL="1224535" indent="0">
              <a:buNone/>
              <a:defRPr sz="800"/>
            </a:lvl4pPr>
            <a:lvl5pPr marL="1632713" indent="0">
              <a:buNone/>
              <a:defRPr sz="800"/>
            </a:lvl5pPr>
            <a:lvl6pPr marL="2040891" indent="0">
              <a:buNone/>
              <a:defRPr sz="800"/>
            </a:lvl6pPr>
            <a:lvl7pPr marL="2449070" indent="0">
              <a:buNone/>
              <a:defRPr sz="800"/>
            </a:lvl7pPr>
            <a:lvl8pPr marL="2857247" indent="0">
              <a:buNone/>
              <a:defRPr sz="800"/>
            </a:lvl8pPr>
            <a:lvl9pPr marL="32654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02490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3"/>
          </a:xfrm>
          <a:prstGeom prst="rect">
            <a:avLst/>
          </a:prstGeom>
        </p:spPr>
        <p:txBody>
          <a:bodyPr lIns="81636" tIns="40818" rIns="81636" bIns="40818"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  <a:prstGeom prst="rect">
            <a:avLst/>
          </a:prstGeom>
        </p:spPr>
        <p:txBody>
          <a:bodyPr lIns="81636" tIns="40818" rIns="81636" bIns="40818"/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6" indent="0">
              <a:buNone/>
              <a:defRPr sz="2200"/>
            </a:lvl3pPr>
            <a:lvl4pPr marL="1224535" indent="0">
              <a:buNone/>
              <a:defRPr sz="1800"/>
            </a:lvl4pPr>
            <a:lvl5pPr marL="1632713" indent="0">
              <a:buNone/>
              <a:defRPr sz="1800"/>
            </a:lvl5pPr>
            <a:lvl6pPr marL="2040891" indent="0">
              <a:buNone/>
              <a:defRPr sz="1800"/>
            </a:lvl6pPr>
            <a:lvl7pPr marL="2449070" indent="0">
              <a:buNone/>
              <a:defRPr sz="1800"/>
            </a:lvl7pPr>
            <a:lvl8pPr marL="2857247" indent="0">
              <a:buNone/>
              <a:defRPr sz="1800"/>
            </a:lvl8pPr>
            <a:lvl9pPr marL="3265426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6"/>
          </a:xfrm>
          <a:prstGeom prst="rect">
            <a:avLst/>
          </a:prstGeom>
        </p:spPr>
        <p:txBody>
          <a:bodyPr lIns="81636" tIns="40818" rIns="81636" bIns="40818"/>
          <a:lstStyle>
            <a:lvl1pPr marL="0" indent="0">
              <a:buNone/>
              <a:defRPr sz="1200"/>
            </a:lvl1pPr>
            <a:lvl2pPr marL="408179" indent="0">
              <a:buNone/>
              <a:defRPr sz="1100"/>
            </a:lvl2pPr>
            <a:lvl3pPr marL="816356" indent="0">
              <a:buNone/>
              <a:defRPr sz="900"/>
            </a:lvl3pPr>
            <a:lvl4pPr marL="1224535" indent="0">
              <a:buNone/>
              <a:defRPr sz="800"/>
            </a:lvl4pPr>
            <a:lvl5pPr marL="1632713" indent="0">
              <a:buNone/>
              <a:defRPr sz="800"/>
            </a:lvl5pPr>
            <a:lvl6pPr marL="2040891" indent="0">
              <a:buNone/>
              <a:defRPr sz="800"/>
            </a:lvl6pPr>
            <a:lvl7pPr marL="2449070" indent="0">
              <a:buNone/>
              <a:defRPr sz="800"/>
            </a:lvl7pPr>
            <a:lvl8pPr marL="2857247" indent="0">
              <a:buNone/>
              <a:defRPr sz="800"/>
            </a:lvl8pPr>
            <a:lvl9pPr marL="32654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022534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81636" tIns="40818" rIns="81636" bIns="408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81636" tIns="40818" rIns="81636" bIns="408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8502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lIns="81636" tIns="40818" rIns="81636" bIns="408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 lIns="81636" tIns="40818" rIns="81636" bIns="408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7438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4" y="1597459"/>
            <a:ext cx="7772892" cy="110310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108" y="2914418"/>
            <a:ext cx="6401784" cy="1314969"/>
          </a:xfrm>
        </p:spPr>
        <p:txBody>
          <a:bodyPr/>
          <a:lstStyle>
            <a:lvl1pPr marL="0" indent="0" algn="ctr">
              <a:buNone/>
              <a:defRPr/>
            </a:lvl1pPr>
            <a:lvl2pPr marL="352273" indent="0" algn="ctr">
              <a:buNone/>
              <a:defRPr/>
            </a:lvl2pPr>
            <a:lvl3pPr marL="704545" indent="0" algn="ctr">
              <a:buNone/>
              <a:defRPr/>
            </a:lvl3pPr>
            <a:lvl4pPr marL="1056818" indent="0" algn="ctr">
              <a:buNone/>
              <a:defRPr/>
            </a:lvl4pPr>
            <a:lvl5pPr marL="1409090" indent="0" algn="ctr">
              <a:buNone/>
              <a:defRPr/>
            </a:lvl5pPr>
            <a:lvl6pPr marL="1761363" indent="0" algn="ctr">
              <a:buNone/>
              <a:defRPr/>
            </a:lvl6pPr>
            <a:lvl7pPr marL="2113636" indent="0" algn="ctr">
              <a:buNone/>
              <a:defRPr/>
            </a:lvl7pPr>
            <a:lvl8pPr marL="2465908" indent="0" algn="ctr">
              <a:buNone/>
              <a:defRPr/>
            </a:lvl8pPr>
            <a:lvl9pPr marL="2818181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5C00F-6175-460C-A872-5824F269C0D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934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738095-1A14-4BA2-B1D1-4636C276F39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835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79" y="3305328"/>
            <a:ext cx="7772892" cy="1021538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079" y="2180343"/>
            <a:ext cx="7772892" cy="1124985"/>
          </a:xfrm>
        </p:spPr>
        <p:txBody>
          <a:bodyPr anchor="b"/>
          <a:lstStyle>
            <a:lvl1pPr marL="0" indent="0">
              <a:buNone/>
              <a:defRPr sz="1500"/>
            </a:lvl1pPr>
            <a:lvl2pPr marL="352273" indent="0">
              <a:buNone/>
              <a:defRPr sz="1400"/>
            </a:lvl2pPr>
            <a:lvl3pPr marL="704545" indent="0">
              <a:buNone/>
              <a:defRPr sz="1200"/>
            </a:lvl3pPr>
            <a:lvl4pPr marL="1056818" indent="0">
              <a:buNone/>
              <a:defRPr sz="1100"/>
            </a:lvl4pPr>
            <a:lvl5pPr marL="1409090" indent="0">
              <a:buNone/>
              <a:defRPr sz="1100"/>
            </a:lvl5pPr>
            <a:lvl6pPr marL="1761363" indent="0">
              <a:buNone/>
              <a:defRPr sz="1100"/>
            </a:lvl6pPr>
            <a:lvl7pPr marL="2113636" indent="0">
              <a:buNone/>
              <a:defRPr sz="1100"/>
            </a:lvl7pPr>
            <a:lvl8pPr marL="2465908" indent="0">
              <a:buNone/>
              <a:defRPr sz="1100"/>
            </a:lvl8pPr>
            <a:lvl9pPr marL="2818181" indent="0">
              <a:buNone/>
              <a:defRPr sz="11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DFD52-8E71-443B-AECD-F00A6C81321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356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568" y="1200581"/>
            <a:ext cx="4047298" cy="33938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729" y="1200581"/>
            <a:ext cx="4048703" cy="33938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BBD4A-C8CB-44ED-A325-B526A89FE53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225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568" y="1150847"/>
            <a:ext cx="4040274" cy="4804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2273" indent="0">
              <a:buNone/>
              <a:defRPr sz="1500" b="1"/>
            </a:lvl2pPr>
            <a:lvl3pPr marL="704545" indent="0">
              <a:buNone/>
              <a:defRPr sz="1400" b="1"/>
            </a:lvl3pPr>
            <a:lvl4pPr marL="1056818" indent="0">
              <a:buNone/>
              <a:defRPr sz="1200" b="1"/>
            </a:lvl4pPr>
            <a:lvl5pPr marL="1409090" indent="0">
              <a:buNone/>
              <a:defRPr sz="1200" b="1"/>
            </a:lvl5pPr>
            <a:lvl6pPr marL="1761363" indent="0">
              <a:buNone/>
              <a:defRPr sz="1200" b="1"/>
            </a:lvl6pPr>
            <a:lvl7pPr marL="2113636" indent="0">
              <a:buNone/>
              <a:defRPr sz="1200" b="1"/>
            </a:lvl7pPr>
            <a:lvl8pPr marL="2465908" indent="0">
              <a:buNone/>
              <a:defRPr sz="1200" b="1"/>
            </a:lvl8pPr>
            <a:lvl9pPr marL="2818181" indent="0">
              <a:buNone/>
              <a:defRPr sz="12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568" y="1631279"/>
            <a:ext cx="4040274" cy="29631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348" y="1150847"/>
            <a:ext cx="4043084" cy="4804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2273" indent="0">
              <a:buNone/>
              <a:defRPr sz="1500" b="1"/>
            </a:lvl2pPr>
            <a:lvl3pPr marL="704545" indent="0">
              <a:buNone/>
              <a:defRPr sz="1400" b="1"/>
            </a:lvl3pPr>
            <a:lvl4pPr marL="1056818" indent="0">
              <a:buNone/>
              <a:defRPr sz="1200" b="1"/>
            </a:lvl4pPr>
            <a:lvl5pPr marL="1409090" indent="0">
              <a:buNone/>
              <a:defRPr sz="1200" b="1"/>
            </a:lvl5pPr>
            <a:lvl6pPr marL="1761363" indent="0">
              <a:buNone/>
              <a:defRPr sz="1200" b="1"/>
            </a:lvl6pPr>
            <a:lvl7pPr marL="2113636" indent="0">
              <a:buNone/>
              <a:defRPr sz="1200" b="1"/>
            </a:lvl7pPr>
            <a:lvl8pPr marL="2465908" indent="0">
              <a:buNone/>
              <a:defRPr sz="1200" b="1"/>
            </a:lvl8pPr>
            <a:lvl9pPr marL="2818181" indent="0">
              <a:buNone/>
              <a:defRPr sz="12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348" y="1631279"/>
            <a:ext cx="4043084" cy="29631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6E999F-72EC-424D-B2A2-11C403946AA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09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58B177-68CE-4FEE-8AB3-31D44E22498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5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42" tIns="40769" rIns="81542" bIns="40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2" tIns="40769" rIns="81542" bIns="407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10C4A9-B689-4F26-8FB9-C370F0A33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58108" r:id="rId1"/>
    <p:sldLayoutId id="2147558109" r:id="rId2"/>
    <p:sldLayoutId id="2147558110" r:id="rId3"/>
    <p:sldLayoutId id="2147558111" r:id="rId4"/>
    <p:sldLayoutId id="2147558112" r:id="rId5"/>
    <p:sldLayoutId id="2147558113" r:id="rId6"/>
    <p:sldLayoutId id="2147558114" r:id="rId7"/>
    <p:sldLayoutId id="2147558115" r:id="rId8"/>
    <p:sldLayoutId id="2147558116" r:id="rId9"/>
    <p:sldLayoutId id="2147558117" r:id="rId10"/>
  </p:sldLayoutIdLst>
  <p:transition/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303700" algn="ctr" defTabSz="702302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607397" algn="ctr" defTabSz="702302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911095" algn="ctr" defTabSz="702302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214795" algn="ctr" defTabSz="702302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292100" indent="-292100" algn="l" defTabSz="80168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9288" indent="-241300" algn="l" defTabSz="80168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6475" indent="-192088" algn="l" defTabSz="80168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16050" indent="-192088" algn="l" defTabSz="8016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25625" indent="-192088" algn="l" defTabSz="8016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1887576" indent="-176103" algn="l" defTabSz="702302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91267" indent="-176103" algn="l" defTabSz="702302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494968" indent="-176103" algn="l" defTabSz="702302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798660" indent="-176103" algn="l" defTabSz="702302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0739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3700" algn="l" defTabSz="60739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7397" algn="l" defTabSz="60739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1095" algn="l" defTabSz="60739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4795" algn="l" defTabSz="60739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8493" algn="l" defTabSz="60739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2192" algn="l" defTabSz="60739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5889" algn="l" defTabSz="60739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9588" algn="l" defTabSz="60739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38" tIns="40769" rIns="81538" bIns="40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38" tIns="40769" rIns="81538" bIns="40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38" tIns="40769" rIns="81538" bIns="407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38" tIns="40769" rIns="81538" bIns="407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38" tIns="40769" rIns="81538" bIns="407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956940-936A-4EDD-BE60-6173B69340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58118" r:id="rId1"/>
    <p:sldLayoutId id="2147558119" r:id="rId2"/>
    <p:sldLayoutId id="2147558120" r:id="rId3"/>
    <p:sldLayoutId id="2147558121" r:id="rId4"/>
    <p:sldLayoutId id="2147558122" r:id="rId5"/>
    <p:sldLayoutId id="2147558123" r:id="rId6"/>
    <p:sldLayoutId id="2147558124" r:id="rId7"/>
    <p:sldLayoutId id="2147558125" r:id="rId8"/>
    <p:sldLayoutId id="2147558126" r:id="rId9"/>
    <p:sldLayoutId id="2147558127" r:id="rId10"/>
  </p:sldLayoutIdLst>
  <p:transition/>
  <p:txStyles>
    <p:titleStyle>
      <a:lvl1pPr algn="ctr" defTabSz="8032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32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defTabSz="8032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defTabSz="8032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defTabSz="8032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351909" algn="ctr" defTabSz="8150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703821" algn="ctr" defTabSz="8150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055728" algn="ctr" defTabSz="8150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407641" algn="ctr" defTabSz="8150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293688" indent="-293688" algn="l" defTabSz="803275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2888" algn="l" defTabSz="8032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8063" indent="-192088" algn="l" defTabSz="80327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16050" indent="-190500" algn="l" defTabSz="8032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25625" indent="-192088" algn="l" defTabSz="8032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87221" indent="-204061" algn="l" defTabSz="81501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539121" indent="-204061" algn="l" defTabSz="81501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891043" indent="-204061" algn="l" defTabSz="81501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242952" indent="-204061" algn="l" defTabSz="81501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03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1909" algn="l" defTabSz="703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03821" algn="l" defTabSz="703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55728" algn="l" defTabSz="703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07641" algn="l" defTabSz="703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59558" algn="l" defTabSz="703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11460" algn="l" defTabSz="703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63371" algn="l" defTabSz="703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15281" algn="l" defTabSz="703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91" tIns="40696" rIns="81391" bIns="40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91" tIns="40696" rIns="81391" bIns="40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91" tIns="40696" rIns="81391" bIns="406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91" tIns="40696" rIns="81391" bIns="4069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91" tIns="40696" rIns="81391" bIns="406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E0DDC6-42CA-44B2-BB6B-B63E4EC7B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6763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8163" tIns="29086" rIns="58163" bIns="29086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Республики Саха (Якутия)</a:t>
            </a:r>
          </a:p>
        </p:txBody>
      </p:sp>
      <p:pic>
        <p:nvPicPr>
          <p:cNvPr id="3080" name="Picture 2" descr="Ленский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7980" r:id="rId1"/>
    <p:sldLayoutId id="2147557981" r:id="rId2"/>
    <p:sldLayoutId id="2147557982" r:id="rId3"/>
    <p:sldLayoutId id="2147557983" r:id="rId4"/>
    <p:sldLayoutId id="2147557984" r:id="rId5"/>
    <p:sldLayoutId id="2147557985" r:id="rId6"/>
    <p:sldLayoutId id="2147557986" r:id="rId7"/>
    <p:sldLayoutId id="2147557987" r:id="rId8"/>
    <p:sldLayoutId id="2147557988" r:id="rId9"/>
    <p:sldLayoutId id="2147557989" r:id="rId10"/>
    <p:sldLayoutId id="2147557990" r:id="rId11"/>
    <p:sldLayoutId id="2147557991" r:id="rId12"/>
  </p:sldLayoutIdLst>
  <p:txStyles>
    <p:titleStyle>
      <a:lvl1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91336" algn="ctr" defTabSz="81533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82672" algn="ctr" defTabSz="81533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74007" algn="ctr" defTabSz="81533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65343" algn="ctr" defTabSz="81533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93688" indent="-293688" algn="l" defTabSz="804863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2463" indent="-241300" algn="l" defTabSz="804863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9650" indent="-193675" algn="l" defTabSz="80486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17638" indent="-195263" algn="l" defTabSz="8048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22450" indent="-190500" algn="l" defTabSz="8048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24323" indent="-201305" algn="l" defTabSz="81533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15661" indent="-201305" algn="l" defTabSz="81533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706996" indent="-201305" algn="l" defTabSz="81533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98331" indent="-201305" algn="l" defTabSz="81533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1336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2672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4007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343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6676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8016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39351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688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91" tIns="40696" rIns="81391" bIns="40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91" tIns="40696" rIns="81391" bIns="40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91" tIns="40696" rIns="81391" bIns="406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91" tIns="40696" rIns="81391" bIns="4069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91" tIns="40696" rIns="81391" bIns="406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253EBE-09B1-46E9-94A7-3CC14B91E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6763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8163" tIns="29086" rIns="58163" bIns="29086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Республики Саха (Якутия)</a:t>
            </a:r>
          </a:p>
        </p:txBody>
      </p:sp>
      <p:pic>
        <p:nvPicPr>
          <p:cNvPr id="4104" name="Picture 2" descr="Ленский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7992" r:id="rId1"/>
    <p:sldLayoutId id="2147557993" r:id="rId2"/>
    <p:sldLayoutId id="2147557994" r:id="rId3"/>
    <p:sldLayoutId id="2147557995" r:id="rId4"/>
    <p:sldLayoutId id="2147557996" r:id="rId5"/>
    <p:sldLayoutId id="2147557997" r:id="rId6"/>
    <p:sldLayoutId id="2147557998" r:id="rId7"/>
    <p:sldLayoutId id="2147557999" r:id="rId8"/>
    <p:sldLayoutId id="2147558000" r:id="rId9"/>
    <p:sldLayoutId id="2147558001" r:id="rId10"/>
    <p:sldLayoutId id="2147558002" r:id="rId11"/>
    <p:sldLayoutId id="2147558003" r:id="rId12"/>
  </p:sldLayoutIdLst>
  <p:txStyles>
    <p:titleStyle>
      <a:lvl1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91336" algn="ctr" defTabSz="81533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82672" algn="ctr" defTabSz="81533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74007" algn="ctr" defTabSz="81533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65343" algn="ctr" defTabSz="815337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93688" indent="-293688" algn="l" defTabSz="804863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2463" indent="-241300" algn="l" defTabSz="804863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9650" indent="-193675" algn="l" defTabSz="80486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17638" indent="-195263" algn="l" defTabSz="8048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22450" indent="-190500" algn="l" defTabSz="8048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24323" indent="-201305" algn="l" defTabSz="81533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15661" indent="-201305" algn="l" defTabSz="81533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706996" indent="-201305" algn="l" defTabSz="81533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98331" indent="-201305" algn="l" defTabSz="815337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1336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2672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4007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343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6676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8016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39351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688" algn="l" defTabSz="58267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6" tIns="40673" rIns="81346" bIns="40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E8ACFE-9959-4070-BD67-F14CF53D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6763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8130" tIns="29072" rIns="58130" bIns="29072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Республики Саха (Якутия)</a:t>
            </a:r>
          </a:p>
        </p:txBody>
      </p:sp>
      <p:pic>
        <p:nvPicPr>
          <p:cNvPr id="6152" name="Picture 2" descr="Ленский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8015" r:id="rId1"/>
    <p:sldLayoutId id="2147558016" r:id="rId2"/>
    <p:sldLayoutId id="2147558017" r:id="rId3"/>
    <p:sldLayoutId id="2147558018" r:id="rId4"/>
    <p:sldLayoutId id="2147558019" r:id="rId5"/>
    <p:sldLayoutId id="2147558020" r:id="rId6"/>
    <p:sldLayoutId id="2147558021" r:id="rId7"/>
    <p:sldLayoutId id="2147558022" r:id="rId8"/>
    <p:sldLayoutId id="2147558023" r:id="rId9"/>
    <p:sldLayoutId id="2147558024" r:id="rId10"/>
    <p:sldLayoutId id="2147558025" r:id="rId11"/>
    <p:sldLayoutId id="2147558026" r:id="rId12"/>
    <p:sldLayoutId id="2147558027" r:id="rId13"/>
  </p:sldLayoutIdLst>
  <p:txStyles>
    <p:titleStyle>
      <a:lvl1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91182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82355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73531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64709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84163" indent="-284163" algn="l" defTabSz="79533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31775" algn="l" defTabSz="79533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0125" indent="-184150" algn="l" defTabSz="7953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06525" indent="-185738" algn="l" defTabSz="7953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12925" indent="-180975" algn="l" defTabSz="7953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23164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14345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705522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96698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1182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2355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3531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4709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5879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7063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38243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29419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6" tIns="40673" rIns="81346" bIns="40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128CD2-76FD-47A0-8894-49AD1F76B2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6763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8130" tIns="29072" rIns="58130" bIns="29072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Республики Саха (Якутия)</a:t>
            </a:r>
          </a:p>
        </p:txBody>
      </p:sp>
      <p:pic>
        <p:nvPicPr>
          <p:cNvPr id="7176" name="Picture 2" descr="Ленский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8028" r:id="rId1"/>
    <p:sldLayoutId id="2147558029" r:id="rId2"/>
    <p:sldLayoutId id="2147558030" r:id="rId3"/>
    <p:sldLayoutId id="2147558031" r:id="rId4"/>
    <p:sldLayoutId id="2147558032" r:id="rId5"/>
    <p:sldLayoutId id="2147558033" r:id="rId6"/>
    <p:sldLayoutId id="2147558034" r:id="rId7"/>
    <p:sldLayoutId id="2147558035" r:id="rId8"/>
    <p:sldLayoutId id="2147558036" r:id="rId9"/>
    <p:sldLayoutId id="2147558037" r:id="rId10"/>
    <p:sldLayoutId id="2147558038" r:id="rId11"/>
    <p:sldLayoutId id="2147558039" r:id="rId12"/>
    <p:sldLayoutId id="2147558040" r:id="rId13"/>
  </p:sldLayoutIdLst>
  <p:txStyles>
    <p:titleStyle>
      <a:lvl1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91182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82355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73531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64709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84163" indent="-284163" algn="l" defTabSz="79533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31775" algn="l" defTabSz="79533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0125" indent="-184150" algn="l" defTabSz="7953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06525" indent="-185738" algn="l" defTabSz="7953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12925" indent="-180975" algn="l" defTabSz="7953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23164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14345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705522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96698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1182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2355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3531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4709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5879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7063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38243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29419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6" tIns="40673" rIns="81346" bIns="40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346" tIns="40673" rIns="81346" bIns="406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DF6724-D2D0-4691-B752-4EEF648CE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6763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58130" tIns="29072" rIns="58130" bIns="29072">
            <a:spAutoFit/>
          </a:bodyPr>
          <a:lstStyle>
            <a:lvl1pPr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55688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556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Паспорт территории МР «Ленский район» </a:t>
            </a:r>
          </a:p>
          <a:p>
            <a:pPr algn="ctr" eaLnBrk="1" hangingPunct="1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Республики Саха (Якутия)</a:t>
            </a:r>
          </a:p>
        </p:txBody>
      </p:sp>
      <p:pic>
        <p:nvPicPr>
          <p:cNvPr id="8200" name="Picture 2" descr="Ленский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0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8041" r:id="rId1"/>
    <p:sldLayoutId id="2147558042" r:id="rId2"/>
    <p:sldLayoutId id="2147558043" r:id="rId3"/>
    <p:sldLayoutId id="2147558044" r:id="rId4"/>
    <p:sldLayoutId id="2147558045" r:id="rId5"/>
    <p:sldLayoutId id="2147558046" r:id="rId6"/>
    <p:sldLayoutId id="2147558047" r:id="rId7"/>
    <p:sldLayoutId id="2147558048" r:id="rId8"/>
    <p:sldLayoutId id="2147558049" r:id="rId9"/>
    <p:sldLayoutId id="2147558050" r:id="rId10"/>
    <p:sldLayoutId id="2147558051" r:id="rId11"/>
    <p:sldLayoutId id="2147558052" r:id="rId12"/>
  </p:sldLayoutIdLst>
  <p:txStyles>
    <p:titleStyle>
      <a:lvl1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defTabSz="7953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291182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582355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873531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164709" algn="ctr" defTabSz="81489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284163" indent="-284163" algn="l" defTabSz="79533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31775" algn="l" defTabSz="79533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0125" indent="-184150" algn="l" defTabSz="7953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06525" indent="-185738" algn="l" defTabSz="7953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12925" indent="-180975" algn="l" defTabSz="7953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23164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14345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705522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96698" indent="-201195" algn="l" defTabSz="814896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1182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2355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3531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4709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55879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7063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38243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29419" algn="l" defTabSz="58235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268538" y="141288"/>
            <a:ext cx="4749800" cy="614362"/>
          </a:xfrm>
          <a:prstGeom prst="rect">
            <a:avLst/>
          </a:prstGeom>
          <a:noFill/>
          <a:ln>
            <a:noFill/>
          </a:ln>
          <a:extLst/>
        </p:spPr>
        <p:txBody>
          <a:bodyPr lIns="59718" tIns="29573" rIns="59718" bIns="29573">
            <a:spAutoFit/>
          </a:bodyPr>
          <a:lstStyle>
            <a:lvl1pPr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1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800" b="1" smtClean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ГЛАВНОЕ УПРАВЛЕНИЕ МЧС РОССИИ ПО АМУРСКОЙ ОБЛАСТИ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463"/>
            <a:ext cx="8143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0" y="736600"/>
            <a:ext cx="9144000" cy="50800"/>
            <a:chOff x="0" y="618"/>
            <a:chExt cx="5760" cy="45"/>
          </a:xfrm>
        </p:grpSpPr>
        <p:sp>
          <p:nvSpPr>
            <p:cNvPr id="10246" name="Line 10"/>
            <p:cNvSpPr>
              <a:spLocks noChangeShapeType="1"/>
            </p:cNvSpPr>
            <p:nvPr/>
          </p:nvSpPr>
          <p:spPr bwMode="auto">
            <a:xfrm>
              <a:off x="0" y="618"/>
              <a:ext cx="5760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Line 11"/>
            <p:cNvSpPr>
              <a:spLocks noChangeShapeType="1"/>
            </p:cNvSpPr>
            <p:nvPr/>
          </p:nvSpPr>
          <p:spPr bwMode="auto">
            <a:xfrm>
              <a:off x="0" y="663"/>
              <a:ext cx="5760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Line 12"/>
            <p:cNvSpPr>
              <a:spLocks noChangeShapeType="1"/>
            </p:cNvSpPr>
            <p:nvPr/>
          </p:nvSpPr>
          <p:spPr bwMode="auto">
            <a:xfrm>
              <a:off x="0" y="641"/>
              <a:ext cx="5760" cy="0"/>
            </a:xfrm>
            <a:prstGeom prst="line">
              <a:avLst/>
            </a:prstGeom>
            <a:noFill/>
            <a:ln w="412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45" name="Picture 10" descr="Заставка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82550"/>
            <a:ext cx="1041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8064" r:id="rId1"/>
    <p:sldLayoutId id="2147558065" r:id="rId2"/>
    <p:sldLayoutId id="2147558066" r:id="rId3"/>
    <p:sldLayoutId id="2147558067" r:id="rId4"/>
    <p:sldLayoutId id="2147558068" r:id="rId5"/>
    <p:sldLayoutId id="2147558069" r:id="rId6"/>
    <p:sldLayoutId id="2147558070" r:id="rId7"/>
    <p:sldLayoutId id="2147558071" r:id="rId8"/>
    <p:sldLayoutId id="2147558072" r:id="rId9"/>
    <p:sldLayoutId id="2147558073" r:id="rId10"/>
    <p:sldLayoutId id="2147558074" r:id="rId11"/>
  </p:sldLayoutIdLst>
  <p:transition/>
  <p:txStyles>
    <p:titleStyle>
      <a:lvl1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8179" algn="ctr" defTabSz="81493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16356" algn="ctr" defTabSz="81493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24535" algn="ctr" defTabSz="81493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32713" algn="ctr" defTabSz="81493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1625" indent="-301625" algn="l" defTabSz="81438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7650" algn="l" defTabSz="81438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4413" indent="-198438" algn="l" defTabSz="81438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3988" indent="-201613" algn="l" defTabSz="8143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33563" indent="-201613" algn="l" defTabSz="8143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3563" indent="-202672" algn="l" defTabSz="81493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1742" indent="-202672" algn="l" defTabSz="81493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59920" indent="-202672" algn="l" defTabSz="81493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8098" indent="-202672" algn="l" defTabSz="814939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1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7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41" tIns="40769" rIns="81541" bIns="40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41" tIns="40769" rIns="81541" bIns="40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1" tIns="40769" rIns="81541" bIns="4076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1" tIns="40769" rIns="81541" bIns="407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1" tIns="40769" rIns="81541" bIns="407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DADBC-F7DC-4D86-9DD5-C6692D57822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43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59358" r:id="rId1"/>
    <p:sldLayoutId id="2147559359" r:id="rId2"/>
    <p:sldLayoutId id="2147559360" r:id="rId3"/>
    <p:sldLayoutId id="2147559361" r:id="rId4"/>
    <p:sldLayoutId id="2147559362" r:id="rId5"/>
    <p:sldLayoutId id="2147559363" r:id="rId6"/>
    <p:sldLayoutId id="2147559364" r:id="rId7"/>
    <p:sldLayoutId id="2147559365" r:id="rId8"/>
    <p:sldLayoutId id="2147559366" r:id="rId9"/>
    <p:sldLayoutId id="2147559367" r:id="rId10"/>
    <p:sldLayoutId id="2147559368" r:id="rId11"/>
  </p:sldLayoutIdLst>
  <p:transition advClick="0"/>
  <p:txStyles>
    <p:titleStyle>
      <a:lvl1pPr algn="ctr" defTabSz="8032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32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ctr" defTabSz="8032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ctr" defTabSz="8032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ctr" defTabSz="8032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352273" algn="ctr" defTabSz="804845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704545" algn="ctr" defTabSz="804845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056818" algn="ctr" defTabSz="804845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409090" algn="ctr" defTabSz="804845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93688" indent="-293688" algn="l" defTabSz="803275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2888" algn="l" defTabSz="80327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008063" indent="-192088" algn="l" defTabSz="8032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cs typeface="+mn-cs"/>
        </a:defRPr>
      </a:lvl3pPr>
      <a:lvl4pPr marL="1417638" indent="-192088" algn="l" defTabSz="8032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825625" indent="-192088" algn="l" defTabSz="8032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178464" indent="-193261" algn="l" defTabSz="80484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530737" indent="-193261" algn="l" defTabSz="80484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883009" indent="-193261" algn="l" defTabSz="80484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235282" indent="-193261" algn="l" defTabSz="804845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04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2273" algn="l" defTabSz="704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4545" algn="l" defTabSz="704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6818" algn="l" defTabSz="704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9090" algn="l" defTabSz="704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1363" algn="l" defTabSz="704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636" algn="l" defTabSz="704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5908" algn="l" defTabSz="704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18181" algn="l" defTabSz="704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4" Type="http://schemas.openxmlformats.org/officeDocument/2006/relationships/image" Target="../media/image45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png"/><Relationship Id="rId20" Type="http://schemas.openxmlformats.org/officeDocument/2006/relationships/image" Target="../media/image21.jpeg"/><Relationship Id="rId41" Type="http://schemas.openxmlformats.org/officeDocument/2006/relationships/image" Target="../media/image4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7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4" Type="http://schemas.openxmlformats.org/officeDocument/2006/relationships/image" Target="../media/image45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png"/><Relationship Id="rId20" Type="http://schemas.openxmlformats.org/officeDocument/2006/relationships/image" Target="../media/image21.jpeg"/><Relationship Id="rId4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-64357" y="0"/>
            <a:ext cx="9180640" cy="5143500"/>
          </a:xfrm>
          <a:prstGeom prst="rect">
            <a:avLst/>
          </a:prstGeom>
          <a:solidFill>
            <a:srgbClr val="4F81BD">
              <a:lumMod val="5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70414" tIns="35209" rIns="70414" bIns="3520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FFFFFF"/>
                </a:solidFill>
                <a:latin typeface="Arial" charset="0"/>
              </a:rPr>
              <a:t>ДОКЛАД </a:t>
            </a:r>
            <a:endParaRPr lang="en-US" altLang="ru-RU" sz="1600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ru-RU" altLang="ru-RU" sz="1600" dirty="0">
                <a:solidFill>
                  <a:srgbClr val="FFFFFF"/>
                </a:solidFill>
                <a:latin typeface="Arial" charset="0"/>
              </a:rPr>
              <a:t>ЗАМЕСТИТЕЛЯ НАЧАЛЬНИКА </a:t>
            </a:r>
            <a:r>
              <a:rPr lang="ru-RU" altLang="ru-RU" sz="1600" dirty="0" smtClean="0">
                <a:solidFill>
                  <a:srgbClr val="FFFFFF"/>
                </a:solidFill>
                <a:latin typeface="Arial" charset="0"/>
              </a:rPr>
              <a:t>УНД </a:t>
            </a:r>
            <a:r>
              <a:rPr lang="ru-RU" altLang="ru-RU" sz="1600" dirty="0">
                <a:solidFill>
                  <a:srgbClr val="FFFFFF"/>
                </a:solidFill>
                <a:latin typeface="Arial" charset="0"/>
              </a:rPr>
              <a:t>И ПР ГУ МЧС РОССИИ ПО ИРКУТСКОЙ </a:t>
            </a:r>
            <a:r>
              <a:rPr lang="ru-RU" altLang="ru-RU" sz="1600" dirty="0" smtClean="0">
                <a:solidFill>
                  <a:srgbClr val="FFFFFF"/>
                </a:solidFill>
                <a:latin typeface="Arial" charset="0"/>
              </a:rPr>
              <a:t>ОБЛАСТИ</a:t>
            </a:r>
          </a:p>
          <a:p>
            <a:pPr algn="ctr" eaLnBrk="1" hangingPunct="1"/>
            <a:r>
              <a:rPr lang="ru-RU" altLang="ru-RU" sz="1600" dirty="0" smtClean="0">
                <a:solidFill>
                  <a:srgbClr val="FFFFFF"/>
                </a:solidFill>
                <a:latin typeface="Arial" charset="0"/>
              </a:rPr>
              <a:t>ПОЛКОВНИКА ВНУТРЕННЕЙ СЛУЖБЫ</a:t>
            </a:r>
          </a:p>
          <a:p>
            <a:pPr algn="ctr" eaLnBrk="1" hangingPunct="1"/>
            <a:r>
              <a:rPr lang="ru-RU" altLang="ru-RU" sz="1600" dirty="0" smtClean="0">
                <a:solidFill>
                  <a:srgbClr val="FFFFFF"/>
                </a:solidFill>
                <a:latin typeface="Arial" charset="0"/>
              </a:rPr>
              <a:t>КУЗНЕЦОВА </a:t>
            </a:r>
            <a:r>
              <a:rPr lang="ru-RU" altLang="ru-RU" sz="1600" smtClean="0">
                <a:solidFill>
                  <a:srgbClr val="FFFFFF"/>
                </a:solidFill>
                <a:latin typeface="Arial" charset="0"/>
              </a:rPr>
              <a:t>АЛЕКСАНДРА ВАСИЛЬЕВИЧА </a:t>
            </a:r>
            <a:endParaRPr lang="ru-RU" altLang="ru-RU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214813" y="4675188"/>
            <a:ext cx="2593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6" tIns="37872" rIns="75746" bIns="37872"/>
          <a:lstStyle>
            <a:lvl1pPr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41" descr="флаг МЧС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7760" y="-41599"/>
            <a:ext cx="2744398" cy="19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5" descr="Иркут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" y="3024188"/>
            <a:ext cx="4556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86" descr="Иркут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5538" y="4492625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7" descr="Казачинско-Ленск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9525" y="4467225"/>
            <a:ext cx="4333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88" descr="Катангск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3225" y="4492625"/>
            <a:ext cx="4540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89" descr="Качугски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492625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0" descr="Киренск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4489450"/>
            <a:ext cx="446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91" descr="Куйтунский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4950" y="4492625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2" descr="Мамско-Чуйски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8375" y="3027363"/>
            <a:ext cx="4540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3" descr="Нижнеилимски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97400" y="4498975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94" descr="Нижнеудинский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1825" y="4492625"/>
            <a:ext cx="4365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95" descr="Нукутски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7200" y="4491038"/>
            <a:ext cx="5365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6" descr="Ольхонский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7350" y="3781425"/>
            <a:ext cx="4857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7" descr="Осинский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43788" y="3790950"/>
            <a:ext cx="4270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8" descr="Саянск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775" y="3790950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9" descr="Свирск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76975" y="3765550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00" descr="Слюдянский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16588" y="37655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01" descr="Тайшетский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57788" y="3778250"/>
            <a:ext cx="434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02" descr="Тулун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37088" y="3784600"/>
            <a:ext cx="4079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03" descr="Тулунский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60825" y="3790950"/>
            <a:ext cx="4524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04" descr="Усолье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13138" y="37909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05" descr="Усольский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0213" y="37782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06" descr="Усть-Илимск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411413" y="3784600"/>
            <a:ext cx="457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07" descr="Усть-Илимский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847850" y="3778250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08" descr="Усть-Кутский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66825" y="3784600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09" descr="Усть-Удинский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608513" y="3036888"/>
            <a:ext cx="4556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10" descr="Черемхово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3263" y="3784600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11" descr="Черемховский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145088" y="4492625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12" descr="Чунский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246813" y="4492625"/>
            <a:ext cx="4524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13" descr="Шелеховский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447925" y="3024188"/>
            <a:ext cx="4127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14" descr="Эхирит-Булагатский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440613" y="4492625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15" descr="Аларский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988300" y="3033713"/>
            <a:ext cx="4746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16" descr="Ангарский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418388" y="3036888"/>
            <a:ext cx="434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17" descr="Балаганский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848475" y="3028950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118" descr="Баяндаевский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291263" y="30289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9" descr="Бодайбинский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729288" y="3028950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20" descr="Боханский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159375" y="3024188"/>
            <a:ext cx="431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21" descr="Братск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986088" y="3030538"/>
            <a:ext cx="4159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22" descr="Братский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874838" y="3030538"/>
            <a:ext cx="431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23" descr="Жигаловский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270000" y="3032125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124" descr="Заларинский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076700" y="3030538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131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14375" y="4464050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43" descr="Зиминский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027988" y="4498975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0" descr="Герб Иркутской области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566025" y="266700"/>
            <a:ext cx="1184879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3"/>
          <p:cNvSpPr>
            <a:spLocks noChangeArrowheads="1"/>
          </p:cNvSpPr>
          <p:nvPr/>
        </p:nvSpPr>
        <p:spPr bwMode="auto">
          <a:xfrm>
            <a:off x="-438" y="0"/>
            <a:ext cx="9144438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ЗА ПЛЯЖАМИ В ДЕТСКИХ ОЗДОРОВИТЕЛЬНЫХ ЛАГЕРЯХ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-1588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988" tIns="40488" rIns="80988" bIns="40488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ТУРИСТИЧЕСКИХ ГРУПП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30263"/>
            <a:ext cx="4688794" cy="267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99463"/>
            <a:ext cx="4447908" cy="271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952010" y="937985"/>
            <a:ext cx="4067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Иркутской области от 8 октября 2009 г. № 280/59-ПП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охраны жизни людей на водных объектах в Иркутской области»</a:t>
            </a:r>
            <a:r>
              <a:rPr kumimoji="0" lang="ru-RU" alt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34952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Приказ </a:t>
            </a:r>
            <a:r>
              <a:rPr lang="ru-RU" b="1" dirty="0">
                <a:solidFill>
                  <a:schemeClr val="tx1"/>
                </a:solidFill>
              </a:rPr>
              <a:t>Главного управления МЧС России по Иркутской области от 04.03.2019 № 170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Об организации регистрации, хранения, использования и снятия с учета Главным управлением МЧС России по Иркутской области информации о туристских мероприятиях»</a:t>
            </a:r>
          </a:p>
        </p:txBody>
      </p:sp>
    </p:spTree>
    <p:extLst>
      <p:ext uri="{BB962C8B-B14F-4D97-AF65-F5344CB8AC3E}">
        <p14:creationId xmlns:p14="http://schemas.microsoft.com/office/powerpoint/2010/main" val="2097931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3"/>
          <p:cNvSpPr>
            <a:spLocks noChangeArrowheads="1"/>
          </p:cNvSpPr>
          <p:nvPr/>
        </p:nvSpPr>
        <p:spPr bwMode="auto">
          <a:xfrm>
            <a:off x="-438" y="0"/>
            <a:ext cx="9144438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ЗА ПЛЯЖАМИ В ДЕТСКИХ ОЗДОРОВИТЕЛЬНЫХ ЛАГЕРЯХ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-1588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988" tIns="40488" rIns="80988" bIns="40488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925155" y="1470417"/>
            <a:ext cx="5980386" cy="47420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ВИДЫ ПРОФИЛАКТИЧЕСКИХ МЕРОПРИЯТИЙ</a:t>
            </a: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-19367" y="720725"/>
            <a:ext cx="9163368" cy="671045"/>
          </a:xfrm>
          <a:prstGeom prst="flowChartAlternateProcess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sym typeface="Symbol" pitchFamily="18" charset="2"/>
              </a:rPr>
              <a:t>Органы </a:t>
            </a:r>
            <a:r>
              <a:rPr lang="ru-RU" sz="1200" b="1" dirty="0">
                <a:solidFill>
                  <a:srgbClr val="FF0000"/>
                </a:solidFill>
                <a:sym typeface="Symbol" pitchFamily="18" charset="2"/>
              </a:rPr>
              <a:t>государственного пожарного надзора осуществляют профилактику пожаров </a:t>
            </a:r>
            <a:endParaRPr lang="ru-RU" sz="12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sym typeface="Symbol" pitchFamily="18" charset="2"/>
              </a:rPr>
              <a:t>в </a:t>
            </a:r>
            <a:r>
              <a:rPr lang="ru-RU" sz="1200" b="1" dirty="0">
                <a:solidFill>
                  <a:srgbClr val="FF0000"/>
                </a:solidFill>
                <a:sym typeface="Symbol" pitchFamily="18" charset="2"/>
              </a:rPr>
              <a:t>форме профилактики рисков причинения вреда охраняемым законом ценностям в области пожарной </a:t>
            </a:r>
            <a:r>
              <a:rPr lang="ru-RU" sz="1200" b="1" dirty="0" smtClean="0">
                <a:solidFill>
                  <a:srgbClr val="FF0000"/>
                </a:solidFill>
                <a:sym typeface="Symbol" pitchFamily="18" charset="2"/>
              </a:rPr>
              <a:t>безопасности</a:t>
            </a: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-19367" y="1964582"/>
            <a:ext cx="1587937" cy="81558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ИНФОРМИРОВАНИЕ</a:t>
            </a: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607983" y="2138653"/>
            <a:ext cx="1779257" cy="72645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ОБЪЯВЛЕНИЕ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ПРЕДОСТЕРЕЖЕНИЯ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387240" y="2164700"/>
            <a:ext cx="1684266" cy="70040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sym typeface="Symbol" pitchFamily="18" charset="2"/>
              </a:rPr>
              <a:t>КОНСУЛЬТИРОВАНИЕ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086965" y="2180090"/>
            <a:ext cx="1869073" cy="700403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ПРОФИЛАКТИЧЕСКИЙ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ВИЗИТ</a:t>
            </a: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7023951" y="2093274"/>
            <a:ext cx="2120049" cy="771830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ОБОБЩЕНИЕ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ПРАВОПРИМЕНИТЕЛЬНОЙ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sym typeface="Symbol" pitchFamily="18" charset="2"/>
              </a:rPr>
              <a:t>ПРАКТИКИ</a:t>
            </a:r>
            <a:endParaRPr lang="ru-RU" sz="12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-438" y="3135551"/>
            <a:ext cx="9144438" cy="1220549"/>
          </a:xfrm>
          <a:prstGeom prst="flowChartAlternateProcess">
            <a:avLst/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Профилактический визит предусматривается в </a:t>
            </a:r>
            <a:r>
              <a:rPr lang="ru-RU" sz="1100" b="1" dirty="0">
                <a:solidFill>
                  <a:schemeClr val="tx1"/>
                </a:solidFill>
                <a:sym typeface="Symbol" pitchFamily="18" charset="2"/>
              </a:rPr>
              <a:t>отношении объектов защиты, отнесенных к категориям </a:t>
            </a:r>
            <a:endParaRPr lang="ru-RU" sz="11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чрезвычайно высокого, высокого и </a:t>
            </a:r>
            <a:r>
              <a:rPr lang="ru-RU" sz="1100" b="1" dirty="0">
                <a:solidFill>
                  <a:schemeClr val="tx1"/>
                </a:solidFill>
                <a:sym typeface="Symbol" pitchFamily="18" charset="2"/>
              </a:rPr>
              <a:t>значительного риска, а также в отношении объектов защиты, осуществляющих </a:t>
            </a:r>
            <a:endParaRPr lang="ru-RU" sz="11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деятельность </a:t>
            </a:r>
            <a:r>
              <a:rPr lang="ru-RU" sz="1100" b="1" dirty="0">
                <a:solidFill>
                  <a:schemeClr val="tx1"/>
                </a:solidFill>
                <a:sym typeface="Symbol" pitchFamily="18" charset="2"/>
              </a:rPr>
              <a:t>в сфере дошкольного и </a:t>
            </a: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общего образования</a:t>
            </a:r>
            <a:r>
              <a:rPr lang="ru-RU" sz="1100" b="1" dirty="0">
                <a:solidFill>
                  <a:schemeClr val="tx1"/>
                </a:solidFill>
                <a:sym typeface="Symbol" pitchFamily="18" charset="2"/>
              </a:rPr>
              <a:t>, </a:t>
            </a: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деятельность детских </a:t>
            </a:r>
            <a:r>
              <a:rPr lang="ru-RU" sz="1100" b="1" dirty="0">
                <a:solidFill>
                  <a:schemeClr val="tx1"/>
                </a:solidFill>
                <a:sym typeface="Symbol" pitchFamily="18" charset="2"/>
              </a:rPr>
              <a:t>лагерей, предоставление </a:t>
            </a:r>
            <a:endParaRPr lang="ru-RU" sz="11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социальных услуг с </a:t>
            </a:r>
            <a:r>
              <a:rPr lang="ru-RU" sz="1100" b="1" dirty="0">
                <a:solidFill>
                  <a:schemeClr val="tx1"/>
                </a:solidFill>
                <a:sym typeface="Symbol" pitchFamily="18" charset="2"/>
              </a:rPr>
              <a:t>обеспечением </a:t>
            </a: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проживания, оказание </a:t>
            </a:r>
            <a:r>
              <a:rPr lang="ru-RU" sz="1100" b="1" dirty="0">
                <a:solidFill>
                  <a:schemeClr val="tx1"/>
                </a:solidFill>
                <a:sym typeface="Symbol" pitchFamily="18" charset="2"/>
              </a:rPr>
              <a:t>стационарной и санаторно-курортной медицинской помощи </a:t>
            </a:r>
            <a:endParaRPr lang="ru-RU" sz="11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вне </a:t>
            </a:r>
            <a:r>
              <a:rPr lang="ru-RU" sz="1100" b="1" dirty="0">
                <a:solidFill>
                  <a:schemeClr val="tx1"/>
                </a:solidFill>
                <a:sym typeface="Symbol" pitchFamily="18" charset="2"/>
              </a:rPr>
              <a:t>зависимости от присвоенной категории риска не позднее </a:t>
            </a: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чем в </a:t>
            </a:r>
            <a:r>
              <a:rPr lang="ru-RU" sz="1100" b="1" dirty="0">
                <a:solidFill>
                  <a:schemeClr val="tx1"/>
                </a:solidFill>
                <a:sym typeface="Symbol" pitchFamily="18" charset="2"/>
              </a:rPr>
              <a:t>течение одного года с момента </a:t>
            </a: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получения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sym typeface="Symbol" pitchFamily="18" charset="2"/>
              </a:rPr>
              <a:t>информации о начале осуществления их деятельности либо вводе объекта в эксплуатацию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FF0000"/>
                </a:solidFill>
                <a:sym typeface="Symbol" pitchFamily="18" charset="2"/>
              </a:rPr>
              <a:t>СРОК ПРОВЕДЕНИЯ 1 РАБОЧИЙ ДЕНЬ</a:t>
            </a:r>
            <a:endParaRPr lang="ru-RU" sz="11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0" y="4356101"/>
            <a:ext cx="3860800" cy="787400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Информирование </a:t>
            </a:r>
            <a:r>
              <a:rPr lang="ru-RU" sz="800" b="1" dirty="0">
                <a:solidFill>
                  <a:schemeClr val="bg1"/>
                </a:solidFill>
                <a:sym typeface="Symbol" pitchFamily="18" charset="2"/>
              </a:rPr>
              <a:t>об обязательных </a:t>
            </a: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требованиях, 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предъявляемых </a:t>
            </a:r>
            <a:r>
              <a:rPr lang="ru-RU" sz="800" b="1" dirty="0">
                <a:solidFill>
                  <a:schemeClr val="bg1"/>
                </a:solidFill>
                <a:sym typeface="Symbol" pitchFamily="18" charset="2"/>
              </a:rPr>
              <a:t>к объекту </a:t>
            </a: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защиты, его соответствию критериям </a:t>
            </a:r>
            <a:r>
              <a:rPr lang="ru-RU" sz="800" b="1" dirty="0">
                <a:solidFill>
                  <a:schemeClr val="bg1"/>
                </a:solidFill>
                <a:sym typeface="Symbol" pitchFamily="18" charset="2"/>
              </a:rPr>
              <a:t>риска, </a:t>
            </a:r>
            <a:endParaRPr lang="ru-RU" sz="8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основаниях </a:t>
            </a:r>
            <a:r>
              <a:rPr lang="ru-RU" sz="800" b="1" dirty="0">
                <a:solidFill>
                  <a:schemeClr val="bg1"/>
                </a:solidFill>
                <a:sym typeface="Symbol" pitchFamily="18" charset="2"/>
              </a:rPr>
              <a:t>и о </a:t>
            </a: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рекомендуемых способах снижения категории риска, 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о </a:t>
            </a:r>
            <a:r>
              <a:rPr lang="ru-RU" sz="800" b="1" dirty="0">
                <a:solidFill>
                  <a:schemeClr val="bg1"/>
                </a:solidFill>
                <a:sym typeface="Symbol" pitchFamily="18" charset="2"/>
              </a:rPr>
              <a:t>видах, содержании и об </a:t>
            </a: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интенсивности контрольных </a:t>
            </a:r>
            <a:r>
              <a:rPr lang="ru-RU" sz="800" b="1" dirty="0">
                <a:solidFill>
                  <a:schemeClr val="bg1"/>
                </a:solidFill>
                <a:sym typeface="Symbol" pitchFamily="18" charset="2"/>
              </a:rPr>
              <a:t>(надзорных) </a:t>
            </a:r>
            <a:endParaRPr lang="ru-RU" sz="8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мероприятий, проводимых </a:t>
            </a:r>
            <a:r>
              <a:rPr lang="ru-RU" sz="800" b="1" dirty="0">
                <a:solidFill>
                  <a:schemeClr val="bg1"/>
                </a:solidFill>
                <a:sym typeface="Symbol" pitchFamily="18" charset="2"/>
              </a:rPr>
              <a:t>в отношении объекта защиты </a:t>
            </a:r>
            <a:endParaRPr lang="ru-RU" sz="8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исходя </a:t>
            </a:r>
            <a:r>
              <a:rPr lang="ru-RU" sz="800" b="1" dirty="0">
                <a:solidFill>
                  <a:schemeClr val="bg1"/>
                </a:solidFill>
                <a:sym typeface="Symbol" pitchFamily="18" charset="2"/>
              </a:rPr>
              <a:t>из его </a:t>
            </a:r>
            <a:r>
              <a:rPr lang="ru-RU" sz="800" b="1" dirty="0" smtClean="0">
                <a:solidFill>
                  <a:schemeClr val="bg1"/>
                </a:solidFill>
                <a:sym typeface="Symbol" pitchFamily="18" charset="2"/>
              </a:rPr>
              <a:t>отнесения к </a:t>
            </a:r>
            <a:r>
              <a:rPr lang="ru-RU" sz="800" b="1" dirty="0">
                <a:solidFill>
                  <a:schemeClr val="bg1"/>
                </a:solidFill>
                <a:sym typeface="Symbol" pitchFamily="18" charset="2"/>
              </a:rPr>
              <a:t>соответствующей категории риска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3904552" y="4356101"/>
            <a:ext cx="2026348" cy="787399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bg1"/>
                </a:solidFill>
                <a:sym typeface="Symbol" pitchFamily="18" charset="2"/>
              </a:rPr>
              <a:t>Сбор </a:t>
            </a:r>
            <a:r>
              <a:rPr lang="ru-RU" sz="900" b="1" dirty="0">
                <a:solidFill>
                  <a:schemeClr val="bg1"/>
                </a:solidFill>
                <a:sym typeface="Symbol" pitchFamily="18" charset="2"/>
              </a:rPr>
              <a:t>сведений, </a:t>
            </a:r>
            <a:r>
              <a:rPr lang="ru-RU" sz="900" b="1" dirty="0" smtClean="0">
                <a:solidFill>
                  <a:schemeClr val="bg1"/>
                </a:solidFill>
                <a:sym typeface="Symbol" pitchFamily="18" charset="2"/>
              </a:rPr>
              <a:t>необходимых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chemeClr val="bg1"/>
                </a:solidFill>
                <a:sym typeface="Symbol" pitchFamily="18" charset="2"/>
              </a:rPr>
              <a:t>для </a:t>
            </a:r>
            <a:r>
              <a:rPr lang="ru-RU" sz="900" b="1" dirty="0">
                <a:solidFill>
                  <a:schemeClr val="bg1"/>
                </a:solidFill>
                <a:sym typeface="Symbol" pitchFamily="18" charset="2"/>
              </a:rPr>
              <a:t>отнесения объектов защиты </a:t>
            </a:r>
            <a:endParaRPr lang="ru-RU" sz="9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chemeClr val="bg1"/>
                </a:solidFill>
                <a:sym typeface="Symbol" pitchFamily="18" charset="2"/>
              </a:rPr>
              <a:t>к </a:t>
            </a:r>
            <a:r>
              <a:rPr lang="ru-RU" sz="900" b="1" dirty="0">
                <a:solidFill>
                  <a:schemeClr val="bg1"/>
                </a:solidFill>
                <a:sym typeface="Symbol" pitchFamily="18" charset="2"/>
              </a:rPr>
              <a:t>категориям риска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5930901" y="4356100"/>
            <a:ext cx="3213100" cy="787399"/>
          </a:xfrm>
          <a:prstGeom prst="flowChartAlternateProcess">
            <a:avLst/>
          </a:prstGeom>
          <a:solidFill>
            <a:srgbClr val="7DFFB8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800" b="1" dirty="0">
                <a:solidFill>
                  <a:srgbClr val="FF0000"/>
                </a:solidFill>
                <a:sym typeface="Symbol" pitchFamily="18" charset="2"/>
              </a:rPr>
              <a:t>Профилактический визит и консультирование могут </a:t>
            </a:r>
            <a:endParaRPr lang="ru-RU" sz="8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rgbClr val="FF0000"/>
                </a:solidFill>
                <a:sym typeface="Symbol" pitchFamily="18" charset="2"/>
              </a:rPr>
              <a:t>проводиться с </a:t>
            </a:r>
            <a:r>
              <a:rPr lang="ru-RU" sz="800" b="1" dirty="0">
                <a:solidFill>
                  <a:srgbClr val="FF0000"/>
                </a:solidFill>
                <a:sym typeface="Symbol" pitchFamily="18" charset="2"/>
              </a:rPr>
              <a:t>использованием средств дистанционного </a:t>
            </a:r>
            <a:endParaRPr lang="ru-RU" sz="8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rgbClr val="FF0000"/>
                </a:solidFill>
                <a:sym typeface="Symbol" pitchFamily="18" charset="2"/>
              </a:rPr>
              <a:t>взаимодействия, в </a:t>
            </a:r>
            <a:r>
              <a:rPr lang="ru-RU" sz="800" b="1" dirty="0">
                <a:solidFill>
                  <a:srgbClr val="FF0000"/>
                </a:solidFill>
                <a:sym typeface="Symbol" pitchFamily="18" charset="2"/>
              </a:rPr>
              <a:t>том числе посредством </a:t>
            </a:r>
            <a:endParaRPr lang="ru-RU" sz="8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rgbClr val="FF0000"/>
                </a:solidFill>
                <a:sym typeface="Symbol" pitchFamily="18" charset="2"/>
              </a:rPr>
              <a:t>аудио- </a:t>
            </a:r>
            <a:r>
              <a:rPr lang="ru-RU" sz="800" b="1" dirty="0">
                <a:solidFill>
                  <a:srgbClr val="FF0000"/>
                </a:solidFill>
                <a:sym typeface="Symbol" pitchFamily="18" charset="2"/>
              </a:rPr>
              <a:t>или видеосвязи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21502" y="1927232"/>
            <a:ext cx="2004898" cy="143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4" idx="0"/>
          </p:cNvCxnSpPr>
          <p:nvPr/>
        </p:nvCxnSpPr>
        <p:spPr>
          <a:xfrm>
            <a:off x="5930900" y="1942306"/>
            <a:ext cx="90602" cy="237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29373" y="1939533"/>
            <a:ext cx="0" cy="210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2" idx="0"/>
          </p:cNvCxnSpPr>
          <p:nvPr/>
        </p:nvCxnSpPr>
        <p:spPr>
          <a:xfrm flipH="1">
            <a:off x="2497612" y="1942306"/>
            <a:ext cx="299014" cy="196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26714" y="1912133"/>
            <a:ext cx="2171798" cy="5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425747" y="2891570"/>
            <a:ext cx="5980386" cy="237102"/>
          </a:xfrm>
          <a:prstGeom prst="flowChartAlternateProcess">
            <a:avLst/>
          </a:prstGeom>
          <a:solidFill>
            <a:srgbClr val="FFAFA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ОБЯЗАТЕЛЬНЫЙ ПРОФИЛАКТИЧЕСКИЙ ВИЗИТ</a:t>
            </a:r>
            <a:endParaRPr lang="ru-RU" sz="1200" b="1" dirty="0">
              <a:solidFill>
                <a:schemeClr val="tx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91703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-64357" y="0"/>
            <a:ext cx="9180640" cy="5143500"/>
          </a:xfrm>
          <a:prstGeom prst="rect">
            <a:avLst/>
          </a:prstGeom>
          <a:solidFill>
            <a:srgbClr val="4F81BD">
              <a:lumMod val="5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70414" tIns="35209" rIns="70414" bIns="3520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FFFFFF"/>
                </a:solidFill>
                <a:latin typeface="Arial" charset="0"/>
              </a:rPr>
              <a:t>ДОКЛАД </a:t>
            </a:r>
            <a:endParaRPr lang="en-US" altLang="ru-RU" sz="1600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ru-RU" altLang="ru-RU" sz="1600" dirty="0">
                <a:solidFill>
                  <a:srgbClr val="FFFFFF"/>
                </a:solidFill>
                <a:latin typeface="Arial" charset="0"/>
              </a:rPr>
              <a:t>ЗАМЕСТИТЕЛЯ НАЧАЛЬНИКА </a:t>
            </a:r>
            <a:r>
              <a:rPr lang="ru-RU" altLang="ru-RU" sz="1600" dirty="0" smtClean="0">
                <a:solidFill>
                  <a:srgbClr val="FFFFFF"/>
                </a:solidFill>
                <a:latin typeface="Arial" charset="0"/>
              </a:rPr>
              <a:t>УНД </a:t>
            </a:r>
            <a:r>
              <a:rPr lang="ru-RU" altLang="ru-RU" sz="1600" dirty="0">
                <a:solidFill>
                  <a:srgbClr val="FFFFFF"/>
                </a:solidFill>
                <a:latin typeface="Arial" charset="0"/>
              </a:rPr>
              <a:t>И ПР ГУ МЧС РОССИИ ПО ИРКУТСКОЙ </a:t>
            </a:r>
            <a:r>
              <a:rPr lang="ru-RU" altLang="ru-RU" sz="1600" dirty="0" smtClean="0">
                <a:solidFill>
                  <a:srgbClr val="FFFFFF"/>
                </a:solidFill>
                <a:latin typeface="Arial" charset="0"/>
              </a:rPr>
              <a:t>ОБЛАСТИ</a:t>
            </a:r>
          </a:p>
          <a:p>
            <a:pPr algn="ctr" eaLnBrk="1" hangingPunct="1"/>
            <a:r>
              <a:rPr lang="ru-RU" altLang="ru-RU" sz="1600" dirty="0" smtClean="0">
                <a:solidFill>
                  <a:srgbClr val="FFFFFF"/>
                </a:solidFill>
                <a:latin typeface="Arial" charset="0"/>
              </a:rPr>
              <a:t>ПОЛКОВНИКА ВНУТРЕННЕЙ СЛУЖБЫ</a:t>
            </a:r>
          </a:p>
          <a:p>
            <a:pPr algn="ctr" eaLnBrk="1" hangingPunct="1"/>
            <a:r>
              <a:rPr lang="ru-RU" altLang="ru-RU" sz="1600" dirty="0" smtClean="0">
                <a:solidFill>
                  <a:srgbClr val="FFFFFF"/>
                </a:solidFill>
                <a:latin typeface="Arial" charset="0"/>
              </a:rPr>
              <a:t>КУЗНЕЦОВА </a:t>
            </a:r>
            <a:r>
              <a:rPr lang="ru-RU" altLang="ru-RU" sz="1600" smtClean="0">
                <a:solidFill>
                  <a:srgbClr val="FFFFFF"/>
                </a:solidFill>
                <a:latin typeface="Arial" charset="0"/>
              </a:rPr>
              <a:t>АЛЕКСАНДРА ВАСИЛЬЕВИЧА </a:t>
            </a:r>
            <a:endParaRPr lang="ru-RU" altLang="ru-RU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214813" y="4675188"/>
            <a:ext cx="2593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6" tIns="37872" rIns="75746" bIns="37872"/>
          <a:lstStyle>
            <a:lvl1pPr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41" descr="флаг МЧС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7760" y="-41599"/>
            <a:ext cx="2744398" cy="19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5" descr="Иркут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" y="3024188"/>
            <a:ext cx="4556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86" descr="Иркут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5538" y="4492625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7" descr="Казачинско-Ленск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9525" y="4467225"/>
            <a:ext cx="4333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88" descr="Катангск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3225" y="4492625"/>
            <a:ext cx="4540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89" descr="Качугски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492625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0" descr="Киренск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4489450"/>
            <a:ext cx="4460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91" descr="Куйтунский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4950" y="4492625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2" descr="Мамско-Чуйски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8375" y="3027363"/>
            <a:ext cx="4540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3" descr="Нижнеилимски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97400" y="4498975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94" descr="Нижнеудинский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1825" y="4492625"/>
            <a:ext cx="4365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95" descr="Нукутски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7200" y="4491038"/>
            <a:ext cx="5365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6" descr="Ольхонский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7350" y="3781425"/>
            <a:ext cx="4857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7" descr="Осинский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43788" y="3790950"/>
            <a:ext cx="4270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8" descr="Саянск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775" y="3790950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9" descr="Свирск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76975" y="3765550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00" descr="Слюдянский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16588" y="37655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01" descr="Тайшетский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57788" y="3778250"/>
            <a:ext cx="434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02" descr="Тулун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37088" y="3784600"/>
            <a:ext cx="4079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03" descr="Тулунский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60825" y="3790950"/>
            <a:ext cx="4524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04" descr="Усолье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13138" y="37909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05" descr="Усольский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0213" y="37782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06" descr="Усть-Илимск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411413" y="3784600"/>
            <a:ext cx="457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07" descr="Усть-Илимский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847850" y="3778250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08" descr="Усть-Кутский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66825" y="3784600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09" descr="Усть-Удинский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608513" y="3036888"/>
            <a:ext cx="4556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10" descr="Черемхово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3263" y="3784600"/>
            <a:ext cx="450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11" descr="Черемховский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145088" y="4492625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12" descr="Чунский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246813" y="4492625"/>
            <a:ext cx="4524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13" descr="Шелеховский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447925" y="3024188"/>
            <a:ext cx="4127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14" descr="Эхирит-Булагатский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440613" y="4492625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15" descr="Аларский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988300" y="3033713"/>
            <a:ext cx="4746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16" descr="Ангарский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418388" y="3036888"/>
            <a:ext cx="434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17" descr="Балаганский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848475" y="3028950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118" descr="Баяндаевский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291263" y="3028950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9" descr="Бодайбинский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729288" y="3028950"/>
            <a:ext cx="4476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20" descr="Боханский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159375" y="3024188"/>
            <a:ext cx="431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21" descr="Братск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986088" y="3030538"/>
            <a:ext cx="4159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22" descr="Братский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874838" y="3030538"/>
            <a:ext cx="431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23" descr="Жигаловский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270000" y="3032125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124" descr="Заларинский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076700" y="3030538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131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14375" y="4464050"/>
            <a:ext cx="449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43" descr="Зиминский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027988" y="4498975"/>
            <a:ext cx="449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0" descr="Герб Иркутской области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566025" y="266700"/>
            <a:ext cx="1184879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95776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олилиния 1"/>
          <p:cNvSpPr>
            <a:spLocks/>
          </p:cNvSpPr>
          <p:nvPr/>
        </p:nvSpPr>
        <p:spPr bwMode="auto">
          <a:xfrm>
            <a:off x="3511786" y="1582796"/>
            <a:ext cx="5443537" cy="3352800"/>
          </a:xfrm>
          <a:custGeom>
            <a:avLst/>
            <a:gdLst>
              <a:gd name="T0" fmla="*/ 4594134 w 5443618"/>
              <a:gd name="T1" fmla="*/ 76200 h 3352800"/>
              <a:gd name="T2" fmla="*/ 4778209 w 5443618"/>
              <a:gd name="T3" fmla="*/ 206829 h 3352800"/>
              <a:gd name="T4" fmla="*/ 5005568 w 5443618"/>
              <a:gd name="T5" fmla="*/ 348343 h 3352800"/>
              <a:gd name="T6" fmla="*/ 5168471 w 5443618"/>
              <a:gd name="T7" fmla="*/ 511629 h 3352800"/>
              <a:gd name="T8" fmla="*/ 5255328 w 5443618"/>
              <a:gd name="T9" fmla="*/ 642257 h 3352800"/>
              <a:gd name="T10" fmla="*/ 5395814 w 5443618"/>
              <a:gd name="T11" fmla="*/ 751114 h 3352800"/>
              <a:gd name="T12" fmla="*/ 5179355 w 5443618"/>
              <a:gd name="T13" fmla="*/ 729343 h 3352800"/>
              <a:gd name="T14" fmla="*/ 5124982 w 5443618"/>
              <a:gd name="T15" fmla="*/ 762000 h 3352800"/>
              <a:gd name="T16" fmla="*/ 4941008 w 5443618"/>
              <a:gd name="T17" fmla="*/ 914400 h 3352800"/>
              <a:gd name="T18" fmla="*/ 4962780 w 5443618"/>
              <a:gd name="T19" fmla="*/ 805543 h 3352800"/>
              <a:gd name="T20" fmla="*/ 4832462 w 5443618"/>
              <a:gd name="T21" fmla="*/ 794657 h 3352800"/>
              <a:gd name="T22" fmla="*/ 4832462 w 5443618"/>
              <a:gd name="T23" fmla="*/ 903514 h 3352800"/>
              <a:gd name="T24" fmla="*/ 4745553 w 5443618"/>
              <a:gd name="T25" fmla="*/ 1055914 h 3352800"/>
              <a:gd name="T26" fmla="*/ 4734840 w 5443618"/>
              <a:gd name="T27" fmla="*/ 1251857 h 3352800"/>
              <a:gd name="T28" fmla="*/ 4594134 w 5443618"/>
              <a:gd name="T29" fmla="*/ 1393372 h 3352800"/>
              <a:gd name="T30" fmla="*/ 4507365 w 5443618"/>
              <a:gd name="T31" fmla="*/ 1524000 h 3352800"/>
              <a:gd name="T32" fmla="*/ 4767325 w 5443618"/>
              <a:gd name="T33" fmla="*/ 1534886 h 3352800"/>
              <a:gd name="T34" fmla="*/ 4301654 w 5443618"/>
              <a:gd name="T35" fmla="*/ 1687286 h 3352800"/>
              <a:gd name="T36" fmla="*/ 3911713 w 5443618"/>
              <a:gd name="T37" fmla="*/ 1774372 h 3352800"/>
              <a:gd name="T38" fmla="*/ 3900827 w 5443618"/>
              <a:gd name="T39" fmla="*/ 1872343 h 3352800"/>
              <a:gd name="T40" fmla="*/ 3586748 w 5443618"/>
              <a:gd name="T41" fmla="*/ 1926772 h 3352800"/>
              <a:gd name="T42" fmla="*/ 3391639 w 5443618"/>
              <a:gd name="T43" fmla="*/ 1992086 h 3352800"/>
              <a:gd name="T44" fmla="*/ 3391639 w 5443618"/>
              <a:gd name="T45" fmla="*/ 2220686 h 3352800"/>
              <a:gd name="T46" fmla="*/ 3240039 w 5443618"/>
              <a:gd name="T47" fmla="*/ 2286000 h 3352800"/>
              <a:gd name="T48" fmla="*/ 3153446 w 5443618"/>
              <a:gd name="T49" fmla="*/ 2438400 h 3352800"/>
              <a:gd name="T50" fmla="*/ 3055720 w 5443618"/>
              <a:gd name="T51" fmla="*/ 2569028 h 3352800"/>
              <a:gd name="T52" fmla="*/ 3012580 w 5443618"/>
              <a:gd name="T53" fmla="*/ 2873828 h 3352800"/>
              <a:gd name="T54" fmla="*/ 2882598 w 5443618"/>
              <a:gd name="T55" fmla="*/ 3091542 h 3352800"/>
              <a:gd name="T56" fmla="*/ 2915110 w 5443618"/>
              <a:gd name="T57" fmla="*/ 3309256 h 3352800"/>
              <a:gd name="T58" fmla="*/ 2481772 w 5443618"/>
              <a:gd name="T59" fmla="*/ 3341914 h 3352800"/>
              <a:gd name="T60" fmla="*/ 2221810 w 5443618"/>
              <a:gd name="T61" fmla="*/ 3320142 h 3352800"/>
              <a:gd name="T62" fmla="*/ 1950794 w 5443618"/>
              <a:gd name="T63" fmla="*/ 3233056 h 3352800"/>
              <a:gd name="T64" fmla="*/ 1571738 w 5443618"/>
              <a:gd name="T65" fmla="*/ 3265714 h 3352800"/>
              <a:gd name="T66" fmla="*/ 1214129 w 5443618"/>
              <a:gd name="T67" fmla="*/ 3298372 h 3352800"/>
              <a:gd name="T68" fmla="*/ 1040791 w 5443618"/>
              <a:gd name="T69" fmla="*/ 3211286 h 3352800"/>
              <a:gd name="T70" fmla="*/ 802416 w 5443618"/>
              <a:gd name="T71" fmla="*/ 3058886 h 3352800"/>
              <a:gd name="T72" fmla="*/ 889178 w 5443618"/>
              <a:gd name="T73" fmla="*/ 2873828 h 3352800"/>
              <a:gd name="T74" fmla="*/ 943282 w 5443618"/>
              <a:gd name="T75" fmla="*/ 2710542 h 3352800"/>
              <a:gd name="T76" fmla="*/ 889178 w 5443618"/>
              <a:gd name="T77" fmla="*/ 2547256 h 3352800"/>
              <a:gd name="T78" fmla="*/ 889178 w 5443618"/>
              <a:gd name="T79" fmla="*/ 2362200 h 3352800"/>
              <a:gd name="T80" fmla="*/ 726540 w 5443618"/>
              <a:gd name="T81" fmla="*/ 2296886 h 3352800"/>
              <a:gd name="T82" fmla="*/ 629217 w 5443618"/>
              <a:gd name="T83" fmla="*/ 2133600 h 3352800"/>
              <a:gd name="T84" fmla="*/ 531569 w 5443618"/>
              <a:gd name="T85" fmla="*/ 2046514 h 3352800"/>
              <a:gd name="T86" fmla="*/ 336598 w 5443618"/>
              <a:gd name="T87" fmla="*/ 1850572 h 3352800"/>
              <a:gd name="T88" fmla="*/ 304118 w 5443618"/>
              <a:gd name="T89" fmla="*/ 1665514 h 3352800"/>
              <a:gd name="T90" fmla="*/ 737426 w 5443618"/>
              <a:gd name="T91" fmla="*/ 1567543 h 3352800"/>
              <a:gd name="T92" fmla="*/ 574965 w 5443618"/>
              <a:gd name="T93" fmla="*/ 1349829 h 3352800"/>
              <a:gd name="T94" fmla="*/ 499236 w 5443618"/>
              <a:gd name="T95" fmla="*/ 1175657 h 3352800"/>
              <a:gd name="T96" fmla="*/ 499236 w 5443618"/>
              <a:gd name="T97" fmla="*/ 1066800 h 3352800"/>
              <a:gd name="T98" fmla="*/ 347484 w 5443618"/>
              <a:gd name="T99" fmla="*/ 957943 h 3352800"/>
              <a:gd name="T100" fmla="*/ 163399 w 5443618"/>
              <a:gd name="T101" fmla="*/ 968829 h 3352800"/>
              <a:gd name="T102" fmla="*/ 22533 w 5443618"/>
              <a:gd name="T103" fmla="*/ 914400 h 33528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443618"/>
              <a:gd name="T157" fmla="*/ 0 h 3352800"/>
              <a:gd name="T158" fmla="*/ 5443618 w 5443618"/>
              <a:gd name="T159" fmla="*/ 3352800 h 33528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443618" h="3352800">
                <a:moveTo>
                  <a:pt x="4431247" y="0"/>
                </a:moveTo>
                <a:cubicBezTo>
                  <a:pt x="4556238" y="74994"/>
                  <a:pt x="4410941" y="-3140"/>
                  <a:pt x="4550990" y="43543"/>
                </a:cubicBezTo>
                <a:cubicBezTo>
                  <a:pt x="4563402" y="47680"/>
                  <a:pt x="4571945" y="59463"/>
                  <a:pt x="4583647" y="65314"/>
                </a:cubicBezTo>
                <a:cubicBezTo>
                  <a:pt x="4593910" y="70446"/>
                  <a:pt x="4605418" y="72571"/>
                  <a:pt x="4616304" y="76200"/>
                </a:cubicBezTo>
                <a:cubicBezTo>
                  <a:pt x="4671472" y="131368"/>
                  <a:pt x="4600074" y="66461"/>
                  <a:pt x="4670733" y="108857"/>
                </a:cubicBezTo>
                <a:cubicBezTo>
                  <a:pt x="4679534" y="114137"/>
                  <a:pt x="4683324" y="126039"/>
                  <a:pt x="4692504" y="130629"/>
                </a:cubicBezTo>
                <a:cubicBezTo>
                  <a:pt x="4713030" y="140892"/>
                  <a:pt x="4757818" y="152400"/>
                  <a:pt x="4757818" y="152400"/>
                </a:cubicBezTo>
                <a:cubicBezTo>
                  <a:pt x="4765508" y="163934"/>
                  <a:pt x="4785852" y="199075"/>
                  <a:pt x="4801361" y="206829"/>
                </a:cubicBezTo>
                <a:cubicBezTo>
                  <a:pt x="4821887" y="217092"/>
                  <a:pt x="4866676" y="228600"/>
                  <a:pt x="4866676" y="228600"/>
                </a:cubicBezTo>
                <a:cubicBezTo>
                  <a:pt x="4940774" y="302702"/>
                  <a:pt x="4824996" y="189765"/>
                  <a:pt x="4921104" y="272143"/>
                </a:cubicBezTo>
                <a:cubicBezTo>
                  <a:pt x="4936689" y="285501"/>
                  <a:pt x="4947568" y="304300"/>
                  <a:pt x="4964647" y="315686"/>
                </a:cubicBezTo>
                <a:cubicBezTo>
                  <a:pt x="5058237" y="378078"/>
                  <a:pt x="4939824" y="303275"/>
                  <a:pt x="5029961" y="348343"/>
                </a:cubicBezTo>
                <a:cubicBezTo>
                  <a:pt x="5074636" y="370681"/>
                  <a:pt x="5050638" y="364885"/>
                  <a:pt x="5084390" y="391886"/>
                </a:cubicBezTo>
                <a:cubicBezTo>
                  <a:pt x="5167279" y="458197"/>
                  <a:pt x="5055780" y="352389"/>
                  <a:pt x="5160590" y="457200"/>
                </a:cubicBezTo>
                <a:lnTo>
                  <a:pt x="5182361" y="478972"/>
                </a:lnTo>
                <a:cubicBezTo>
                  <a:pt x="5185990" y="489858"/>
                  <a:pt x="5185133" y="503515"/>
                  <a:pt x="5193247" y="511629"/>
                </a:cubicBezTo>
                <a:cubicBezTo>
                  <a:pt x="5201361" y="519743"/>
                  <a:pt x="5214772" y="519731"/>
                  <a:pt x="5225904" y="522514"/>
                </a:cubicBezTo>
                <a:cubicBezTo>
                  <a:pt x="5243854" y="527001"/>
                  <a:pt x="5262190" y="529771"/>
                  <a:pt x="5280333" y="533400"/>
                </a:cubicBezTo>
                <a:cubicBezTo>
                  <a:pt x="5287590" y="540657"/>
                  <a:pt x="5300653" y="545012"/>
                  <a:pt x="5302104" y="555172"/>
                </a:cubicBezTo>
                <a:cubicBezTo>
                  <a:pt x="5304731" y="573560"/>
                  <a:pt x="5287293" y="621377"/>
                  <a:pt x="5280333" y="642257"/>
                </a:cubicBezTo>
                <a:cubicBezTo>
                  <a:pt x="5320247" y="645886"/>
                  <a:pt x="5361769" y="641356"/>
                  <a:pt x="5400076" y="653143"/>
                </a:cubicBezTo>
                <a:cubicBezTo>
                  <a:pt x="5412580" y="656991"/>
                  <a:pt x="5413674" y="675584"/>
                  <a:pt x="5421847" y="685800"/>
                </a:cubicBezTo>
                <a:cubicBezTo>
                  <a:pt x="5428258" y="693814"/>
                  <a:pt x="5436361" y="700315"/>
                  <a:pt x="5443618" y="707572"/>
                </a:cubicBezTo>
                <a:cubicBezTo>
                  <a:pt x="5436361" y="722086"/>
                  <a:pt x="5437129" y="745656"/>
                  <a:pt x="5421847" y="751114"/>
                </a:cubicBezTo>
                <a:cubicBezTo>
                  <a:pt x="5380699" y="765810"/>
                  <a:pt x="5334529" y="756225"/>
                  <a:pt x="5291218" y="762000"/>
                </a:cubicBezTo>
                <a:cubicBezTo>
                  <a:pt x="5279844" y="763517"/>
                  <a:pt x="5269447" y="769257"/>
                  <a:pt x="5258561" y="772886"/>
                </a:cubicBezTo>
                <a:cubicBezTo>
                  <a:pt x="5244047" y="769257"/>
                  <a:pt x="5226701" y="771346"/>
                  <a:pt x="5215018" y="762000"/>
                </a:cubicBezTo>
                <a:cubicBezTo>
                  <a:pt x="5206058" y="754832"/>
                  <a:pt x="5210037" y="739182"/>
                  <a:pt x="5204133" y="729343"/>
                </a:cubicBezTo>
                <a:cubicBezTo>
                  <a:pt x="5189191" y="704440"/>
                  <a:pt x="5175390" y="705248"/>
                  <a:pt x="5149704" y="696686"/>
                </a:cubicBezTo>
                <a:cubicBezTo>
                  <a:pt x="5135190" y="700315"/>
                  <a:pt x="5114460" y="695124"/>
                  <a:pt x="5106161" y="707572"/>
                </a:cubicBezTo>
                <a:cubicBezTo>
                  <a:pt x="5100468" y="716112"/>
                  <a:pt x="5121522" y="721329"/>
                  <a:pt x="5127933" y="729343"/>
                </a:cubicBezTo>
                <a:cubicBezTo>
                  <a:pt x="5136106" y="739559"/>
                  <a:pt x="5142447" y="751114"/>
                  <a:pt x="5149704" y="762000"/>
                </a:cubicBezTo>
                <a:cubicBezTo>
                  <a:pt x="5127933" y="769257"/>
                  <a:pt x="5086924" y="760963"/>
                  <a:pt x="5084390" y="783772"/>
                </a:cubicBezTo>
                <a:cubicBezTo>
                  <a:pt x="5080635" y="817566"/>
                  <a:pt x="5088316" y="885134"/>
                  <a:pt x="5051733" y="914400"/>
                </a:cubicBezTo>
                <a:cubicBezTo>
                  <a:pt x="5042773" y="921568"/>
                  <a:pt x="5029962" y="921657"/>
                  <a:pt x="5019076" y="925286"/>
                </a:cubicBezTo>
                <a:cubicBezTo>
                  <a:pt x="5000933" y="921657"/>
                  <a:pt x="4980042" y="924663"/>
                  <a:pt x="4964647" y="914400"/>
                </a:cubicBezTo>
                <a:cubicBezTo>
                  <a:pt x="4955100" y="908035"/>
                  <a:pt x="4958893" y="892006"/>
                  <a:pt x="4953761" y="881743"/>
                </a:cubicBezTo>
                <a:cubicBezTo>
                  <a:pt x="4947910" y="870041"/>
                  <a:pt x="4939247" y="859972"/>
                  <a:pt x="4931990" y="849086"/>
                </a:cubicBezTo>
                <a:cubicBezTo>
                  <a:pt x="4942876" y="845457"/>
                  <a:pt x="4955687" y="845368"/>
                  <a:pt x="4964647" y="838200"/>
                </a:cubicBezTo>
                <a:cubicBezTo>
                  <a:pt x="4974863" y="830027"/>
                  <a:pt x="4995669" y="814794"/>
                  <a:pt x="4986418" y="805543"/>
                </a:cubicBezTo>
                <a:cubicBezTo>
                  <a:pt x="4977167" y="796292"/>
                  <a:pt x="4965786" y="822160"/>
                  <a:pt x="4953761" y="827314"/>
                </a:cubicBezTo>
                <a:cubicBezTo>
                  <a:pt x="4940010" y="833207"/>
                  <a:pt x="4924732" y="834571"/>
                  <a:pt x="4910218" y="838200"/>
                </a:cubicBezTo>
                <a:cubicBezTo>
                  <a:pt x="4899332" y="830943"/>
                  <a:pt x="4887777" y="824602"/>
                  <a:pt x="4877561" y="816429"/>
                </a:cubicBezTo>
                <a:cubicBezTo>
                  <a:pt x="4869547" y="810018"/>
                  <a:pt x="4864970" y="799247"/>
                  <a:pt x="4855790" y="794657"/>
                </a:cubicBezTo>
                <a:cubicBezTo>
                  <a:pt x="4842409" y="787966"/>
                  <a:pt x="4826761" y="787400"/>
                  <a:pt x="4812247" y="783772"/>
                </a:cubicBezTo>
                <a:cubicBezTo>
                  <a:pt x="4778404" y="790540"/>
                  <a:pt x="4704400" y="786481"/>
                  <a:pt x="4768704" y="859972"/>
                </a:cubicBezTo>
                <a:cubicBezTo>
                  <a:pt x="4783816" y="877243"/>
                  <a:pt x="4834018" y="881743"/>
                  <a:pt x="4834018" y="881743"/>
                </a:cubicBezTo>
                <a:cubicBezTo>
                  <a:pt x="4841275" y="889000"/>
                  <a:pt x="4851200" y="894334"/>
                  <a:pt x="4855790" y="903514"/>
                </a:cubicBezTo>
                <a:cubicBezTo>
                  <a:pt x="4866053" y="924040"/>
                  <a:pt x="4877561" y="968829"/>
                  <a:pt x="4877561" y="968829"/>
                </a:cubicBezTo>
                <a:cubicBezTo>
                  <a:pt x="4873933" y="983343"/>
                  <a:pt x="4876022" y="1000690"/>
                  <a:pt x="4866676" y="1012372"/>
                </a:cubicBezTo>
                <a:cubicBezTo>
                  <a:pt x="4859508" y="1021332"/>
                  <a:pt x="4844281" y="1018125"/>
                  <a:pt x="4834018" y="1023257"/>
                </a:cubicBezTo>
                <a:cubicBezTo>
                  <a:pt x="4749606" y="1065463"/>
                  <a:pt x="4850791" y="1028553"/>
                  <a:pt x="4768704" y="1055914"/>
                </a:cubicBezTo>
                <a:cubicBezTo>
                  <a:pt x="4743867" y="1080752"/>
                  <a:pt x="4726862" y="1085681"/>
                  <a:pt x="4757818" y="1132114"/>
                </a:cubicBezTo>
                <a:cubicBezTo>
                  <a:pt x="4764183" y="1141662"/>
                  <a:pt x="4779590" y="1139371"/>
                  <a:pt x="4790476" y="1143000"/>
                </a:cubicBezTo>
                <a:cubicBezTo>
                  <a:pt x="4797733" y="1150257"/>
                  <a:pt x="4810560" y="1154648"/>
                  <a:pt x="4812247" y="1164772"/>
                </a:cubicBezTo>
                <a:cubicBezTo>
                  <a:pt x="4817279" y="1194964"/>
                  <a:pt x="4783270" y="1243373"/>
                  <a:pt x="4757818" y="1251857"/>
                </a:cubicBezTo>
                <a:cubicBezTo>
                  <a:pt x="4746932" y="1255486"/>
                  <a:pt x="4735424" y="1257611"/>
                  <a:pt x="4725161" y="1262743"/>
                </a:cubicBezTo>
                <a:cubicBezTo>
                  <a:pt x="4697695" y="1276476"/>
                  <a:pt x="4690984" y="1286034"/>
                  <a:pt x="4670733" y="1306286"/>
                </a:cubicBezTo>
                <a:cubicBezTo>
                  <a:pt x="4667104" y="1317172"/>
                  <a:pt x="4664979" y="1328680"/>
                  <a:pt x="4659847" y="1338943"/>
                </a:cubicBezTo>
                <a:cubicBezTo>
                  <a:pt x="4650417" y="1357804"/>
                  <a:pt x="4633180" y="1379872"/>
                  <a:pt x="4616304" y="1393372"/>
                </a:cubicBezTo>
                <a:cubicBezTo>
                  <a:pt x="4606088" y="1401545"/>
                  <a:pt x="4594533" y="1407886"/>
                  <a:pt x="4583647" y="1415143"/>
                </a:cubicBezTo>
                <a:cubicBezTo>
                  <a:pt x="4580018" y="1433286"/>
                  <a:pt x="4581941" y="1453508"/>
                  <a:pt x="4572761" y="1469572"/>
                </a:cubicBezTo>
                <a:cubicBezTo>
                  <a:pt x="4566270" y="1480931"/>
                  <a:pt x="4548277" y="1481127"/>
                  <a:pt x="4540104" y="1491343"/>
                </a:cubicBezTo>
                <a:cubicBezTo>
                  <a:pt x="4532936" y="1500303"/>
                  <a:pt x="4532847" y="1513114"/>
                  <a:pt x="4529218" y="1524000"/>
                </a:cubicBezTo>
                <a:cubicBezTo>
                  <a:pt x="4540104" y="1527629"/>
                  <a:pt x="4550471" y="1536153"/>
                  <a:pt x="4561876" y="1534886"/>
                </a:cubicBezTo>
                <a:cubicBezTo>
                  <a:pt x="4584685" y="1532352"/>
                  <a:pt x="4627190" y="1513114"/>
                  <a:pt x="4627190" y="1513114"/>
                </a:cubicBezTo>
                <a:cubicBezTo>
                  <a:pt x="4670733" y="1516743"/>
                  <a:pt x="4714508" y="1518225"/>
                  <a:pt x="4757818" y="1524000"/>
                </a:cubicBezTo>
                <a:cubicBezTo>
                  <a:pt x="4769192" y="1525517"/>
                  <a:pt x="4782362" y="1526772"/>
                  <a:pt x="4790476" y="1534886"/>
                </a:cubicBezTo>
                <a:cubicBezTo>
                  <a:pt x="4798590" y="1543000"/>
                  <a:pt x="4797733" y="1556657"/>
                  <a:pt x="4801361" y="1567543"/>
                </a:cubicBezTo>
                <a:cubicBezTo>
                  <a:pt x="4697655" y="1636679"/>
                  <a:pt x="4809619" y="1570156"/>
                  <a:pt x="4529218" y="1600200"/>
                </a:cubicBezTo>
                <a:cubicBezTo>
                  <a:pt x="4420128" y="1611888"/>
                  <a:pt x="4504608" y="1630174"/>
                  <a:pt x="4398590" y="1665514"/>
                </a:cubicBezTo>
                <a:cubicBezTo>
                  <a:pt x="4351740" y="1681131"/>
                  <a:pt x="4377065" y="1673617"/>
                  <a:pt x="4322390" y="1687286"/>
                </a:cubicBezTo>
                <a:cubicBezTo>
                  <a:pt x="4241740" y="1741052"/>
                  <a:pt x="4351220" y="1674053"/>
                  <a:pt x="4180876" y="1730829"/>
                </a:cubicBezTo>
                <a:cubicBezTo>
                  <a:pt x="4114256" y="1753034"/>
                  <a:pt x="4175433" y="1735015"/>
                  <a:pt x="4061133" y="1752600"/>
                </a:cubicBezTo>
                <a:cubicBezTo>
                  <a:pt x="4042846" y="1755413"/>
                  <a:pt x="4024955" y="1760444"/>
                  <a:pt x="4006704" y="1763486"/>
                </a:cubicBezTo>
                <a:cubicBezTo>
                  <a:pt x="3981395" y="1767704"/>
                  <a:pt x="3955904" y="1770743"/>
                  <a:pt x="3930504" y="1774372"/>
                </a:cubicBezTo>
                <a:cubicBezTo>
                  <a:pt x="3908733" y="1781629"/>
                  <a:pt x="3857933" y="1774372"/>
                  <a:pt x="3865190" y="1796143"/>
                </a:cubicBezTo>
                <a:cubicBezTo>
                  <a:pt x="3868819" y="1807029"/>
                  <a:pt x="3866739" y="1822131"/>
                  <a:pt x="3876076" y="1828800"/>
                </a:cubicBezTo>
                <a:cubicBezTo>
                  <a:pt x="3894750" y="1842139"/>
                  <a:pt x="3941390" y="1850572"/>
                  <a:pt x="3941390" y="1850572"/>
                </a:cubicBezTo>
                <a:cubicBezTo>
                  <a:pt x="3934133" y="1857829"/>
                  <a:pt x="3928798" y="1867753"/>
                  <a:pt x="3919618" y="1872343"/>
                </a:cubicBezTo>
                <a:cubicBezTo>
                  <a:pt x="3899092" y="1882606"/>
                  <a:pt x="3854304" y="1894114"/>
                  <a:pt x="3854304" y="1894114"/>
                </a:cubicBezTo>
                <a:cubicBezTo>
                  <a:pt x="3810761" y="1890486"/>
                  <a:pt x="3767370" y="1883229"/>
                  <a:pt x="3723676" y="1883229"/>
                </a:cubicBezTo>
                <a:cubicBezTo>
                  <a:pt x="3685355" y="1883229"/>
                  <a:pt x="3659383" y="1893773"/>
                  <a:pt x="3625704" y="1905000"/>
                </a:cubicBezTo>
                <a:cubicBezTo>
                  <a:pt x="3618447" y="1912257"/>
                  <a:pt x="3613113" y="1922182"/>
                  <a:pt x="3603933" y="1926772"/>
                </a:cubicBezTo>
                <a:cubicBezTo>
                  <a:pt x="3583407" y="1937035"/>
                  <a:pt x="3560390" y="1941286"/>
                  <a:pt x="3538618" y="1948543"/>
                </a:cubicBezTo>
                <a:lnTo>
                  <a:pt x="3473304" y="1970314"/>
                </a:lnTo>
                <a:lnTo>
                  <a:pt x="3440647" y="1981200"/>
                </a:lnTo>
                <a:lnTo>
                  <a:pt x="3407990" y="1992086"/>
                </a:lnTo>
                <a:cubicBezTo>
                  <a:pt x="3400733" y="1999343"/>
                  <a:pt x="3388231" y="2003793"/>
                  <a:pt x="3386218" y="2013857"/>
                </a:cubicBezTo>
                <a:cubicBezTo>
                  <a:pt x="3381508" y="2037409"/>
                  <a:pt x="3405844" y="2055254"/>
                  <a:pt x="3418876" y="2068286"/>
                </a:cubicBezTo>
                <a:cubicBezTo>
                  <a:pt x="3438662" y="2127644"/>
                  <a:pt x="3453042" y="2136830"/>
                  <a:pt x="3429761" y="2198914"/>
                </a:cubicBezTo>
                <a:cubicBezTo>
                  <a:pt x="3426157" y="2208524"/>
                  <a:pt x="3416791" y="2215405"/>
                  <a:pt x="3407990" y="2220686"/>
                </a:cubicBezTo>
                <a:cubicBezTo>
                  <a:pt x="3398151" y="2226590"/>
                  <a:pt x="3386219" y="2227943"/>
                  <a:pt x="3375333" y="2231572"/>
                </a:cubicBezTo>
                <a:cubicBezTo>
                  <a:pt x="3368076" y="2238829"/>
                  <a:pt x="3362741" y="2248753"/>
                  <a:pt x="3353561" y="2253343"/>
                </a:cubicBezTo>
                <a:cubicBezTo>
                  <a:pt x="3333035" y="2263606"/>
                  <a:pt x="3310018" y="2267857"/>
                  <a:pt x="3288247" y="2275114"/>
                </a:cubicBezTo>
                <a:lnTo>
                  <a:pt x="3255590" y="2286000"/>
                </a:lnTo>
                <a:lnTo>
                  <a:pt x="3222933" y="2296886"/>
                </a:lnTo>
                <a:lnTo>
                  <a:pt x="3190276" y="2307772"/>
                </a:lnTo>
                <a:cubicBezTo>
                  <a:pt x="3186647" y="2340429"/>
                  <a:pt x="3184792" y="2373332"/>
                  <a:pt x="3179390" y="2405743"/>
                </a:cubicBezTo>
                <a:cubicBezTo>
                  <a:pt x="3177504" y="2417061"/>
                  <a:pt x="3175173" y="2429063"/>
                  <a:pt x="3168504" y="2438400"/>
                </a:cubicBezTo>
                <a:cubicBezTo>
                  <a:pt x="3156573" y="2455103"/>
                  <a:pt x="3136347" y="2464864"/>
                  <a:pt x="3124961" y="2481943"/>
                </a:cubicBezTo>
                <a:cubicBezTo>
                  <a:pt x="3117704" y="2492829"/>
                  <a:pt x="3109041" y="2502898"/>
                  <a:pt x="3103190" y="2514600"/>
                </a:cubicBezTo>
                <a:cubicBezTo>
                  <a:pt x="3098058" y="2524863"/>
                  <a:pt x="3098208" y="2537418"/>
                  <a:pt x="3092304" y="2547257"/>
                </a:cubicBezTo>
                <a:cubicBezTo>
                  <a:pt x="3087024" y="2556058"/>
                  <a:pt x="3077790" y="2561772"/>
                  <a:pt x="3070533" y="2569029"/>
                </a:cubicBezTo>
                <a:cubicBezTo>
                  <a:pt x="3066904" y="2587172"/>
                  <a:pt x="3059647" y="2604955"/>
                  <a:pt x="3059647" y="2623457"/>
                </a:cubicBezTo>
                <a:cubicBezTo>
                  <a:pt x="3059647" y="2741959"/>
                  <a:pt x="3092652" y="2687379"/>
                  <a:pt x="3059647" y="2819400"/>
                </a:cubicBezTo>
                <a:cubicBezTo>
                  <a:pt x="3057158" y="2829357"/>
                  <a:pt x="3045133" y="2833915"/>
                  <a:pt x="3037876" y="2841172"/>
                </a:cubicBezTo>
                <a:cubicBezTo>
                  <a:pt x="3034247" y="2852058"/>
                  <a:pt x="3033659" y="2864492"/>
                  <a:pt x="3026990" y="2873829"/>
                </a:cubicBezTo>
                <a:cubicBezTo>
                  <a:pt x="2992052" y="2922743"/>
                  <a:pt x="2989145" y="2908459"/>
                  <a:pt x="2950790" y="2939143"/>
                </a:cubicBezTo>
                <a:cubicBezTo>
                  <a:pt x="2942776" y="2945554"/>
                  <a:pt x="2936275" y="2953657"/>
                  <a:pt x="2929018" y="2960914"/>
                </a:cubicBezTo>
                <a:cubicBezTo>
                  <a:pt x="2925390" y="2982686"/>
                  <a:pt x="2923486" y="3004816"/>
                  <a:pt x="2918133" y="3026229"/>
                </a:cubicBezTo>
                <a:cubicBezTo>
                  <a:pt x="2912567" y="3048493"/>
                  <a:pt x="2896361" y="3091543"/>
                  <a:pt x="2896361" y="3091543"/>
                </a:cubicBezTo>
                <a:cubicBezTo>
                  <a:pt x="2927199" y="3184055"/>
                  <a:pt x="2884191" y="3071259"/>
                  <a:pt x="2929018" y="3145972"/>
                </a:cubicBezTo>
                <a:cubicBezTo>
                  <a:pt x="2971408" y="3216622"/>
                  <a:pt x="2906515" y="3145242"/>
                  <a:pt x="2961676" y="3200400"/>
                </a:cubicBezTo>
                <a:cubicBezTo>
                  <a:pt x="2958047" y="3229429"/>
                  <a:pt x="2959196" y="3259465"/>
                  <a:pt x="2950790" y="3287486"/>
                </a:cubicBezTo>
                <a:cubicBezTo>
                  <a:pt x="2947841" y="3297316"/>
                  <a:pt x="2939202" y="3307984"/>
                  <a:pt x="2929018" y="3309257"/>
                </a:cubicBezTo>
                <a:cubicBezTo>
                  <a:pt x="2907117" y="3311995"/>
                  <a:pt x="2885475" y="3302000"/>
                  <a:pt x="2863704" y="3298372"/>
                </a:cubicBezTo>
                <a:cubicBezTo>
                  <a:pt x="2798390" y="3302000"/>
                  <a:pt x="2732968" y="3304041"/>
                  <a:pt x="2667761" y="3309257"/>
                </a:cubicBezTo>
                <a:cubicBezTo>
                  <a:pt x="2642185" y="3311303"/>
                  <a:pt x="2616870" y="3315925"/>
                  <a:pt x="2591561" y="3320143"/>
                </a:cubicBezTo>
                <a:cubicBezTo>
                  <a:pt x="2564637" y="3324631"/>
                  <a:pt x="2520980" y="3334088"/>
                  <a:pt x="2493590" y="3341914"/>
                </a:cubicBezTo>
                <a:cubicBezTo>
                  <a:pt x="2482557" y="3345066"/>
                  <a:pt x="2471819" y="3349171"/>
                  <a:pt x="2460933" y="3352800"/>
                </a:cubicBezTo>
                <a:cubicBezTo>
                  <a:pt x="2421019" y="3349171"/>
                  <a:pt x="2380866" y="3347582"/>
                  <a:pt x="2341190" y="3341914"/>
                </a:cubicBezTo>
                <a:cubicBezTo>
                  <a:pt x="2329831" y="3340291"/>
                  <a:pt x="2319785" y="3333279"/>
                  <a:pt x="2308533" y="3331029"/>
                </a:cubicBezTo>
                <a:cubicBezTo>
                  <a:pt x="2283373" y="3325997"/>
                  <a:pt x="2257577" y="3324733"/>
                  <a:pt x="2232333" y="3320143"/>
                </a:cubicBezTo>
                <a:cubicBezTo>
                  <a:pt x="2217613" y="3317467"/>
                  <a:pt x="2203120" y="3313556"/>
                  <a:pt x="2188790" y="3309257"/>
                </a:cubicBezTo>
                <a:cubicBezTo>
                  <a:pt x="2188783" y="3309255"/>
                  <a:pt x="2107149" y="3282044"/>
                  <a:pt x="2090818" y="3276600"/>
                </a:cubicBezTo>
                <a:lnTo>
                  <a:pt x="1992847" y="3243943"/>
                </a:lnTo>
                <a:lnTo>
                  <a:pt x="1960190" y="3233057"/>
                </a:lnTo>
                <a:lnTo>
                  <a:pt x="1927533" y="3222172"/>
                </a:lnTo>
                <a:lnTo>
                  <a:pt x="1807790" y="3233057"/>
                </a:lnTo>
                <a:cubicBezTo>
                  <a:pt x="1753401" y="3237241"/>
                  <a:pt x="1698505" y="3236229"/>
                  <a:pt x="1644504" y="3243943"/>
                </a:cubicBezTo>
                <a:cubicBezTo>
                  <a:pt x="1621786" y="3247188"/>
                  <a:pt x="1600961" y="3258457"/>
                  <a:pt x="1579190" y="3265714"/>
                </a:cubicBezTo>
                <a:lnTo>
                  <a:pt x="1513876" y="3287486"/>
                </a:lnTo>
                <a:cubicBezTo>
                  <a:pt x="1502990" y="3291115"/>
                  <a:pt x="1492604" y="3296949"/>
                  <a:pt x="1481218" y="3298372"/>
                </a:cubicBezTo>
                <a:lnTo>
                  <a:pt x="1394133" y="3309257"/>
                </a:lnTo>
                <a:cubicBezTo>
                  <a:pt x="1336076" y="3305629"/>
                  <a:pt x="1277812" y="3304461"/>
                  <a:pt x="1219961" y="3298372"/>
                </a:cubicBezTo>
                <a:cubicBezTo>
                  <a:pt x="1170095" y="3293123"/>
                  <a:pt x="1202101" y="3287655"/>
                  <a:pt x="1165533" y="3265714"/>
                </a:cubicBezTo>
                <a:cubicBezTo>
                  <a:pt x="1155694" y="3259810"/>
                  <a:pt x="1143762" y="3258457"/>
                  <a:pt x="1132876" y="3254829"/>
                </a:cubicBezTo>
                <a:cubicBezTo>
                  <a:pt x="1125619" y="3247572"/>
                  <a:pt x="1120284" y="3237647"/>
                  <a:pt x="1111104" y="3233057"/>
                </a:cubicBezTo>
                <a:cubicBezTo>
                  <a:pt x="1090578" y="3222794"/>
                  <a:pt x="1045790" y="3211286"/>
                  <a:pt x="1045790" y="3211286"/>
                </a:cubicBezTo>
                <a:cubicBezTo>
                  <a:pt x="1038533" y="3204029"/>
                  <a:pt x="1033198" y="3194104"/>
                  <a:pt x="1024018" y="3189514"/>
                </a:cubicBezTo>
                <a:cubicBezTo>
                  <a:pt x="1003492" y="3179251"/>
                  <a:pt x="977799" y="3180473"/>
                  <a:pt x="958704" y="3167743"/>
                </a:cubicBezTo>
                <a:cubicBezTo>
                  <a:pt x="916500" y="3139607"/>
                  <a:pt x="938458" y="3150109"/>
                  <a:pt x="893390" y="3135086"/>
                </a:cubicBezTo>
                <a:cubicBezTo>
                  <a:pt x="829710" y="3071406"/>
                  <a:pt x="860310" y="3094889"/>
                  <a:pt x="806304" y="3058886"/>
                </a:cubicBezTo>
                <a:cubicBezTo>
                  <a:pt x="789766" y="3009274"/>
                  <a:pt x="790977" y="3029884"/>
                  <a:pt x="806304" y="2960914"/>
                </a:cubicBezTo>
                <a:cubicBezTo>
                  <a:pt x="808793" y="2949713"/>
                  <a:pt x="809076" y="2936371"/>
                  <a:pt x="817190" y="2928257"/>
                </a:cubicBezTo>
                <a:cubicBezTo>
                  <a:pt x="825304" y="2920143"/>
                  <a:pt x="838961" y="2921000"/>
                  <a:pt x="849847" y="2917372"/>
                </a:cubicBezTo>
                <a:cubicBezTo>
                  <a:pt x="864361" y="2902858"/>
                  <a:pt x="873917" y="2880320"/>
                  <a:pt x="893390" y="2873829"/>
                </a:cubicBezTo>
                <a:cubicBezTo>
                  <a:pt x="904276" y="2870200"/>
                  <a:pt x="915784" y="2868075"/>
                  <a:pt x="926047" y="2862943"/>
                </a:cubicBezTo>
                <a:cubicBezTo>
                  <a:pt x="953512" y="2849210"/>
                  <a:pt x="960225" y="2839651"/>
                  <a:pt x="980476" y="2819400"/>
                </a:cubicBezTo>
                <a:cubicBezTo>
                  <a:pt x="976847" y="2790371"/>
                  <a:pt x="977996" y="2760335"/>
                  <a:pt x="969590" y="2732314"/>
                </a:cubicBezTo>
                <a:cubicBezTo>
                  <a:pt x="966641" y="2722484"/>
                  <a:pt x="953098" y="2719344"/>
                  <a:pt x="947818" y="2710543"/>
                </a:cubicBezTo>
                <a:cubicBezTo>
                  <a:pt x="918789" y="2662162"/>
                  <a:pt x="962334" y="2686353"/>
                  <a:pt x="904276" y="2667000"/>
                </a:cubicBezTo>
                <a:cubicBezTo>
                  <a:pt x="897019" y="2659743"/>
                  <a:pt x="887094" y="2654409"/>
                  <a:pt x="882504" y="2645229"/>
                </a:cubicBezTo>
                <a:cubicBezTo>
                  <a:pt x="872241" y="2624703"/>
                  <a:pt x="860733" y="2579914"/>
                  <a:pt x="860733" y="2579914"/>
                </a:cubicBezTo>
                <a:cubicBezTo>
                  <a:pt x="871619" y="2569028"/>
                  <a:pt x="879933" y="2554733"/>
                  <a:pt x="893390" y="2547257"/>
                </a:cubicBezTo>
                <a:cubicBezTo>
                  <a:pt x="913451" y="2536112"/>
                  <a:pt x="958704" y="2525486"/>
                  <a:pt x="958704" y="2525486"/>
                </a:cubicBezTo>
                <a:cubicBezTo>
                  <a:pt x="933304" y="2449286"/>
                  <a:pt x="929676" y="2481943"/>
                  <a:pt x="947818" y="2427514"/>
                </a:cubicBezTo>
                <a:cubicBezTo>
                  <a:pt x="944190" y="2409371"/>
                  <a:pt x="948778" y="2387300"/>
                  <a:pt x="936933" y="2373086"/>
                </a:cubicBezTo>
                <a:cubicBezTo>
                  <a:pt x="927355" y="2361593"/>
                  <a:pt x="907141" y="2368093"/>
                  <a:pt x="893390" y="2362200"/>
                </a:cubicBezTo>
                <a:cubicBezTo>
                  <a:pt x="881365" y="2357046"/>
                  <a:pt x="872688" y="2345742"/>
                  <a:pt x="860733" y="2340429"/>
                </a:cubicBezTo>
                <a:cubicBezTo>
                  <a:pt x="839762" y="2331108"/>
                  <a:pt x="817190" y="2325914"/>
                  <a:pt x="795418" y="2318657"/>
                </a:cubicBezTo>
                <a:lnTo>
                  <a:pt x="762761" y="2307772"/>
                </a:lnTo>
                <a:lnTo>
                  <a:pt x="730104" y="2296886"/>
                </a:lnTo>
                <a:cubicBezTo>
                  <a:pt x="726475" y="2286000"/>
                  <a:pt x="725122" y="2274068"/>
                  <a:pt x="719218" y="2264229"/>
                </a:cubicBezTo>
                <a:cubicBezTo>
                  <a:pt x="713938" y="2255428"/>
                  <a:pt x="702037" y="2251637"/>
                  <a:pt x="697447" y="2242457"/>
                </a:cubicBezTo>
                <a:cubicBezTo>
                  <a:pt x="687184" y="2221931"/>
                  <a:pt x="691903" y="2193370"/>
                  <a:pt x="675676" y="2177143"/>
                </a:cubicBezTo>
                <a:lnTo>
                  <a:pt x="632133" y="2133600"/>
                </a:lnTo>
                <a:cubicBezTo>
                  <a:pt x="624876" y="2126343"/>
                  <a:pt x="616054" y="2120369"/>
                  <a:pt x="610361" y="2111829"/>
                </a:cubicBezTo>
                <a:cubicBezTo>
                  <a:pt x="603104" y="2100943"/>
                  <a:pt x="598806" y="2087345"/>
                  <a:pt x="588590" y="2079172"/>
                </a:cubicBezTo>
                <a:cubicBezTo>
                  <a:pt x="579630" y="2072004"/>
                  <a:pt x="566819" y="2071915"/>
                  <a:pt x="555933" y="2068286"/>
                </a:cubicBezTo>
                <a:cubicBezTo>
                  <a:pt x="548676" y="2061029"/>
                  <a:pt x="542372" y="2052672"/>
                  <a:pt x="534161" y="2046514"/>
                </a:cubicBezTo>
                <a:cubicBezTo>
                  <a:pt x="513228" y="2030815"/>
                  <a:pt x="487349" y="2021474"/>
                  <a:pt x="468847" y="2002972"/>
                </a:cubicBezTo>
                <a:cubicBezTo>
                  <a:pt x="438962" y="1973086"/>
                  <a:pt x="456813" y="1984446"/>
                  <a:pt x="414418" y="1970314"/>
                </a:cubicBezTo>
                <a:cubicBezTo>
                  <a:pt x="399904" y="1948543"/>
                  <a:pt x="379151" y="1929823"/>
                  <a:pt x="370876" y="1905000"/>
                </a:cubicBezTo>
                <a:cubicBezTo>
                  <a:pt x="356744" y="1862607"/>
                  <a:pt x="368104" y="1880457"/>
                  <a:pt x="338218" y="1850572"/>
                </a:cubicBezTo>
                <a:cubicBezTo>
                  <a:pt x="307383" y="1758060"/>
                  <a:pt x="350388" y="1870854"/>
                  <a:pt x="305561" y="1796143"/>
                </a:cubicBezTo>
                <a:cubicBezTo>
                  <a:pt x="299657" y="1786304"/>
                  <a:pt x="299808" y="1773749"/>
                  <a:pt x="294676" y="1763486"/>
                </a:cubicBezTo>
                <a:cubicBezTo>
                  <a:pt x="288825" y="1751784"/>
                  <a:pt x="280161" y="1741715"/>
                  <a:pt x="272904" y="1730829"/>
                </a:cubicBezTo>
                <a:cubicBezTo>
                  <a:pt x="280731" y="1699524"/>
                  <a:pt x="277018" y="1682640"/>
                  <a:pt x="305561" y="1665514"/>
                </a:cubicBezTo>
                <a:cubicBezTo>
                  <a:pt x="315400" y="1659610"/>
                  <a:pt x="327332" y="1658257"/>
                  <a:pt x="338218" y="1654629"/>
                </a:cubicBezTo>
                <a:cubicBezTo>
                  <a:pt x="430249" y="1562598"/>
                  <a:pt x="340798" y="1642172"/>
                  <a:pt x="653904" y="1621972"/>
                </a:cubicBezTo>
                <a:cubicBezTo>
                  <a:pt x="670853" y="1620879"/>
                  <a:pt x="712188" y="1606172"/>
                  <a:pt x="730104" y="1600200"/>
                </a:cubicBezTo>
                <a:cubicBezTo>
                  <a:pt x="733733" y="1589314"/>
                  <a:pt x="740990" y="1579018"/>
                  <a:pt x="740990" y="1567543"/>
                </a:cubicBezTo>
                <a:cubicBezTo>
                  <a:pt x="740990" y="1549041"/>
                  <a:pt x="734592" y="1531064"/>
                  <a:pt x="730104" y="1513114"/>
                </a:cubicBezTo>
                <a:cubicBezTo>
                  <a:pt x="724202" y="1489506"/>
                  <a:pt x="715183" y="1465536"/>
                  <a:pt x="697447" y="1447800"/>
                </a:cubicBezTo>
                <a:cubicBezTo>
                  <a:pt x="688196" y="1438549"/>
                  <a:pt x="674636" y="1434644"/>
                  <a:pt x="664790" y="1426029"/>
                </a:cubicBezTo>
                <a:cubicBezTo>
                  <a:pt x="562902" y="1336878"/>
                  <a:pt x="651192" y="1398820"/>
                  <a:pt x="577704" y="1349829"/>
                </a:cubicBezTo>
                <a:cubicBezTo>
                  <a:pt x="534343" y="1284786"/>
                  <a:pt x="581698" y="1341340"/>
                  <a:pt x="523276" y="1306286"/>
                </a:cubicBezTo>
                <a:cubicBezTo>
                  <a:pt x="514475" y="1301005"/>
                  <a:pt x="509518" y="1290925"/>
                  <a:pt x="501504" y="1284514"/>
                </a:cubicBezTo>
                <a:cubicBezTo>
                  <a:pt x="491288" y="1276341"/>
                  <a:pt x="479733" y="1270000"/>
                  <a:pt x="468847" y="1262743"/>
                </a:cubicBezTo>
                <a:cubicBezTo>
                  <a:pt x="475465" y="1223035"/>
                  <a:pt x="466895" y="1196422"/>
                  <a:pt x="501504" y="1175657"/>
                </a:cubicBezTo>
                <a:cubicBezTo>
                  <a:pt x="511343" y="1169753"/>
                  <a:pt x="523275" y="1168400"/>
                  <a:pt x="534161" y="1164772"/>
                </a:cubicBezTo>
                <a:cubicBezTo>
                  <a:pt x="541418" y="1157515"/>
                  <a:pt x="550653" y="1151801"/>
                  <a:pt x="555933" y="1143000"/>
                </a:cubicBezTo>
                <a:cubicBezTo>
                  <a:pt x="561836" y="1133161"/>
                  <a:pt x="568704" y="1121661"/>
                  <a:pt x="566818" y="1110343"/>
                </a:cubicBezTo>
                <a:cubicBezTo>
                  <a:pt x="560404" y="1071861"/>
                  <a:pt x="530687" y="1073285"/>
                  <a:pt x="501504" y="1066800"/>
                </a:cubicBezTo>
                <a:cubicBezTo>
                  <a:pt x="483443" y="1062786"/>
                  <a:pt x="465026" y="1060401"/>
                  <a:pt x="447076" y="1055914"/>
                </a:cubicBezTo>
                <a:cubicBezTo>
                  <a:pt x="435944" y="1053131"/>
                  <a:pt x="425304" y="1048657"/>
                  <a:pt x="414418" y="1045029"/>
                </a:cubicBezTo>
                <a:cubicBezTo>
                  <a:pt x="407161" y="1037772"/>
                  <a:pt x="397927" y="1032058"/>
                  <a:pt x="392647" y="1023257"/>
                </a:cubicBezTo>
                <a:cubicBezTo>
                  <a:pt x="370145" y="985753"/>
                  <a:pt x="398928" y="985623"/>
                  <a:pt x="349104" y="957943"/>
                </a:cubicBezTo>
                <a:cubicBezTo>
                  <a:pt x="329043" y="946798"/>
                  <a:pt x="305561" y="943429"/>
                  <a:pt x="283790" y="936172"/>
                </a:cubicBezTo>
                <a:lnTo>
                  <a:pt x="251133" y="925286"/>
                </a:lnTo>
                <a:cubicBezTo>
                  <a:pt x="229361" y="932543"/>
                  <a:pt x="202045" y="930829"/>
                  <a:pt x="185818" y="947057"/>
                </a:cubicBezTo>
                <a:cubicBezTo>
                  <a:pt x="178561" y="954314"/>
                  <a:pt x="173480" y="964786"/>
                  <a:pt x="164047" y="968829"/>
                </a:cubicBezTo>
                <a:cubicBezTo>
                  <a:pt x="147041" y="976117"/>
                  <a:pt x="127761" y="976086"/>
                  <a:pt x="109618" y="979714"/>
                </a:cubicBezTo>
                <a:cubicBezTo>
                  <a:pt x="76961" y="976086"/>
                  <a:pt x="42155" y="981032"/>
                  <a:pt x="11647" y="968829"/>
                </a:cubicBezTo>
                <a:cubicBezTo>
                  <a:pt x="993" y="964568"/>
                  <a:pt x="-1489" y="947424"/>
                  <a:pt x="761" y="936172"/>
                </a:cubicBezTo>
                <a:cubicBezTo>
                  <a:pt x="2774" y="926108"/>
                  <a:pt x="15276" y="921657"/>
                  <a:pt x="22533" y="914400"/>
                </a:cubicBezTo>
                <a:lnTo>
                  <a:pt x="33418" y="9035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98" tIns="45551" rIns="91098" bIns="45551"/>
          <a:lstStyle/>
          <a:p>
            <a:endParaRPr lang="ru-RU"/>
          </a:p>
        </p:txBody>
      </p:sp>
      <p:sp>
        <p:nvSpPr>
          <p:cNvPr id="62" name="Rectangle 113"/>
          <p:cNvSpPr>
            <a:spLocks noChangeArrowheads="1"/>
          </p:cNvSpPr>
          <p:nvPr/>
        </p:nvSpPr>
        <p:spPr bwMode="auto">
          <a:xfrm>
            <a:off x="-2709" y="-16235"/>
            <a:ext cx="9144438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ПАЛАТОЧНЫЕ ЛАГЕРЯ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26498" y="720745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192" tIns="35080" rIns="70192" bIns="35080"/>
          <a:lstStyle/>
          <a:p>
            <a:endParaRPr lang="ru-RU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0" y="700333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192" tIns="35080" rIns="70192" bIns="35080"/>
          <a:lstStyle/>
          <a:p>
            <a:endParaRPr lang="ru-RU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9115619" y="728190"/>
            <a:ext cx="15701" cy="4415311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192" tIns="35080" rIns="70192" bIns="35080"/>
          <a:lstStyle/>
          <a:p>
            <a:endParaRPr lang="ru-RU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3702" y="5122560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192" tIns="35080" rIns="70192" bIns="35080"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1979" y="2819724"/>
            <a:ext cx="2833640" cy="654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Усть-Удинский район - 1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1979" y="1582796"/>
            <a:ext cx="2833640" cy="780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Черемховский район - 1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86300" y="4012993"/>
            <a:ext cx="3645284" cy="728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Казачинско-Ленский район - 1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9213" y="744596"/>
            <a:ext cx="3006765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Ольхонский район - 6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498" y="1627324"/>
            <a:ext cx="2819400" cy="780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Балаганский район - 1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98" y="2840919"/>
            <a:ext cx="2819400" cy="633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Зиминский район - 1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20298" y="4012993"/>
            <a:ext cx="2819400" cy="728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район - 1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yasnikova_os\Desktop\ijip-5tDPP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76" y="1726377"/>
            <a:ext cx="3254666" cy="210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352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3"/>
          <p:cNvSpPr>
            <a:spLocks noChangeArrowheads="1"/>
          </p:cNvSpPr>
          <p:nvPr/>
        </p:nvSpPr>
        <p:spPr bwMode="auto">
          <a:xfrm>
            <a:off x="-2709" y="-16235"/>
            <a:ext cx="9144438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ЛАГЕРЯМ ПАЛАТОЧНОГО ТИПА</a:t>
            </a:r>
          </a:p>
        </p:txBody>
      </p:sp>
      <p:sp>
        <p:nvSpPr>
          <p:cNvPr id="1032" name="Text Box 91"/>
          <p:cNvSpPr txBox="1">
            <a:spLocks noChangeArrowheads="1"/>
          </p:cNvSpPr>
          <p:nvPr/>
        </p:nvSpPr>
        <p:spPr bwMode="auto">
          <a:xfrm rot="10800000">
            <a:off x="2770188" y="1271588"/>
            <a:ext cx="1158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0293" tIns="35145" rIns="70293" bIns="35145"/>
          <a:lstStyle/>
          <a:p>
            <a:pPr algn="ctr" defTabSz="800100" eaLnBrk="0" hangingPunct="0"/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1033" name="Text Box 91"/>
          <p:cNvSpPr txBox="1">
            <a:spLocks noChangeArrowheads="1"/>
          </p:cNvSpPr>
          <p:nvPr/>
        </p:nvSpPr>
        <p:spPr bwMode="auto">
          <a:xfrm rot="10800000">
            <a:off x="2806700" y="1211263"/>
            <a:ext cx="1190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0293" tIns="35145" rIns="70293" bIns="35145"/>
          <a:lstStyle/>
          <a:p>
            <a:pPr algn="ctr" defTabSz="800100" eaLnBrk="0" hangingPunct="0"/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700" y="86267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2000" lvl="1" indent="-285750" algn="just" defTabSz="8001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Правила противопожарного режима в Российской Федерации, утв. </a:t>
            </a:r>
            <a:r>
              <a:rPr lang="ru-RU" b="1" dirty="0" smtClean="0">
                <a:solidFill>
                  <a:schemeClr val="tx1"/>
                </a:solidFill>
              </a:rPr>
              <a:t>Постановлением Правительства </a:t>
            </a:r>
            <a:r>
              <a:rPr lang="ru-RU" b="1" dirty="0">
                <a:solidFill>
                  <a:schemeClr val="tx1"/>
                </a:solidFill>
              </a:rPr>
              <a:t>Российской Федерации от 16.09.2020 № 1479 , раздел «</a:t>
            </a:r>
            <a:r>
              <a:rPr lang="ru-RU" dirty="0" err="1">
                <a:solidFill>
                  <a:schemeClr val="tx1"/>
                </a:solidFill>
              </a:rPr>
              <a:t>XXII</a:t>
            </a:r>
            <a:r>
              <a:rPr lang="ru-RU" dirty="0">
                <a:solidFill>
                  <a:schemeClr val="tx1"/>
                </a:solidFill>
              </a:rPr>
              <a:t>. Организации отдыха детей и их оздоровления, где размещение детей осуществляется в палатках и иных некапитальных строениях, предназначенных для проживания детей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</a:p>
          <a:p>
            <a:pPr marL="146250" lvl="1" indent="0" algn="just" defTabSz="800100"/>
            <a:endParaRPr lang="ru-RU" b="1" dirty="0" smtClean="0">
              <a:solidFill>
                <a:schemeClr val="tx1"/>
              </a:solidFill>
            </a:endParaRPr>
          </a:p>
          <a:p>
            <a:pPr marL="432000" lvl="1" indent="-285750" algn="just" defTabSz="8001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п. 4.14 </a:t>
            </a:r>
            <a:r>
              <a:rPr lang="ru-RU" b="1" dirty="0">
                <a:solidFill>
                  <a:schemeClr val="tx1"/>
                </a:solidFill>
              </a:rPr>
              <a:t>СП 4.13130.2013</a:t>
            </a:r>
            <a:r>
              <a:rPr lang="ru-RU" dirty="0">
                <a:solidFill>
                  <a:schemeClr val="tx1"/>
                </a:solidFill>
              </a:rPr>
              <a:t> Свод правил «Системы противопожарной защиты ограничение распространения пожара на объектах защиты. Требования к объемно-планировочным и конструктивным решениям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0" name="Picture 2" descr="C:\Users\myasnikova_os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21" y="1282221"/>
            <a:ext cx="3966053" cy="31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3"/>
          <p:cNvSpPr>
            <a:spLocks noChangeArrowheads="1"/>
          </p:cNvSpPr>
          <p:nvPr/>
        </p:nvSpPr>
        <p:spPr bwMode="auto">
          <a:xfrm>
            <a:off x="-2709" y="-16235"/>
            <a:ext cx="9144438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ЛАГЕРЯМ ПАЛАТОЧНОГО ТИПА</a:t>
            </a:r>
          </a:p>
        </p:txBody>
      </p:sp>
      <p:sp>
        <p:nvSpPr>
          <p:cNvPr id="1032" name="Text Box 91"/>
          <p:cNvSpPr txBox="1">
            <a:spLocks noChangeArrowheads="1"/>
          </p:cNvSpPr>
          <p:nvPr/>
        </p:nvSpPr>
        <p:spPr bwMode="auto">
          <a:xfrm rot="10800000">
            <a:off x="2770188" y="1271588"/>
            <a:ext cx="1158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0293" tIns="35145" rIns="70293" bIns="35145"/>
          <a:lstStyle/>
          <a:p>
            <a:pPr algn="ctr" defTabSz="800100" eaLnBrk="0" hangingPunct="0"/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1033" name="Text Box 91"/>
          <p:cNvSpPr txBox="1">
            <a:spLocks noChangeArrowheads="1"/>
          </p:cNvSpPr>
          <p:nvPr/>
        </p:nvSpPr>
        <p:spPr bwMode="auto">
          <a:xfrm rot="10800000">
            <a:off x="2806700" y="1211263"/>
            <a:ext cx="1190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0293" tIns="35145" rIns="70293" bIns="35145"/>
          <a:lstStyle/>
          <a:p>
            <a:pPr algn="ctr" defTabSz="800100" eaLnBrk="0" hangingPunct="0"/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60219"/>
            <a:ext cx="59563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</a:rPr>
              <a:t>Очитка территории и освещение в ночное время.</a:t>
            </a:r>
            <a:endParaRPr lang="ru-RU" sz="17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</a:rPr>
              <a:t>Количество </a:t>
            </a:r>
            <a:r>
              <a:rPr lang="ru-RU" sz="1700" b="1" dirty="0">
                <a:solidFill>
                  <a:schemeClr val="tx1"/>
                </a:solidFill>
              </a:rPr>
              <a:t>проживающих в группе палаток не должно превышать 45 </a:t>
            </a:r>
            <a:r>
              <a:rPr lang="ru-RU" sz="1700" b="1" dirty="0" smtClean="0">
                <a:solidFill>
                  <a:schemeClr val="tx1"/>
                </a:solidFill>
              </a:rPr>
              <a:t>человек. </a:t>
            </a:r>
            <a:r>
              <a:rPr lang="ru-RU" sz="1700" b="1" dirty="0">
                <a:solidFill>
                  <a:schemeClr val="tx1"/>
                </a:solidFill>
              </a:rPr>
              <a:t>Расстояние между группами палаток, а также от них до зданий и сооружений должно быть не менее 15 метров.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В палатках запрещается пользоваться открытым огнем, хранить легковоспламеняющиеся и горючие жидкости, а также пиротехническую продукцию.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Места применения </a:t>
            </a:r>
            <a:r>
              <a:rPr lang="ru-RU" sz="1700" b="1" dirty="0" smtClean="0">
                <a:solidFill>
                  <a:schemeClr val="tx1"/>
                </a:solidFill>
              </a:rPr>
              <a:t>открытого </a:t>
            </a:r>
            <a:r>
              <a:rPr lang="ru-RU" sz="1700" b="1" dirty="0">
                <a:solidFill>
                  <a:schemeClr val="tx1"/>
                </a:solidFill>
              </a:rPr>
              <a:t>огня, а также места хранения </a:t>
            </a:r>
            <a:r>
              <a:rPr lang="ru-RU" sz="1700" b="1" dirty="0" smtClean="0">
                <a:solidFill>
                  <a:schemeClr val="tx1"/>
                </a:solidFill>
              </a:rPr>
              <a:t>легковоспламеняющихся и </a:t>
            </a:r>
            <a:r>
              <a:rPr lang="ru-RU" sz="1700" b="1" dirty="0">
                <a:solidFill>
                  <a:schemeClr val="tx1"/>
                </a:solidFill>
              </a:rPr>
              <a:t>горючих жидкостей </a:t>
            </a:r>
            <a:r>
              <a:rPr lang="ru-RU" sz="1700" b="1" dirty="0" smtClean="0">
                <a:solidFill>
                  <a:schemeClr val="tx1"/>
                </a:solidFill>
              </a:rPr>
              <a:t>определяются инструкцией.</a:t>
            </a:r>
            <a:endParaRPr lang="ru-RU" sz="17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</a:rPr>
              <a:t>Запрещается </a:t>
            </a:r>
            <a:r>
              <a:rPr lang="ru-RU" sz="1700" b="1" dirty="0">
                <a:solidFill>
                  <a:schemeClr val="tx1"/>
                </a:solidFill>
              </a:rPr>
              <a:t>прокладка электрических сетей, в том числе по внешней поверхности палатки, а также над палатками.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Палатки, в которых размещаются более 10 детей, оснащаются автономными дымовыми пожарными извещателями.</a:t>
            </a:r>
          </a:p>
        </p:txBody>
      </p:sp>
      <p:pic>
        <p:nvPicPr>
          <p:cNvPr id="1026" name="Picture 2" descr="C:\Users\myasnikova_os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82" y="660219"/>
            <a:ext cx="1911385" cy="13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asnikova_os\Desktop\для схемы\спич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64517"/>
            <a:ext cx="896625" cy="76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yasnikova_os\Desktop\для схемы\провод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86" y="2027869"/>
            <a:ext cx="1502394" cy="9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yasnikova_os\Desktop\для схемы\канист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20" y="3016169"/>
            <a:ext cx="931863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yasnikova_os\Desktop\для схемы\пиротехни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25" y="2915877"/>
            <a:ext cx="1028546" cy="10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758237" y="2000429"/>
            <a:ext cx="2267359" cy="18144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56674" y="1940379"/>
            <a:ext cx="1858498" cy="183591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myasnikova_os\Desktop\для схемы\АПИ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69593" y="3776294"/>
            <a:ext cx="1364332" cy="13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230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yasnikova_os\Desktop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6" t="12202"/>
          <a:stretch/>
        </p:blipFill>
        <p:spPr bwMode="auto">
          <a:xfrm>
            <a:off x="1142633" y="800893"/>
            <a:ext cx="2078131" cy="13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13"/>
          <p:cNvSpPr>
            <a:spLocks noChangeArrowheads="1"/>
          </p:cNvSpPr>
          <p:nvPr/>
        </p:nvSpPr>
        <p:spPr bwMode="auto">
          <a:xfrm>
            <a:off x="-2709" y="-1"/>
            <a:ext cx="9144438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ЛАГЕРЯМ ПАЛАТОЧНОГО ТИПА</a:t>
            </a:r>
          </a:p>
        </p:txBody>
      </p:sp>
      <p:sp>
        <p:nvSpPr>
          <p:cNvPr id="1032" name="Text Box 91"/>
          <p:cNvSpPr txBox="1">
            <a:spLocks noChangeArrowheads="1"/>
          </p:cNvSpPr>
          <p:nvPr/>
        </p:nvSpPr>
        <p:spPr bwMode="auto">
          <a:xfrm rot="10800000">
            <a:off x="2770188" y="1271588"/>
            <a:ext cx="1158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0293" tIns="35145" rIns="70293" bIns="35145"/>
          <a:lstStyle/>
          <a:p>
            <a:pPr algn="ctr" defTabSz="800100" eaLnBrk="0" hangingPunct="0"/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1033" name="Text Box 91"/>
          <p:cNvSpPr txBox="1">
            <a:spLocks noChangeArrowheads="1"/>
          </p:cNvSpPr>
          <p:nvPr/>
        </p:nvSpPr>
        <p:spPr bwMode="auto">
          <a:xfrm rot="10800000">
            <a:off x="2806700" y="1211263"/>
            <a:ext cx="1190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0293" tIns="35145" rIns="70293" bIns="35145"/>
          <a:lstStyle/>
          <a:p>
            <a:pPr algn="ctr" defTabSz="800100" eaLnBrk="0" hangingPunct="0"/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35400" y="941633"/>
            <a:ext cx="530611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</a:rPr>
              <a:t>Группа </a:t>
            </a:r>
            <a:r>
              <a:rPr lang="ru-RU" sz="1700" b="1" dirty="0">
                <a:solidFill>
                  <a:schemeClr val="tx1"/>
                </a:solidFill>
              </a:rPr>
              <a:t>палаток </a:t>
            </a:r>
            <a:r>
              <a:rPr lang="ru-RU" sz="1700" b="1" dirty="0" smtClean="0">
                <a:solidFill>
                  <a:schemeClr val="tx1"/>
                </a:solidFill>
              </a:rPr>
              <a:t>обеспечивается первичными </a:t>
            </a:r>
            <a:r>
              <a:rPr lang="ru-RU" sz="1700" b="1" dirty="0">
                <a:solidFill>
                  <a:schemeClr val="tx1"/>
                </a:solidFill>
              </a:rPr>
              <a:t>средствами </a:t>
            </a:r>
            <a:r>
              <a:rPr lang="ru-RU" sz="1700" b="1" dirty="0" smtClean="0">
                <a:solidFill>
                  <a:schemeClr val="tx1"/>
                </a:solidFill>
              </a:rPr>
              <a:t>пожаротушения.</a:t>
            </a:r>
            <a:endParaRPr lang="ru-RU" sz="17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Первичные средства пожаротушения размещаются на противоположных сторонах группы палаток.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Не допускается группирование более 2 кроватей. Расстояние между кроватями (группами кроватей) должно быть не менее 0,7 метра.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</a:rPr>
              <a:t>Оснащается </a:t>
            </a:r>
            <a:r>
              <a:rPr lang="ru-RU" sz="1700" b="1" dirty="0">
                <a:solidFill>
                  <a:schemeClr val="tx1"/>
                </a:solidFill>
              </a:rPr>
              <a:t>устройствами (громкоговорителями или </a:t>
            </a:r>
            <a:r>
              <a:rPr lang="ru-RU" sz="1700" b="1" dirty="0" err="1">
                <a:solidFill>
                  <a:schemeClr val="tx1"/>
                </a:solidFill>
              </a:rPr>
              <a:t>звукоусилительной</a:t>
            </a:r>
            <a:r>
              <a:rPr lang="ru-RU" sz="1700" b="1" dirty="0">
                <a:solidFill>
                  <a:schemeClr val="tx1"/>
                </a:solidFill>
              </a:rPr>
              <a:t> аппаратурой</a:t>
            </a:r>
            <a:r>
              <a:rPr lang="ru-RU" sz="1700" b="1" dirty="0" smtClean="0">
                <a:solidFill>
                  <a:schemeClr val="tx1"/>
                </a:solidFill>
              </a:rPr>
              <a:t>).</a:t>
            </a:r>
            <a:endParaRPr lang="ru-RU" sz="17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</a:rPr>
              <a:t>Устанавливается </a:t>
            </a:r>
            <a:r>
              <a:rPr lang="ru-RU" sz="1700" b="1" dirty="0">
                <a:solidFill>
                  <a:schemeClr val="tx1"/>
                </a:solidFill>
              </a:rPr>
              <a:t>информационный </a:t>
            </a:r>
            <a:r>
              <a:rPr lang="ru-RU" sz="1700" b="1" dirty="0" smtClean="0">
                <a:solidFill>
                  <a:schemeClr val="tx1"/>
                </a:solidFill>
              </a:rPr>
              <a:t>стенд.</a:t>
            </a:r>
            <a:endParaRPr lang="ru-RU" sz="17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Лицо, ответственное за пожарную безопасность детского лагеря палаточного типа, организует проведение противопожарного инструктажа детей в первый день их пребывания.</a:t>
            </a:r>
          </a:p>
        </p:txBody>
      </p:sp>
      <p:pic>
        <p:nvPicPr>
          <p:cNvPr id="2050" name="Picture 2" descr="C:\Users\myasnikova_os\Desktop\для схемы\огнетушитель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4596" r="35335" b="7011"/>
          <a:stretch/>
        </p:blipFill>
        <p:spPr bwMode="auto">
          <a:xfrm>
            <a:off x="256919" y="941633"/>
            <a:ext cx="784481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yasnikova_os\Desktop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41" y="2112963"/>
            <a:ext cx="1979340" cy="13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ONDAng\Desktop\Профилактика фото\IMG_8998-06-06-19-14-3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533912"/>
            <a:ext cx="2146300" cy="16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r="11656" b="5459"/>
          <a:stretch/>
        </p:blipFill>
        <p:spPr bwMode="auto">
          <a:xfrm>
            <a:off x="0" y="2661698"/>
            <a:ext cx="1895441" cy="174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9440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91"/>
          <p:cNvSpPr txBox="1">
            <a:spLocks noChangeArrowheads="1"/>
          </p:cNvSpPr>
          <p:nvPr/>
        </p:nvSpPr>
        <p:spPr bwMode="auto">
          <a:xfrm rot="10800000">
            <a:off x="2770188" y="1271588"/>
            <a:ext cx="1158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0293" tIns="35145" rIns="70293" bIns="35145"/>
          <a:lstStyle/>
          <a:p>
            <a:pPr algn="ctr" defTabSz="800100" eaLnBrk="0" hangingPunct="0"/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1033" name="Text Box 91"/>
          <p:cNvSpPr txBox="1">
            <a:spLocks noChangeArrowheads="1"/>
          </p:cNvSpPr>
          <p:nvPr/>
        </p:nvSpPr>
        <p:spPr bwMode="auto">
          <a:xfrm rot="10800000">
            <a:off x="2806700" y="1211263"/>
            <a:ext cx="1190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0293" tIns="35145" rIns="70293" bIns="35145"/>
          <a:lstStyle/>
          <a:p>
            <a:pPr algn="ctr" defTabSz="800100" eaLnBrk="0" hangingPunct="0"/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0" y="-7016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988" tIns="40488" rIns="80988" bIns="40488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ОБРАЗЦОВ ТКАНЕЙ ДО И ПОСЛЕ ИСПЫТАНИЙ ТКАНЕЙ НА ВОСПЛАМЕНЯЕМОСТЬ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20882" r="20239" b="19153"/>
          <a:stretch/>
        </p:blipFill>
        <p:spPr bwMode="auto">
          <a:xfrm>
            <a:off x="0" y="712984"/>
            <a:ext cx="9144000" cy="44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300" y="2659380"/>
            <a:ext cx="52578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300" y="4693920"/>
            <a:ext cx="525780" cy="21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514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91"/>
          <p:cNvSpPr txBox="1">
            <a:spLocks noChangeArrowheads="1"/>
          </p:cNvSpPr>
          <p:nvPr/>
        </p:nvSpPr>
        <p:spPr bwMode="auto">
          <a:xfrm rot="10800000">
            <a:off x="2770188" y="1271588"/>
            <a:ext cx="1158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0293" tIns="35145" rIns="70293" bIns="35145"/>
          <a:lstStyle/>
          <a:p>
            <a:pPr algn="ctr" defTabSz="800100" eaLnBrk="0" hangingPunct="0"/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1033" name="Text Box 91"/>
          <p:cNvSpPr txBox="1">
            <a:spLocks noChangeArrowheads="1"/>
          </p:cNvSpPr>
          <p:nvPr/>
        </p:nvSpPr>
        <p:spPr bwMode="auto">
          <a:xfrm rot="10800000">
            <a:off x="2806700" y="1211263"/>
            <a:ext cx="1190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0293" tIns="35145" rIns="70293" bIns="35145"/>
          <a:lstStyle/>
          <a:p>
            <a:pPr algn="ctr" defTabSz="800100" eaLnBrk="0" hangingPunct="0"/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0" y="-7016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988" tIns="40488" rIns="80988" bIns="40488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ПРОВЕДЕННЫХ ПРОВЕРОК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384848"/>
              </p:ext>
            </p:extLst>
          </p:nvPr>
        </p:nvGraphicFramePr>
        <p:xfrm>
          <a:off x="0" y="712984"/>
          <a:ext cx="9144000" cy="443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08193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3"/>
          <p:cNvSpPr>
            <a:spLocks noChangeArrowheads="1"/>
          </p:cNvSpPr>
          <p:nvPr/>
        </p:nvSpPr>
        <p:spPr bwMode="auto">
          <a:xfrm>
            <a:off x="-438" y="0"/>
            <a:ext cx="9144438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ЗА ПЛЯЖАМИ В ДЕТСКИХ ОЗДОРОВИТЕЛЬНЫХ ЛАГЕРЯХ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-1588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988" tIns="40488" rIns="80988" bIns="40488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endParaRPr lang="ru-RU" alt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ПРОФИЛАКТИЧЕСКОЙ РАБОТЫ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Picture 72" descr="C:\Users\gims_giio\Desktop\для презентации 2.10.2019\Работа с подрастающим поколением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" y="3224742"/>
            <a:ext cx="3294210" cy="19102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3" descr="C:\Users\gims_giio\Desktop\для презентации 2.10.2019\Работа с подрастающим поколением\IMG-6bff47ad1ac49d419848aed14bbf4e59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07" y="3224743"/>
            <a:ext cx="2419061" cy="19038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31" y="3216275"/>
            <a:ext cx="2314336" cy="1910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Прямоугольник 15"/>
          <p:cNvSpPr>
            <a:spLocks noChangeArrowheads="1"/>
          </p:cNvSpPr>
          <p:nvPr/>
        </p:nvSpPr>
        <p:spPr bwMode="auto">
          <a:xfrm>
            <a:off x="4474918" y="4761441"/>
            <a:ext cx="1695450" cy="3492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3851" tIns="46925" rIns="93851" bIns="46925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7103617" y="4756148"/>
            <a:ext cx="2037292" cy="35454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3851" tIns="46925" rIns="93851" bIns="46925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Бодайбинский район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1226801" y="4761441"/>
            <a:ext cx="2066971" cy="357717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3851" tIns="46925" rIns="93851" bIns="46925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Киренский район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" y="790575"/>
            <a:ext cx="8820150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2969</a:t>
            </a:r>
            <a:r>
              <a:rPr lang="ru-RU" dirty="0" smtClean="0">
                <a:solidFill>
                  <a:schemeClr val="tx1"/>
                </a:solidFill>
              </a:rPr>
              <a:t> обследований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3190 </a:t>
            </a:r>
            <a:r>
              <a:rPr lang="ru-RU" dirty="0" smtClean="0">
                <a:solidFill>
                  <a:schemeClr val="tx1"/>
                </a:solidFill>
              </a:rPr>
              <a:t>подворовых и поквартирных обходов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123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противопожарных </a:t>
            </a:r>
            <a:r>
              <a:rPr lang="ru-RU" dirty="0" smtClean="0">
                <a:solidFill>
                  <a:schemeClr val="tx1"/>
                </a:solidFill>
              </a:rPr>
              <a:t>инструктажа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725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рейдов и патрулирований по береговым </a:t>
            </a:r>
            <a:r>
              <a:rPr lang="ru-RU" dirty="0" smtClean="0">
                <a:solidFill>
                  <a:schemeClr val="tx1"/>
                </a:solidFill>
              </a:rPr>
              <a:t>полосам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 теле-, радио - эфирах в текущем году  проведено </a:t>
            </a:r>
            <a:r>
              <a:rPr lang="ru-RU" sz="2400" b="1" dirty="0">
                <a:solidFill>
                  <a:schemeClr val="tx1"/>
                </a:solidFill>
              </a:rPr>
              <a:t>429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выступлений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 средствах массовой информации (интернет ресурсы, печатные издания) размещено </a:t>
            </a:r>
            <a:r>
              <a:rPr lang="ru-RU" sz="2400" b="1" dirty="0">
                <a:solidFill>
                  <a:schemeClr val="tx1"/>
                </a:solidFill>
              </a:rPr>
              <a:t>472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публикации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916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3"/>
          <p:cNvSpPr>
            <a:spLocks noChangeArrowheads="1"/>
          </p:cNvSpPr>
          <p:nvPr/>
        </p:nvSpPr>
        <p:spPr bwMode="auto">
          <a:xfrm>
            <a:off x="-438" y="0"/>
            <a:ext cx="9144438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1514" tIns="40756" rIns="81514" bIns="40756" anchor="ctr"/>
          <a:lstStyle>
            <a:lvl1pPr defTabSz="11525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52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52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525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52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ЗА ПЛЯЖАМИ В ДЕТСКИХ ОЗДОРОВИТЕЛЬНЫХ ЛАГЕРЯХ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-1588"/>
            <a:ext cx="9144000" cy="720000"/>
          </a:xfrm>
          <a:prstGeom prst="rect">
            <a:avLst/>
          </a:prstGeom>
          <a:solidFill>
            <a:srgbClr val="4F81BD">
              <a:lumMod val="50000"/>
            </a:srgbClr>
          </a:solidFill>
          <a:ln>
            <a:noFill/>
          </a:ln>
          <a:extLst/>
        </p:spPr>
        <p:txBody>
          <a:bodyPr lIns="80988" tIns="40488" rIns="80988" bIns="40488" anchor="ctr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400" kern="0">
                <a:solidFill>
                  <a:prstClr val="white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ЗА ПЛЯЖАМИ В ДЕТСКИХ ОЗДОРОВИТЕЛЬНЫХ ЛАГЕРЯХ</a:t>
            </a:r>
          </a:p>
        </p:txBody>
      </p:sp>
      <p:pic>
        <p:nvPicPr>
          <p:cNvPr id="14" name="Picture 7" descr="D:\Тыхеева В.Г ГИМС\!!!Основые сведения ГИМС МЧС по ИО\ЛЕТО\ЛОК\2019\Освидетельствование пляжей в ДОЛ\Акт ДОЛ Вымпел 14.06.2019\ФОТО\IMG-880d9a9f9b8bff3e25765834ae4b1d1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30500"/>
            <a:ext cx="4572000" cy="241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D:\Тыхеева В.Г ГИМС\!!!Основые сведения ГИМС МЧС по ИО\ЛЕТО\ЛОК\2019\Освидетельствование пляжей в ДОЛ\Акт ДОЛ Дружба 1.07.2019\фото\DSCN3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8" y="720725"/>
            <a:ext cx="457221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D:\Тыхеева В.Г ГИМС\!!!Основые сведения ГИМС МЧС по ИО\ЛЕТО\ЛОК\2019\Освидетельствование пляжей в ДОЛ\Акт ДОЛ Смена 7.06.2019\IMG-aa40bc1d83c083c42a0a88d3b096e4c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730500"/>
            <a:ext cx="4571781" cy="241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D:\Тыхеева В.Г ГИМС\!!!Основые сведения ГИМС МЧС по ИО\ЛЕТО\ЛОК\2019\Освидетельствование пляжей в ДОЛ\Акт ДОПЛ Спортландия 18.06.2019\ДОПЛ Спортландия\20190618_121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720724"/>
            <a:ext cx="4572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3149600" y="2374236"/>
            <a:ext cx="1422180" cy="3577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70388" tIns="35194" rIns="70388" bIns="35194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 «Дружба», Осинский район</a:t>
            </a:r>
          </a:p>
        </p:txBody>
      </p:sp>
      <p:sp>
        <p:nvSpPr>
          <p:cNvPr id="21" name="Прямоугольник 11"/>
          <p:cNvSpPr>
            <a:spLocks noChangeArrowheads="1"/>
          </p:cNvSpPr>
          <p:nvPr/>
        </p:nvSpPr>
        <p:spPr bwMode="auto">
          <a:xfrm>
            <a:off x="3149820" y="4786921"/>
            <a:ext cx="1422180" cy="3577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70388" tIns="35194" rIns="70388" bIns="35194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 «Смена», Усольский район</a:t>
            </a:r>
          </a:p>
        </p:txBody>
      </p: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7418732" y="2358045"/>
            <a:ext cx="1725268" cy="3577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70388" tIns="35194" rIns="70388" bIns="35194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 «Спортландия», Усольский район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7721820" y="4786920"/>
            <a:ext cx="1422180" cy="3577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70388" tIns="35194" rIns="70388" bIns="35194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 «Вымпел», Усольский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3637456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9_Специальное оформление">
  <a:themeElements>
    <a:clrScheme name="13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9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презентация обновленная УРЦ 24.02.2010">
  <a:themeElements>
    <a:clrScheme name="презентация обновленная УРЦ 24.02.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обновленная УРЦ 24.02.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обновленная УРЦ 24.02.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обновленная УРЦ 24.02.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97441</TotalTime>
  <Words>796</Words>
  <Application>Microsoft Office PowerPoint</Application>
  <PresentationFormat>Экран (16:9)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Arial</vt:lpstr>
      <vt:lpstr>Symbol</vt:lpstr>
      <vt:lpstr>Tahoma</vt:lpstr>
      <vt:lpstr>Times New Roman</vt:lpstr>
      <vt:lpstr>Wingdings</vt:lpstr>
      <vt:lpstr>4_Оформление по умолчанию</vt:lpstr>
      <vt:lpstr>3_Оформление по умолчанию</vt:lpstr>
      <vt:lpstr>17_Оформление по умолчанию</vt:lpstr>
      <vt:lpstr>18_Оформление по умолчанию</vt:lpstr>
      <vt:lpstr>10_Оформление по умолчанию</vt:lpstr>
      <vt:lpstr>15_Оформление по умолчанию</vt:lpstr>
      <vt:lpstr>16_Оформление по умолчанию</vt:lpstr>
      <vt:lpstr>139_Специальное оформление</vt:lpstr>
      <vt:lpstr>12_презентация обновленная УРЦ 24.02.2010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МЧС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Островская Маргарита Андреевна</cp:lastModifiedBy>
  <cp:revision>7082</cp:revision>
  <cp:lastPrinted>2017-08-04T04:47:26Z</cp:lastPrinted>
  <dcterms:created xsi:type="dcterms:W3CDTF">2008-11-27T11:41:39Z</dcterms:created>
  <dcterms:modified xsi:type="dcterms:W3CDTF">2021-05-13T09:55:14Z</dcterms:modified>
</cp:coreProperties>
</file>