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 rtlCol="0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8" name="Группа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50" name="Группа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Группа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Прямая соединительная линия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Прямая соединительная линия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7" name="Группа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Группа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40" name="Группа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Группа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Прямая соединительная линия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единительная линия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9" name="Группа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Группа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cxnSp>
        <p:nvCxnSpPr>
          <p:cNvPr id="173" name="Прямая соединительная линия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Подзаголовок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113213"/>
            <a:ext cx="46368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>
                <a:cs typeface="Calibri"/>
              </a:rPr>
              <a:t>Имя докладчика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911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9399" y="1736732"/>
            <a:ext cx="4928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89400" y="2431256"/>
            <a:ext cx="4928400" cy="3347244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4200" y="1736732"/>
            <a:ext cx="4928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4200" y="2431257"/>
            <a:ext cx="4928400" cy="3347244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2E9E54-F51C-4429-A043-9ABC052A7C9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C406866-7C9D-4B72-9D30-E9297C502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7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3 столбц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9399" y="1736732"/>
            <a:ext cx="2971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89400" y="2431256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103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103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12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312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2E9E54-F51C-4429-A043-9ABC052A7C9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C406866-7C9D-4B72-9D30-E9297C502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0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водка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>
                  <a:alpha val="2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 rtlCol="0"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7" name="Рисунок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8" name="Рисунок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 rtlCol="0"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2E9E54-F51C-4429-A043-9ABC052A7C9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C406866-7C9D-4B72-9D30-E9297C502D50}" type="slidenum">
              <a:rPr lang="ru-RU" smtClean="0"/>
              <a:t>‹#›</a:t>
            </a:fld>
            <a:endParaRPr lang="ru-RU"/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7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 rtlCol="0"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2E9E54-F51C-4429-A043-9ABC052A7C9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C406866-7C9D-4B72-9D30-E9297C502D50}" type="slidenum">
              <a:rPr lang="ru-RU" smtClean="0"/>
              <a:t>‹#›</a:t>
            </a:fld>
            <a:endParaRPr lang="ru-RU"/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97" name="Группа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Группа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87" name="Группа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47" name="Группа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Группа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Прямая соединительная линия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Прямая соединительная линия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6" name="Группа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48" name="Группа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Группа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9" name="Группа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0" name="Группа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Группа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2" name="Группа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Прямая соединительная линия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Группа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38" name="Группа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98" name="Группа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Группа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Прямая соединительная линия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Прямая соединительная линия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7" name="Группа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99" name="Группа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Группа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0" name="Группа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1" name="Группа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Группа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3" name="Группа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Прямая соединительная линия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7" name="Текст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1686" y="2876550"/>
            <a:ext cx="3059113" cy="2983947"/>
          </a:xfrm>
        </p:spPr>
        <p:txBody>
          <a:bodyPr rtlCol="0"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84213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rtlCol="0"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Объект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pPr marL="0" indent="0" algn="ctr" rtl="0">
              <a:buNone/>
            </a:pPr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2E9E54-F51C-4429-A043-9ABC052A7C9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 rtlCol="0"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C406866-7C9D-4B72-9D30-E9297C502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7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 rtlCol="0"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5" name="Текст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2E9E54-F51C-4429-A043-9ABC052A7C9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C406866-7C9D-4B72-9D30-E9297C502D50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82" name="Группа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Группа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Прямая соединительная линия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61" name="Группа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Группа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14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>
                  <a:alpha val="2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 rtlCol="0">
            <a:noAutofit/>
          </a:bodyPr>
          <a:lstStyle>
            <a:lvl1pPr algn="ctr"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Подзаголовок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248000"/>
            <a:ext cx="4075200" cy="1520975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Подзаголовок</a:t>
            </a:r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6591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2E9E54-F51C-4429-A043-9ABC052A7C9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C406866-7C9D-4B72-9D30-E9297C502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7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39595"/>
            <a:ext cx="10515600" cy="41544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2E9E54-F51C-4429-A043-9ABC052A7C9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C406866-7C9D-4B72-9D30-E9297C502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0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rtlCol="0" anchor="t">
            <a:noAutofit/>
          </a:bodyPr>
          <a:lstStyle>
            <a:lvl1pPr algn="ctr"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rtlCol="0"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4" name="Рисунок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6" name="Рисунок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7" name="Рисунок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8" name="Дата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noProof="0" dirty="0">
                <a:latin typeface="Times New Roman" panose="02020603050405020304" pitchFamily="18" charset="0"/>
              </a:rPr>
              <a:t>20ГГ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Полилиния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Полилиния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Линия 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Полилиния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Полилиния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Линия 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9" name="Нижний колонтитул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noProof="0" dirty="0">
                <a:latin typeface="Times New Roman" panose="02020603050405020304" pitchFamily="18" charset="0"/>
              </a:rPr>
              <a:t>Образец текста нижнего колонтитула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9" name="Номер слайда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39607A7-8386-47DB-8578-DDEDD194E5D4}" type="slidenum">
              <a:rPr lang="ru-RU" noProof="0" smtClean="0">
                <a:latin typeface="Times New Roman" panose="02020603050405020304" pitchFamily="18" charset="0"/>
              </a:rPr>
              <a:pPr/>
              <a:t>‹#›</a:t>
            </a:fld>
            <a:endParaRPr lang="ru-RU" noProof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6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Рисунок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8" name="Рисунок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6813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20" name="Текст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6813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21" name="Текст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888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22" name="Текст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2888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23" name="Текст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2249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24" name="Текст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2249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25" name="Текст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6476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26" name="Текст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476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27" name="Текст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37688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37688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2E9E54-F51C-4429-A043-9ABC052A7C9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C406866-7C9D-4B72-9D30-E9297C502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2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89400" y="1685925"/>
            <a:ext cx="4928400" cy="409257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202" y="1685925"/>
            <a:ext cx="4928400" cy="409257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2E9E54-F51C-4429-A043-9ABC052A7C9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C406866-7C9D-4B72-9D30-E9297C502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4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2E9E54-F51C-4429-A043-9ABC052A7C9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C406866-7C9D-4B72-9D30-E9297C502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>
          <p15:clr>
            <a:srgbClr val="A4A3A4"/>
          </p15:clr>
        </p15:guide>
        <p15:guide id="31" pos="3840">
          <p15:clr>
            <a:srgbClr val="A4A3A4"/>
          </p15:clr>
        </p15:guide>
        <p15:guide id="32" pos="240">
          <p15:clr>
            <a:srgbClr val="547EBF"/>
          </p15:clr>
        </p15:guide>
        <p15:guide id="33" orient="horz" pos="240">
          <p15:clr>
            <a:srgbClr val="547EBF"/>
          </p15:clr>
        </p15:guide>
        <p15:guide id="34" pos="7440">
          <p15:clr>
            <a:srgbClr val="547EBF"/>
          </p15:clr>
        </p15:guide>
        <p15:guide id="35" orient="horz" pos="4080">
          <p15:clr>
            <a:srgbClr val="547EBF"/>
          </p15:clr>
        </p15:guide>
        <p15:guide id="36" pos="3960">
          <p15:clr>
            <a:srgbClr val="547EBF"/>
          </p15:clr>
        </p15:guide>
        <p15:guide id="37" pos="3720">
          <p15:clr>
            <a:srgbClr val="547EBF"/>
          </p15:clr>
        </p15:guide>
        <p15:guide id="38" pos="2112">
          <p15:clr>
            <a:srgbClr val="547EBF"/>
          </p15:clr>
        </p15:guide>
        <p15:guide id="39" pos="1848">
          <p15:clr>
            <a:srgbClr val="547EBF"/>
          </p15:clr>
        </p15:guide>
        <p15:guide id="40" pos="5568">
          <p15:clr>
            <a:srgbClr val="547EBF"/>
          </p15:clr>
        </p15:guide>
        <p15:guide id="41" pos="5832">
          <p15:clr>
            <a:srgbClr val="547EBF"/>
          </p15:clr>
        </p15:guide>
        <p15:guide id="42" pos="4968">
          <p15:clr>
            <a:srgbClr val="9FCC3B"/>
          </p15:clr>
        </p15:guide>
        <p15:guide id="43" pos="5208">
          <p15:clr>
            <a:srgbClr val="9FCC3B"/>
          </p15:clr>
        </p15:guide>
        <p15:guide id="44" pos="2712">
          <p15:clr>
            <a:srgbClr val="9FCC3B"/>
          </p15:clr>
        </p15:guide>
        <p15:guide id="45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Сергеева Елена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/>
              <a:t>9 «а» класс</a:t>
            </a:r>
          </a:p>
          <a:p>
            <a:r>
              <a:rPr lang="ru-RU" sz="2800" dirty="0" smtClean="0"/>
              <a:t>МБОУ СОШ №15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6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В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429658" y="2877018"/>
            <a:ext cx="4263528" cy="3755136"/>
          </a:xfrm>
        </p:spPr>
        <p:txBody>
          <a:bodyPr/>
          <a:lstStyle/>
          <a:p>
            <a:pPr algn="l"/>
            <a:r>
              <a:rPr lang="ru-RU" dirty="0" smtClean="0"/>
              <a:t>Я являюсь волонтером с 7 класса, учусь 9 лет на «отлично», а также участвую в различных олимпиадах и часто занимаю призовые места 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4415" b="14415"/>
          <a:stretch>
            <a:fillRect/>
          </a:stretch>
        </p:blipFill>
        <p:spPr>
          <a:xfrm>
            <a:off x="8203895" y="62235"/>
            <a:ext cx="3848557" cy="261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186" y="1989576"/>
            <a:ext cx="3510709" cy="26770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895" y="4308242"/>
            <a:ext cx="3848558" cy="26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6600" y="1013552"/>
            <a:ext cx="4078800" cy="1101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 ХОББИ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533" y="3414142"/>
            <a:ext cx="5001658" cy="311573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613533" y="1773716"/>
            <a:ext cx="5001658" cy="43626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Я занимаюсь танцами с 6 лет и сейчас помогаю своему хореографу в обучении младших групп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76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686175" y="1773716"/>
            <a:ext cx="4819650" cy="39781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Я активно учу немецкий и английский языки и имею международный сертификат по немецкому на уровень В1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600" y="3669151"/>
            <a:ext cx="4078800" cy="30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686175" y="1696598"/>
            <a:ext cx="4819650" cy="405527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Я прошла обучение на мастера-</a:t>
            </a:r>
            <a:r>
              <a:rPr lang="ru-RU" sz="2000" dirty="0" err="1" smtClean="0"/>
              <a:t>бровиста</a:t>
            </a:r>
            <a:r>
              <a:rPr lang="ru-RU" sz="2000" dirty="0" smtClean="0"/>
              <a:t> и у меня уже есть несколько постоянных клиентов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308" y="3480107"/>
            <a:ext cx="3646584" cy="3041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12" y="3480107"/>
            <a:ext cx="3597754" cy="30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686175" y="1850834"/>
            <a:ext cx="4819650" cy="39010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Я окончила художественную школу №2 на 4 и 5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441" y="2897436"/>
            <a:ext cx="3887118" cy="396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ИМЕННО 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7480453" y="2710150"/>
            <a:ext cx="4571999" cy="4147850"/>
          </a:xfrm>
        </p:spPr>
        <p:txBody>
          <a:bodyPr/>
          <a:lstStyle/>
          <a:p>
            <a:r>
              <a:rPr lang="ru-RU" dirty="0" smtClean="0"/>
              <a:t>Несмотря на то, что я впервые принимаю участие в таких больших проектах, у меня достаточно амбиций для победы. Я коммуникабельная, терпеливая, целеустремлённая, трудолюбивая, решительная, рассудительная и жизнерадостная девушка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4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_Изморозь_</Template>
  <TotalTime>50</TotalTime>
  <Words>135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FrostyVTI</vt:lpstr>
      <vt:lpstr>Сергеева Елена</vt:lpstr>
      <vt:lpstr>Я В ШКОЛЕ</vt:lpstr>
      <vt:lpstr>МОИ ХОББИ  </vt:lpstr>
      <vt:lpstr>Презентация PowerPoint</vt:lpstr>
      <vt:lpstr>Презентация PowerPoint</vt:lpstr>
      <vt:lpstr>Презентация PowerPoint</vt:lpstr>
      <vt:lpstr>ПОЧЕМУ ИМЕННО Я?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Сергеева Елена</dc:title>
  <dc:creator>Лена</dc:creator>
  <cp:lastModifiedBy>Лена</cp:lastModifiedBy>
  <cp:revision>6</cp:revision>
  <dcterms:created xsi:type="dcterms:W3CDTF">2024-03-03T15:55:10Z</dcterms:created>
  <dcterms:modified xsi:type="dcterms:W3CDTF">2024-03-03T16:45:46Z</dcterms:modified>
</cp:coreProperties>
</file>