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62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33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45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2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1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2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27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9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4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1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0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4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2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16200" y="4229100"/>
            <a:ext cx="66929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город 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8000" b="1" dirty="0" smtClean="0">
                <a:solidFill>
                  <a:schemeClr val="bg1"/>
                </a:solidFill>
              </a:rPr>
              <a:t>Усть-Илимск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75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5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474201"/>
            <a:ext cx="56515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Банщикова</a:t>
            </a:r>
            <a:r>
              <a:rPr lang="ru-RU" b="1" dirty="0">
                <a:solidFill>
                  <a:schemeClr val="bg1"/>
                </a:solidFill>
              </a:rPr>
              <a:t> Алёна </a:t>
            </a:r>
            <a:r>
              <a:rPr lang="ru-RU" b="1" dirty="0" smtClean="0">
                <a:solidFill>
                  <a:schemeClr val="bg1"/>
                </a:solidFill>
              </a:rPr>
              <a:t>Ивановна</a:t>
            </a:r>
          </a:p>
          <a:p>
            <a:r>
              <a:rPr lang="ru-RU" dirty="0">
                <a:solidFill>
                  <a:schemeClr val="bg1"/>
                </a:solidFill>
              </a:rPr>
              <a:t>МБОУ «СОШ № 1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Былкова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Марина </a:t>
            </a:r>
            <a:r>
              <a:rPr lang="ru-RU" b="1" dirty="0" smtClean="0">
                <a:solidFill>
                  <a:schemeClr val="bg1"/>
                </a:solidFill>
              </a:rPr>
              <a:t>Николаевна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МБОУ </a:t>
            </a:r>
            <a:r>
              <a:rPr lang="ru-RU" dirty="0">
                <a:solidFill>
                  <a:schemeClr val="bg1"/>
                </a:solidFill>
              </a:rPr>
              <a:t>«СОШ № 2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Вагаева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Любовь Николаевна</a:t>
            </a:r>
          </a:p>
          <a:p>
            <a:r>
              <a:rPr lang="ru-RU" dirty="0">
                <a:solidFill>
                  <a:schemeClr val="bg1"/>
                </a:solidFill>
              </a:rPr>
              <a:t>МАОУ «СОШ № 11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Добровольская </a:t>
            </a:r>
            <a:r>
              <a:rPr lang="ru-RU" b="1" dirty="0">
                <a:solidFill>
                  <a:schemeClr val="bg1"/>
                </a:solidFill>
              </a:rPr>
              <a:t>Марина Александровна</a:t>
            </a:r>
          </a:p>
          <a:p>
            <a:r>
              <a:rPr lang="ru-RU" dirty="0">
                <a:solidFill>
                  <a:schemeClr val="bg1"/>
                </a:solidFill>
              </a:rPr>
              <a:t>МБОУ «СОШ № 8 имени Бусыгина М.И</a:t>
            </a:r>
            <a:r>
              <a:rPr lang="ru-RU" dirty="0" smtClean="0">
                <a:solidFill>
                  <a:schemeClr val="bg1"/>
                </a:solidFill>
              </a:rPr>
              <a:t>.»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Климова </a:t>
            </a:r>
            <a:r>
              <a:rPr lang="ru-RU" b="1" dirty="0">
                <a:solidFill>
                  <a:schemeClr val="bg1"/>
                </a:solidFill>
              </a:rPr>
              <a:t>Ирина Владимировна  </a:t>
            </a:r>
          </a:p>
          <a:p>
            <a:r>
              <a:rPr lang="ru-RU" dirty="0">
                <a:solidFill>
                  <a:schemeClr val="bg1"/>
                </a:solidFill>
              </a:rPr>
              <a:t>МАОУ «СОШ № 7 имени Пичуева Л.П</a:t>
            </a:r>
            <a:r>
              <a:rPr lang="ru-RU" dirty="0" smtClean="0">
                <a:solidFill>
                  <a:schemeClr val="bg1"/>
                </a:solidFill>
              </a:rPr>
              <a:t>.»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Кондрашова </a:t>
            </a:r>
            <a:r>
              <a:rPr lang="ru-RU" b="1" dirty="0">
                <a:solidFill>
                  <a:schemeClr val="bg1"/>
                </a:solidFill>
              </a:rPr>
              <a:t>Джамиля </a:t>
            </a:r>
            <a:r>
              <a:rPr lang="ru-RU" b="1" dirty="0" err="1">
                <a:solidFill>
                  <a:schemeClr val="bg1"/>
                </a:solidFill>
              </a:rPr>
              <a:t>Нормухамедовна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МБОУ </a:t>
            </a:r>
            <a:r>
              <a:rPr lang="ru-RU" dirty="0">
                <a:solidFill>
                  <a:schemeClr val="bg1"/>
                </a:solidFill>
              </a:rPr>
              <a:t>«СОШ № 17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Радченко </a:t>
            </a:r>
            <a:r>
              <a:rPr lang="ru-RU" b="1" dirty="0">
                <a:solidFill>
                  <a:schemeClr val="bg1"/>
                </a:solidFill>
              </a:rPr>
              <a:t>Оксана Александровна</a:t>
            </a:r>
          </a:p>
          <a:p>
            <a:r>
              <a:rPr lang="ru-RU" dirty="0">
                <a:solidFill>
                  <a:schemeClr val="bg1"/>
                </a:solidFill>
              </a:rPr>
              <a:t>МАОУ «СОШ № 12» им. Семенова В.Н.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1994" y="1519044"/>
            <a:ext cx="614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Торопчина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Ольга </a:t>
            </a:r>
            <a:r>
              <a:rPr lang="ru-RU" b="1" dirty="0" err="1">
                <a:solidFill>
                  <a:schemeClr val="bg1"/>
                </a:solidFill>
              </a:rPr>
              <a:t>Мигальовна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МАОУ «СОШ № 5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Литвинцева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Евгения Дмитриевна</a:t>
            </a:r>
          </a:p>
          <a:p>
            <a:r>
              <a:rPr lang="ru-RU" dirty="0">
                <a:solidFill>
                  <a:schemeClr val="bg1"/>
                </a:solidFill>
              </a:rPr>
              <a:t>МАОУ «СОШ № 14»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err="1" smtClean="0">
                <a:solidFill>
                  <a:schemeClr val="bg1"/>
                </a:solidFill>
              </a:rPr>
              <a:t>Маловинская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Ирина Юрьевна</a:t>
            </a:r>
          </a:p>
          <a:p>
            <a:r>
              <a:rPr lang="ru-RU" dirty="0">
                <a:solidFill>
                  <a:schemeClr val="bg1"/>
                </a:solidFill>
              </a:rPr>
              <a:t>МАОУ «Городская гимназия №1»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Нелин </a:t>
            </a:r>
            <a:r>
              <a:rPr lang="ru-RU" b="1" dirty="0">
                <a:solidFill>
                  <a:schemeClr val="bg1"/>
                </a:solidFill>
              </a:rPr>
              <a:t>Надежда Александровна</a:t>
            </a:r>
          </a:p>
          <a:p>
            <a:r>
              <a:rPr lang="ru-RU" dirty="0">
                <a:solidFill>
                  <a:schemeClr val="bg1"/>
                </a:solidFill>
              </a:rPr>
              <a:t>МАОУ «Экспериментальный </a:t>
            </a:r>
            <a:r>
              <a:rPr lang="ru-RU" dirty="0" smtClean="0">
                <a:solidFill>
                  <a:schemeClr val="bg1"/>
                </a:solidFill>
              </a:rPr>
              <a:t>лицей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имени </a:t>
            </a:r>
            <a:r>
              <a:rPr lang="ru-RU" dirty="0" err="1" smtClean="0">
                <a:solidFill>
                  <a:schemeClr val="bg1"/>
                </a:solidFill>
              </a:rPr>
              <a:t>Батербиева</a:t>
            </a:r>
            <a:r>
              <a:rPr lang="ru-RU" dirty="0" smtClean="0">
                <a:solidFill>
                  <a:schemeClr val="bg1"/>
                </a:solidFill>
              </a:rPr>
              <a:t> М.М.»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Плотникова </a:t>
            </a:r>
            <a:r>
              <a:rPr lang="ru-RU" b="1" dirty="0">
                <a:solidFill>
                  <a:schemeClr val="bg1"/>
                </a:solidFill>
              </a:rPr>
              <a:t>Ирина Сергеевна</a:t>
            </a:r>
          </a:p>
          <a:p>
            <a:r>
              <a:rPr lang="ru-RU" dirty="0">
                <a:solidFill>
                  <a:schemeClr val="bg1"/>
                </a:solidFill>
              </a:rPr>
              <a:t>МАОУ «СОШ № 13 им. М.К. </a:t>
            </a:r>
            <a:r>
              <a:rPr lang="ru-RU" dirty="0" err="1">
                <a:solidFill>
                  <a:schemeClr val="bg1"/>
                </a:solidFill>
              </a:rPr>
              <a:t>Янгеля</a:t>
            </a:r>
            <a:r>
              <a:rPr lang="ru-RU" dirty="0">
                <a:solidFill>
                  <a:schemeClr val="bg1"/>
                </a:solidFill>
              </a:rPr>
              <a:t>»</a:t>
            </a:r>
          </a:p>
          <a:p>
            <a:endParaRPr lang="ru-RU" b="1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994" y="122754"/>
            <a:ext cx="6607791" cy="158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03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90200"/>
            <a:ext cx="974450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РЕЙТИНГ МУНИЦИПАЛИТЕТА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2022-2023 учебный год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4" y="1854868"/>
            <a:ext cx="10881246" cy="47558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93019" y="3605349"/>
            <a:ext cx="139338" cy="160237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rot="20895506">
            <a:off x="10330464" y="3484602"/>
            <a:ext cx="1726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</a:rPr>
              <a:t>г. Усть-Илимск</a:t>
            </a:r>
            <a:endParaRPr lang="ru-RU" sz="1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0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8438" t="33333" r="8958" b="21093"/>
          <a:stretch/>
        </p:blipFill>
        <p:spPr>
          <a:xfrm>
            <a:off x="1079500" y="2057400"/>
            <a:ext cx="10071100" cy="444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5084" y="511791"/>
            <a:ext cx="66929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МОНИТОРИНГ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2022-2023 учебный год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6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8616" y="446775"/>
            <a:ext cx="66929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ОБЩИЙ РЕЙТИНГ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2022-2023 учебный год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7604" t="37110" r="12396" b="25911"/>
          <a:stretch/>
        </p:blipFill>
        <p:spPr>
          <a:xfrm>
            <a:off x="615950" y="2430562"/>
            <a:ext cx="10839450" cy="400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72642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93</TotalTime>
  <Words>147</Words>
  <Application>Microsoft Office PowerPoint</Application>
  <PresentationFormat>Широкоэкранный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Corbel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2023-05-25T07:02:23Z</dcterms:created>
  <dcterms:modified xsi:type="dcterms:W3CDTF">2023-05-31T01:48:08Z</dcterms:modified>
</cp:coreProperties>
</file>