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83" r:id="rId7"/>
    <p:sldId id="270" r:id="rId8"/>
    <p:sldId id="264" r:id="rId9"/>
    <p:sldId id="266" r:id="rId10"/>
    <p:sldId id="274" r:id="rId11"/>
    <p:sldId id="279" r:id="rId12"/>
    <p:sldId id="263" r:id="rId13"/>
    <p:sldId id="262" r:id="rId14"/>
    <p:sldId id="288" r:id="rId15"/>
    <p:sldId id="280" r:id="rId16"/>
    <p:sldId id="281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71" r:id="rId27"/>
    <p:sldId id="269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418" y="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7275CC3-AAFA-4B6B-8215-01C81132391A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94D700F-86C8-40DD-8516-8F88B318A1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g2.goodfon.ru/original/1366x768/b/6a/zima-les-doroga-berezy-sne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88640"/>
            <a:ext cx="878497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87624" y="1628800"/>
            <a:ext cx="6768752" cy="1800200"/>
          </a:xfrm>
          <a:prstGeom prst="roundRect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31183" y="1556792"/>
            <a:ext cx="66816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звери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Готовятся </a:t>
            </a:r>
            <a:r>
              <a:rPr lang="ru-RU" sz="5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зиме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39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САД\зима\зимушка - зима\слайд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660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ttps://www.nastol.com.ua/download.php?img=201412/1600x900/nastol.com.ua-1206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www.nastol.com.ua/download.php?img=201412/1600x900/nastol.com.ua-1206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https://mtdata.ru/u5/photo3234/20971152161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0338"/>
            <a:ext cx="8856984" cy="6581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8" y="188640"/>
            <a:ext cx="8893697" cy="660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06" t="3566"/>
          <a:stretch/>
        </p:blipFill>
        <p:spPr bwMode="auto">
          <a:xfrm>
            <a:off x="142798" y="3258901"/>
            <a:ext cx="4176464" cy="3533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26" y="222378"/>
            <a:ext cx="4549751" cy="507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79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655" y="1268760"/>
            <a:ext cx="268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8856984" cy="652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21" y="188639"/>
            <a:ext cx="4799590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2" y="2615582"/>
            <a:ext cx="4516495" cy="399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07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ll.culture.ru/uploads/fcca065aa982173767a4c543eb9a7c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8856984" cy="6500077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9" y="260648"/>
            <a:ext cx="1150367" cy="1153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2557528"/>
            <a:ext cx="44644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1" y="149300"/>
            <a:ext cx="8806199" cy="65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0" y="149300"/>
            <a:ext cx="3121195" cy="2343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02"/>
          <a:stretch/>
        </p:blipFill>
        <p:spPr bwMode="auto">
          <a:xfrm>
            <a:off x="3084153" y="1813304"/>
            <a:ext cx="3216039" cy="2765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00" y="188640"/>
            <a:ext cx="2950492" cy="2571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9680"/>
            <a:ext cx="3365500" cy="273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39" y="4235142"/>
            <a:ext cx="3262313" cy="2451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707904" y="4016825"/>
            <a:ext cx="4392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https://s3.nat-geo.ru/images/2019/5/17/03dc249858624c97b679fe092906d72a.max-12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1"/>
            <a:ext cx="8784977" cy="6552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pbs.twimg.com/media/CtBt0mTW8AA15-q.jpg:large"/>
          <p:cNvPicPr>
            <a:picLocks noChangeAspect="1" noChangeArrowheads="1"/>
          </p:cNvPicPr>
          <p:nvPr/>
        </p:nvPicPr>
        <p:blipFill>
          <a:blip r:embed="rId2" cstate="print"/>
          <a:srcRect l="18428" t="11236" r="21539" b="13484"/>
          <a:stretch>
            <a:fillRect/>
          </a:stretch>
        </p:blipFill>
        <p:spPr bwMode="auto">
          <a:xfrm>
            <a:off x="179512" y="188641"/>
            <a:ext cx="8784976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ubanphoto.ru/photos/4783/1039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8856985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g2.goodfon.ru/original/1366x768/8/51/volk-priroda-zim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71574"/>
            <a:ext cx="8856984" cy="656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2.goodfon.ru/original/1366x768/1/32/park-derevya-listya-osen-65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88640"/>
            <a:ext cx="878497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53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img4.goodfon.ru/original/1600x1200/0/d5/los-velikan-r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9034"/>
            <a:ext cx="8856984" cy="6692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s://s1.1zoom.ru/big3/919/352284-sep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world-tour-travel.ru/attachments/li-jpg.2123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avatars.mds.yandex.net/get-pdb/881477/c6e8f1d3-6360-4f4e-ac98-f2d8b4c24e15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55" y="260648"/>
            <a:ext cx="8839833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1.fotokto.ru/photo/full/451/4519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nastol.com.ua/pic/201702/2560x1440/nastol.com.ua-206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68" y="116632"/>
            <a:ext cx="8870320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горь\Desktop\173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980728"/>
            <a:ext cx="8784976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11147" y="116632"/>
            <a:ext cx="6721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Лесное ателье</a:t>
            </a:r>
            <a:endParaRPr lang="ru-RU" sz="54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33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Игорь\Desktop\7ac00adfe900bbbbe0078f98fc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966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5" name="Picture 1" descr="C:\Users\Игорь\Desktop\B2VkBQhIUAAVJ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74" y="116632"/>
            <a:ext cx="8881514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3.goodfon.ru/original/1366x768/e/38/doroga-les-osen-65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88640"/>
            <a:ext cx="878497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80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Картинки для презентации\deszcz-pad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878497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155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Картинки для презентации\1128_9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878497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766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Игорь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2181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9108"/>
            <a:ext cx="5398490" cy="439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66" y="44624"/>
            <a:ext cx="50053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81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originals/8f/ed/7b/8fed7bb04b64f8a1e67cbef65aecbe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97" y="188640"/>
            <a:ext cx="8823691" cy="655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99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Картинки для презентации\img1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28218" y="188640"/>
            <a:ext cx="8836269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62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397</TotalTime>
  <Words>10</Words>
  <Application>Microsoft Office PowerPoint</Application>
  <PresentationFormat>Экран (4:3)</PresentationFormat>
  <Paragraphs>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Официальная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Mariya</dc:creator>
  <cp:lastModifiedBy>Игорь</cp:lastModifiedBy>
  <cp:revision>46</cp:revision>
  <dcterms:created xsi:type="dcterms:W3CDTF">2015-12-01T13:58:12Z</dcterms:created>
  <dcterms:modified xsi:type="dcterms:W3CDTF">2019-12-09T13:17:58Z</dcterms:modified>
</cp:coreProperties>
</file>