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</p:sldIdLst>
  <p:sldSz cx="9144000" cy="6858000" type="screen4x3"/>
  <p:notesSz cx="6858000" cy="9144000"/>
  <p:embeddedFontLst>
    <p:embeddedFont>
      <p:font typeface="Candara" panose="020E0502030303020204" pitchFamily="34" charset="0"/>
      <p:regular r:id="rId7"/>
      <p:bold r:id="rId8"/>
      <p:italic r:id="rId9"/>
      <p:boldItalic r:id="rId10"/>
    </p:embeddedFont>
    <p:embeddedFont>
      <p:font typeface="Windsor" panose="020B0604020202020204"/>
      <p:regular r:id="rId1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CB313B-AE8E-4B47-94E1-3A73D8F62295}" v="222" dt="2024-03-14T11:00:08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400" y="499533"/>
            <a:ext cx="6858000" cy="4207933"/>
          </a:xfrm>
        </p:spPr>
        <p:txBody>
          <a:bodyPr anchor="ctr"/>
          <a:lstStyle>
            <a:lvl1pPr algn="ctr">
              <a:defRPr sz="6000">
                <a:solidFill>
                  <a:srgbClr val="53568B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0400" y="4862149"/>
            <a:ext cx="6553200" cy="1665652"/>
          </a:xfrm>
        </p:spPr>
        <p:txBody>
          <a:bodyPr anchor="ctr"/>
          <a:lstStyle>
            <a:lvl1pPr marL="0" indent="0" algn="ctr">
              <a:buNone/>
              <a:defRPr sz="2400" i="1">
                <a:solidFill>
                  <a:srgbClr val="53568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8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6143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118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0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91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291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3568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7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12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162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307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308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308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161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1616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5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318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86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318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6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79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58329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779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594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4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959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87BF8-776A-4E4B-AD6A-F34423A1302A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9894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889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F7F32-3AA5-4A22-8C7E-9587C8CEC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53568B"/>
          </a:solidFill>
          <a:latin typeface="Windsor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53568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53568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53568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53568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53568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i="0">
                <a:latin typeface="Windsor"/>
              </a:rPr>
              <a:t>РЫЧКОВ ГЛЕБ МАКСИМОВИЧ, </a:t>
            </a:r>
          </a:p>
          <a:p>
            <a:r>
              <a:rPr lang="ru-RU" sz="3200" i="0" dirty="0">
                <a:latin typeface="Windsor"/>
              </a:rPr>
              <a:t>УЧАЩИЙСЯ 10 КЛАССА</a:t>
            </a:r>
          </a:p>
          <a:p>
            <a:r>
              <a:rPr lang="ru-RU" sz="3200" i="0" dirty="0">
                <a:latin typeface="Windsor"/>
              </a:rPr>
              <a:t>МАОУ «ГОРОДСКАЯ ГИМНАЗИЯ №1»</a:t>
            </a:r>
          </a:p>
        </p:txBody>
      </p:sp>
      <p:pic>
        <p:nvPicPr>
          <p:cNvPr id="1026" name="Picture 2" descr="http://pedsovet.su/img/crymaks_img/logo_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31467"/>
            <a:ext cx="30861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человек, одежда, Человеческое лицо, ошейник&#10;&#10;Автоматически созданное описание">
            <a:extLst>
              <a:ext uri="{FF2B5EF4-FFF2-40B4-BE49-F238E27FC236}">
                <a16:creationId xmlns:a16="http://schemas.microsoft.com/office/drawing/2014/main" id="{D46C61D4-B0F6-3506-C244-645232A7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885" y="356896"/>
            <a:ext cx="317841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42" y="660094"/>
            <a:ext cx="7886700" cy="16051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Windsor"/>
              </a:rPr>
              <a:t>В МОЁМ СЛОВАРНОМ ЗАПАСЕ НЕТ СЛОВА НЕВОЗМОЖНО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Windsor"/>
              </a:rPr>
              <a:t> 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Изображение выглядит как человек, дерево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29A047F-0650-F4EA-E04C-8C27A6CD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04" y="1586204"/>
            <a:ext cx="5959928" cy="44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4" y="147918"/>
            <a:ext cx="7886700" cy="115644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Windsor"/>
              </a:rPr>
              <a:t>ЛЮБЛЮ СПОРТ</a:t>
            </a:r>
          </a:p>
        </p:txBody>
      </p:sp>
      <p:pic>
        <p:nvPicPr>
          <p:cNvPr id="3" name="Рисунок 2" descr="Изображение выглядит как спорт, спортивная игра, обув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47835A5-1B4E-9661-D573-640A3AA8D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02" t="29260" r="-858" b="-1608"/>
          <a:stretch/>
        </p:blipFill>
        <p:spPr>
          <a:xfrm>
            <a:off x="1769317" y="1010038"/>
            <a:ext cx="1618413" cy="2144358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порт, группа, спортив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3069FB1D-405A-6425-A45F-1BBB76FC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877" y="1014704"/>
            <a:ext cx="2869164" cy="2134378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порт, спортивная игр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8461D4-FD54-6700-6A9B-9905F1E3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082" y="326571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120" y="353568"/>
            <a:ext cx="64579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3600" dirty="0">
                <a:solidFill>
                  <a:srgbClr val="53568B"/>
                </a:solidFill>
                <a:latin typeface="Windsor"/>
              </a:rPr>
              <a:t>ЛЮБЛЮ</a:t>
            </a:r>
            <a:r>
              <a:rPr lang="ru-RU" sz="3600" dirty="0">
                <a:solidFill>
                  <a:schemeClr val="accent1"/>
                </a:solidFill>
                <a:latin typeface="Windsor"/>
              </a:rPr>
              <a:t> АКТИВНЫЙ ОТДЫХ И МУЗЫКУ</a:t>
            </a:r>
          </a:p>
        </p:txBody>
      </p:sp>
      <p:pic>
        <p:nvPicPr>
          <p:cNvPr id="7" name="Рисунок 6" descr="Изображение выглядит как одежда, человек, улыбк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CD51BECA-F701-BC82-3F72-C82C3A35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371600"/>
            <a:ext cx="3086100" cy="41148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11FB4C74-328C-B83D-C6D0-BDC4766F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30" y="1376265"/>
            <a:ext cx="3930521" cy="29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4" y="109729"/>
            <a:ext cx="7886700" cy="1133855"/>
          </a:xfrm>
        </p:spPr>
        <p:txBody>
          <a:bodyPr/>
          <a:lstStyle/>
          <a:p>
            <a:pPr algn="ctr"/>
            <a:r>
              <a:rPr lang="ru-RU" dirty="0"/>
              <a:t>МОИ ДОСТИЖЕНИЯ</a:t>
            </a:r>
          </a:p>
        </p:txBody>
      </p:sp>
      <p:pic>
        <p:nvPicPr>
          <p:cNvPr id="3" name="Рисунок 2" descr="Изображение выглядит как человек, спорт, Шорты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947F05F1-3DE3-F2A2-A8A3-3D5B4DE19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704" y="1172158"/>
            <a:ext cx="3452327" cy="2589245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спорт, спортивная игр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06E54654-3D11-09A7-6F7D-B73C801E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887" y="1172159"/>
            <a:ext cx="3417338" cy="256592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ческое лицо, человек, одеж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54AC647-20CF-B466-5F12-E2922D22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039" y="4065814"/>
            <a:ext cx="2563586" cy="25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5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</TotalTime>
  <Words>16</Words>
  <Application>Microsoft Office PowerPoint</Application>
  <PresentationFormat>Экран (4:3)</PresentationFormat>
  <Paragraphs>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Candara</vt:lpstr>
      <vt:lpstr>Wingdings</vt:lpstr>
      <vt:lpstr>Windsor</vt:lpstr>
      <vt:lpstr>Тема Office</vt:lpstr>
      <vt:lpstr>Презентация PowerPoint</vt:lpstr>
      <vt:lpstr>В МОЁМ СЛОВАРНОМ ЗАПАСЕ НЕТ СЛОВА НЕВОЗМОЖНО    </vt:lpstr>
      <vt:lpstr>ЛЮБЛЮ СПОРТ</vt:lpstr>
      <vt:lpstr>Презентация PowerPoint</vt:lpstr>
      <vt:lpstr>МОИ ДОСТИЖЕНИЯ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Рустам Бегалиев</dc:creator>
  <cp:lastModifiedBy>MA_Voronkova</cp:lastModifiedBy>
  <cp:revision>165</cp:revision>
  <dcterms:created xsi:type="dcterms:W3CDTF">2017-01-28T03:39:37Z</dcterms:created>
  <dcterms:modified xsi:type="dcterms:W3CDTF">2024-03-15T02:20:28Z</dcterms:modified>
</cp:coreProperties>
</file>