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9" r:id="rId4"/>
    <p:sldId id="260" r:id="rId5"/>
    <p:sldId id="269" r:id="rId6"/>
    <p:sldId id="273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393440-0815-4DAA-AD9A-123A7A9E62A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24492D7-C2CB-439A-AF0C-41A3D70686C5}" type="pres">
      <dgm:prSet presAssocID="{91393440-0815-4DAA-AD9A-123A7A9E62AD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61BCFDA4-5D62-4B29-809A-7D3BE47EEC7F}" type="presOf" srcId="{91393440-0815-4DAA-AD9A-123A7A9E62AD}" destId="{824492D7-C2CB-439A-AF0C-41A3D70686C5}" srcOrd="0" destOrd="0" presId="urn:microsoft.com/office/officeart/2005/8/layout/lProcess3"/>
  </dgm:cxnLst>
  <dgm:bg>
    <a:effectLst>
      <a:glow rad="139700">
        <a:schemeClr val="accent3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393440-0815-4DAA-AD9A-123A7A9E62AD}" type="doc">
      <dgm:prSet loTypeId="urn:microsoft.com/office/officeart/2005/8/layout/equation2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1F8376-0C02-4327-8875-ADB57C750E11}" type="pres">
      <dgm:prSet presAssocID="{91393440-0815-4DAA-AD9A-123A7A9E62AD}" presName="Name0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7CF2314-2E19-455C-A75E-E74E6E5DF870}" type="presOf" srcId="{91393440-0815-4DAA-AD9A-123A7A9E62AD}" destId="{FB1F8376-0C02-4327-8875-ADB57C750E11}" srcOrd="0" destOrd="0" presId="urn:microsoft.com/office/officeart/2005/8/layout/equation2"/>
  </dgm:cxnLst>
  <dgm:bg>
    <a:effectLst>
      <a:glow rad="139700">
        <a:schemeClr val="accent3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393440-0815-4DAA-AD9A-123A7A9E62AD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0F5A3E-B202-4B6D-99CC-B82B1A6C25A0}">
      <dgm:prSet custT="1"/>
      <dgm:spPr>
        <a:solidFill>
          <a:srgbClr val="92D050"/>
        </a:solidFill>
        <a:ln>
          <a:noFill/>
        </a:ln>
        <a:effectLst>
          <a:glow rad="1397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/>
          <a:r>
            <a:rPr lang="ru-RU" sz="2600" b="1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«Хорошего вожатого видно сразу: это человек, которого не застанет врасплох никакая ситуация"</a:t>
          </a:r>
          <a:endParaRPr lang="ru-RU" sz="26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FDADD0-8AA7-423C-8186-E49146C51B7E}" type="parTrans" cxnId="{C6AA8EA7-BA64-4A43-9325-BF3B01125B15}">
      <dgm:prSet/>
      <dgm:spPr/>
      <dgm:t>
        <a:bodyPr/>
        <a:lstStyle/>
        <a:p>
          <a:endParaRPr lang="ru-RU"/>
        </a:p>
      </dgm:t>
    </dgm:pt>
    <dgm:pt modelId="{D0946A83-5036-474D-9C76-4CB62D8044CE}" type="sibTrans" cxnId="{C6AA8EA7-BA64-4A43-9325-BF3B01125B15}">
      <dgm:prSet/>
      <dgm:spPr/>
      <dgm:t>
        <a:bodyPr/>
        <a:lstStyle/>
        <a:p>
          <a:endParaRPr lang="ru-RU"/>
        </a:p>
      </dgm:t>
    </dgm:pt>
    <dgm:pt modelId="{CF66B024-27F9-4903-851A-E824B84A16D5}" type="pres">
      <dgm:prSet presAssocID="{91393440-0815-4DAA-AD9A-123A7A9E62AD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A26C5D-E556-43E8-B27E-7F1197F7A76A}" type="pres">
      <dgm:prSet presAssocID="{7B0F5A3E-B202-4B6D-99CC-B82B1A6C25A0}" presName="node" presStyleLbl="node1" presStyleIdx="0" presStyleCnt="1" custAng="0" custFlipVert="0" custScaleX="344444" custScaleY="97064" custLinFactNeighborX="10865" custLinFactNeighborY="-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B99BCA-B395-4733-9E79-0606C6C4E659}" type="presOf" srcId="{91393440-0815-4DAA-AD9A-123A7A9E62AD}" destId="{CF66B024-27F9-4903-851A-E824B84A16D5}" srcOrd="0" destOrd="0" presId="urn:microsoft.com/office/officeart/2005/8/layout/process2"/>
    <dgm:cxn modelId="{C6AA8EA7-BA64-4A43-9325-BF3B01125B15}" srcId="{91393440-0815-4DAA-AD9A-123A7A9E62AD}" destId="{7B0F5A3E-B202-4B6D-99CC-B82B1A6C25A0}" srcOrd="0" destOrd="0" parTransId="{1FFDADD0-8AA7-423C-8186-E49146C51B7E}" sibTransId="{D0946A83-5036-474D-9C76-4CB62D8044CE}"/>
    <dgm:cxn modelId="{3AD76DD8-327E-4873-BF3E-79DD216CBE6B}" type="presOf" srcId="{7B0F5A3E-B202-4B6D-99CC-B82B1A6C25A0}" destId="{F2A26C5D-E556-43E8-B27E-7F1197F7A76A}" srcOrd="0" destOrd="0" presId="urn:microsoft.com/office/officeart/2005/8/layout/process2"/>
    <dgm:cxn modelId="{42F21F2B-01E2-4BDD-AFAC-4EC50BC516EE}" type="presParOf" srcId="{CF66B024-27F9-4903-851A-E824B84A16D5}" destId="{F2A26C5D-E556-43E8-B27E-7F1197F7A76A}" srcOrd="0" destOrd="0" presId="urn:microsoft.com/office/officeart/2005/8/layout/process2"/>
  </dgm:cxnLst>
  <dgm:bg>
    <a:effectLst>
      <a:glow rad="139700">
        <a:schemeClr val="accent3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A26C5D-E556-43E8-B27E-7F1197F7A76A}">
      <dsp:nvSpPr>
        <dsp:cNvPr id="0" name=""/>
        <dsp:cNvSpPr/>
      </dsp:nvSpPr>
      <dsp:spPr>
        <a:xfrm>
          <a:off x="0" y="21321"/>
          <a:ext cx="8784976" cy="1372538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noFill/>
          <a:prstDash val="solid"/>
        </a:ln>
        <a:effectLst>
          <a:glow rad="1397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i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«Хорошего вожатого видно сразу: это человек, которого не застанет врасплох никакая ситуация"</a:t>
          </a:r>
          <a:endParaRPr lang="ru-RU" sz="26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200" y="61521"/>
        <a:ext cx="8704576" cy="1292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D2315-1B56-493F-BB55-EA9FB8A57B72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9EF6-2B76-4F33-91BB-AADD73464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586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D2315-1B56-493F-BB55-EA9FB8A57B72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9EF6-2B76-4F33-91BB-AADD73464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712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D2315-1B56-493F-BB55-EA9FB8A57B72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9EF6-2B76-4F33-91BB-AADD73464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900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D2315-1B56-493F-BB55-EA9FB8A57B72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9EF6-2B76-4F33-91BB-AADD73464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887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D2315-1B56-493F-BB55-EA9FB8A57B72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9EF6-2B76-4F33-91BB-AADD73464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15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D2315-1B56-493F-BB55-EA9FB8A57B72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9EF6-2B76-4F33-91BB-AADD73464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023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D2315-1B56-493F-BB55-EA9FB8A57B72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9EF6-2B76-4F33-91BB-AADD73464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842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D2315-1B56-493F-BB55-EA9FB8A57B72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9EF6-2B76-4F33-91BB-AADD73464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510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D2315-1B56-493F-BB55-EA9FB8A57B72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9EF6-2B76-4F33-91BB-AADD73464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144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D2315-1B56-493F-BB55-EA9FB8A57B72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9EF6-2B76-4F33-91BB-AADD73464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76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D2315-1B56-493F-BB55-EA9FB8A57B72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9EF6-2B76-4F33-91BB-AADD73464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13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D2315-1B56-493F-BB55-EA9FB8A57B72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79EF6-2B76-4F33-91BB-AADD73464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26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8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15"/>
          <a:stretch/>
        </p:blipFill>
        <p:spPr bwMode="auto">
          <a:xfrm>
            <a:off x="11832" y="-55417"/>
            <a:ext cx="9147984" cy="691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00275" y="3933056"/>
            <a:ext cx="4536504" cy="4213860"/>
          </a:xfrm>
        </p:spPr>
        <p:txBody>
          <a:bodyPr>
            <a:normAutofit/>
          </a:bodyPr>
          <a:lstStyle/>
          <a:p>
            <a:r>
              <a:rPr lang="ru-RU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Ржемовский</a:t>
            </a:r>
            <a:r>
              <a:rPr lang="ru-RU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Александр </a:t>
            </a:r>
            <a:r>
              <a:rPr lang="ru-RU" sz="4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Артемович</a:t>
            </a:r>
            <a:endParaRPr lang="ru-RU" sz="44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3EC2~1\AppData\Local\Temp\Rar$DRa11216.47759\9 шк_9в_4 раз_27.01 (1)_page-0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3568" r="51261" b="3910"/>
          <a:stretch/>
        </p:blipFill>
        <p:spPr bwMode="auto">
          <a:xfrm>
            <a:off x="539552" y="764704"/>
            <a:ext cx="3886588" cy="5829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22" y="764704"/>
            <a:ext cx="1095762" cy="1229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0008" y="850532"/>
            <a:ext cx="3530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автономное общеобразовательное учреждение </a:t>
            </a:r>
            <a:endParaRPr lang="ru-RU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общеобразовательная школа № 9"</a:t>
            </a:r>
          </a:p>
        </p:txBody>
      </p:sp>
    </p:spTree>
    <p:extLst>
      <p:ext uri="{BB962C8B-B14F-4D97-AF65-F5344CB8AC3E}">
        <p14:creationId xmlns:p14="http://schemas.microsoft.com/office/powerpoint/2010/main" val="4012384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5035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endParaRPr lang="ru-RU" sz="2800" dirty="0">
              <a:solidFill>
                <a:srgbClr val="002060"/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468893046"/>
              </p:ext>
            </p:extLst>
          </p:nvPr>
        </p:nvGraphicFramePr>
        <p:xfrm>
          <a:off x="404302" y="4365104"/>
          <a:ext cx="4080070" cy="311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33" y="1793311"/>
            <a:ext cx="1027190" cy="1465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620" y="2274242"/>
            <a:ext cx="1040730" cy="1465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61" y="3404808"/>
            <a:ext cx="1028662" cy="146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16" y="3140968"/>
            <a:ext cx="1008112" cy="146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88" y="1554011"/>
            <a:ext cx="1041750" cy="145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128" y="4457564"/>
            <a:ext cx="1058079" cy="147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615" y="5229200"/>
            <a:ext cx="1012581" cy="145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252" y="4927927"/>
            <a:ext cx="1001511" cy="143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107503" y="136337"/>
            <a:ext cx="8903427" cy="1296931"/>
            <a:chOff x="329957" y="215980"/>
            <a:chExt cx="8599034" cy="963092"/>
          </a:xfrm>
          <a:scene3d>
            <a:camera prst="orthographicFront"/>
            <a:lightRig rig="threePt" dir="t"/>
          </a:scene3d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329957" y="215980"/>
              <a:ext cx="8599034" cy="963092"/>
            </a:xfrm>
            <a:prstGeom prst="roundRect">
              <a:avLst>
                <a:gd name="adj" fmla="val 10000"/>
              </a:avLst>
            </a:prstGeom>
            <a:solidFill>
              <a:srgbClr val="92D050"/>
            </a:solidFill>
            <a:ln>
              <a:noFill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358165" y="244188"/>
              <a:ext cx="8542618" cy="9066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3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-180528" y="338527"/>
            <a:ext cx="960228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Быть </a:t>
            </a:r>
            <a: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учеником не только в школе, но и в жизни - </a:t>
            </a:r>
            <a:r>
              <a:rPr lang="ru-RU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стремиться </a:t>
            </a:r>
            <a: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новому и не </a:t>
            </a:r>
            <a:r>
              <a:rPr lang="ru-RU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бояться </a:t>
            </a:r>
            <a: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испытаний</a:t>
            </a:r>
            <a:r>
              <a:rPr lang="ru-RU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pic>
        <p:nvPicPr>
          <p:cNvPr id="1028" name="Picture 4" descr="C:\Users\admin\Desktop\ЗАЯВКИ ОТЧЕТЫ ИНФОРМАЦИЯ 18-19\20240305_09240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" t="-636" r="19457"/>
          <a:stretch/>
        </p:blipFill>
        <p:spPr bwMode="auto">
          <a:xfrm>
            <a:off x="107503" y="1778000"/>
            <a:ext cx="5163621" cy="39976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48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511283851"/>
              </p:ext>
            </p:extLst>
          </p:nvPr>
        </p:nvGraphicFramePr>
        <p:xfrm>
          <a:off x="4750257" y="1628800"/>
          <a:ext cx="4080070" cy="311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0" t="16796" r="25691" b="17576"/>
          <a:stretch/>
        </p:blipFill>
        <p:spPr bwMode="auto">
          <a:xfrm rot="16200000">
            <a:off x="6820111" y="4543892"/>
            <a:ext cx="1361658" cy="215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3" b="29410"/>
          <a:stretch/>
        </p:blipFill>
        <p:spPr bwMode="auto">
          <a:xfrm>
            <a:off x="0" y="1737713"/>
            <a:ext cx="4067944" cy="30312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160188"/>
            <a:ext cx="3597082" cy="26978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5914"/>
            <a:ext cx="8823271" cy="163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06293"/>
            <a:ext cx="849694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"В каждом молодом человеке затаен огромный потенциал, готовый расцвести под солнцем возможностей!"</a:t>
            </a:r>
          </a:p>
        </p:txBody>
      </p:sp>
      <p:pic>
        <p:nvPicPr>
          <p:cNvPr id="3077" name="Picture 5" descr="C:\Users\admin\Desktop\ЗАЯВКИ ОТЧЕТЫ ИНФОРМАЦИЯ 18-19\IMG-da2f70f1ec736f1b961c4e65b1672903-V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67054"/>
            <a:ext cx="3955855" cy="29668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84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3" b="4200"/>
          <a:stretch/>
        </p:blipFill>
        <p:spPr bwMode="auto">
          <a:xfrm>
            <a:off x="2195736" y="1924202"/>
            <a:ext cx="5040560" cy="4766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274799" y="188640"/>
            <a:ext cx="8545673" cy="1489286"/>
            <a:chOff x="329957" y="215980"/>
            <a:chExt cx="8599034" cy="963092"/>
          </a:xfrm>
          <a:scene3d>
            <a:camera prst="orthographicFront"/>
            <a:lightRig rig="threePt" dir="t"/>
          </a:scene3d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329957" y="215980"/>
              <a:ext cx="8599034" cy="963092"/>
            </a:xfrm>
            <a:prstGeom prst="roundRect">
              <a:avLst>
                <a:gd name="adj" fmla="val 10000"/>
              </a:avLst>
            </a:prstGeom>
            <a:solidFill>
              <a:srgbClr val="92D050"/>
            </a:solidFill>
            <a:ln>
              <a:noFill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358165" y="244188"/>
              <a:ext cx="8542618" cy="9066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3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822" y="604608"/>
            <a:ext cx="8624084" cy="1029699"/>
          </a:xfrm>
        </p:spPr>
        <p:txBody>
          <a:bodyPr>
            <a:noAutofit/>
          </a:bodyPr>
          <a:lstStyle/>
          <a:p>
            <a:r>
              <a:rPr lang="ru-RU" sz="26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"</a:t>
            </a:r>
            <a: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Истинный спортсмен - это не тот, кто </a:t>
            </a:r>
            <a:r>
              <a:rPr lang="ru-RU" sz="26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побеждает </a:t>
            </a:r>
            <a: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других, а тот, кто побеждает самого </a:t>
            </a:r>
            <a:r>
              <a:rPr lang="ru-RU" sz="26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себя"</a:t>
            </a:r>
            <a: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2600" b="1" i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sz="2600" b="1" i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24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709293121"/>
              </p:ext>
            </p:extLst>
          </p:nvPr>
        </p:nvGraphicFramePr>
        <p:xfrm>
          <a:off x="107504" y="188640"/>
          <a:ext cx="8784976" cy="1416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54" y="1773747"/>
            <a:ext cx="6210122" cy="46575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772816"/>
            <a:ext cx="1778872" cy="255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1701"/>
          <a:stretch/>
        </p:blipFill>
        <p:spPr bwMode="auto">
          <a:xfrm>
            <a:off x="6411276" y="3904877"/>
            <a:ext cx="1721623" cy="252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561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9" r="10789"/>
          <a:stretch/>
        </p:blipFill>
        <p:spPr bwMode="auto">
          <a:xfrm>
            <a:off x="424671" y="972105"/>
            <a:ext cx="3888432" cy="491378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4283968" y="2680918"/>
            <a:ext cx="4932039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2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"Стремись быть лучше, чем вчера, но не так хорош, как завтра"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260562" y="346657"/>
            <a:ext cx="8704576" cy="1714192"/>
            <a:chOff x="40200" y="-2316746"/>
            <a:chExt cx="8704576" cy="1714192"/>
          </a:xfrm>
          <a:scene3d>
            <a:camera prst="orthographicFront"/>
            <a:lightRig rig="threePt" dir="t"/>
          </a:scene3d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4207622" y="-1848532"/>
              <a:ext cx="4393138" cy="1245978"/>
            </a:xfrm>
            <a:prstGeom prst="roundRect">
              <a:avLst>
                <a:gd name="adj" fmla="val 10000"/>
              </a:avLst>
            </a:prstGeom>
            <a:solidFill>
              <a:srgbClr val="92D050"/>
            </a:solidFill>
            <a:ln>
              <a:noFill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lvl="0" algn="ctr"/>
              <a:r>
                <a:rPr lang="ru-RU" sz="32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Мое жизненное кредо:</a:t>
              </a:r>
            </a:p>
            <a:p>
              <a:endParaRPr lang="ru-RU" dirty="0"/>
            </a:p>
          </p:txBody>
        </p:sp>
        <p:sp>
          <p:nvSpPr>
            <p:cNvPr id="12" name="Скругленный прямоугольник 4"/>
            <p:cNvSpPr/>
            <p:nvPr/>
          </p:nvSpPr>
          <p:spPr>
            <a:xfrm>
              <a:off x="40200" y="-2316746"/>
              <a:ext cx="8704576" cy="93642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6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009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948</TotalTime>
  <Words>107</Words>
  <Application>Microsoft Office PowerPoint</Application>
  <PresentationFormat>Экран (4:3)</PresentationFormat>
  <Paragraphs>9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 "Истинный спортсмен - это не тот, кто побеждает других, а тот, кто побеждает самого себя"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admin</cp:lastModifiedBy>
  <cp:revision>48</cp:revision>
  <dcterms:created xsi:type="dcterms:W3CDTF">2024-03-02T09:10:07Z</dcterms:created>
  <dcterms:modified xsi:type="dcterms:W3CDTF">2024-03-05T04:32:24Z</dcterms:modified>
</cp:coreProperties>
</file>