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4" r:id="rId2"/>
    <p:sldId id="295" r:id="rId3"/>
    <p:sldId id="296" r:id="rId4"/>
    <p:sldId id="297" r:id="rId5"/>
    <p:sldId id="29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0A6BD-BC92-411F-8D56-400E5FFB7C80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B4BA4-9564-4B6E-8392-74C0E69C7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97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0D69-E331-47E0-94DA-6A9959A3796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A04D-5A91-45C9-9C1A-48F486676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51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0D69-E331-47E0-94DA-6A9959A3796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A04D-5A91-45C9-9C1A-48F486676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1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0D69-E331-47E0-94DA-6A9959A3796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A04D-5A91-45C9-9C1A-48F486676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4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0D69-E331-47E0-94DA-6A9959A3796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A04D-5A91-45C9-9C1A-48F486676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27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0D69-E331-47E0-94DA-6A9959A3796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A04D-5A91-45C9-9C1A-48F486676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52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0D69-E331-47E0-94DA-6A9959A3796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A04D-5A91-45C9-9C1A-48F486676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0D69-E331-47E0-94DA-6A9959A3796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A04D-5A91-45C9-9C1A-48F486676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50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0D69-E331-47E0-94DA-6A9959A3796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A04D-5A91-45C9-9C1A-48F486676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40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0D69-E331-47E0-94DA-6A9959A3796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A04D-5A91-45C9-9C1A-48F486676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1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0D69-E331-47E0-94DA-6A9959A3796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A04D-5A91-45C9-9C1A-48F486676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38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0D69-E331-47E0-94DA-6A9959A3796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5A04D-5A91-45C9-9C1A-48F486676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5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0D69-E331-47E0-94DA-6A9959A3796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5A04D-5A91-45C9-9C1A-48F486676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6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85420" y="1309511"/>
            <a:ext cx="9749425" cy="5057422"/>
            <a:chOff x="385420" y="1309511"/>
            <a:chExt cx="9749425" cy="505742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/>
            <a:srcRect t="3942" r="1185" b="4930"/>
            <a:stretch/>
          </p:blipFill>
          <p:spPr>
            <a:xfrm>
              <a:off x="385420" y="1309511"/>
              <a:ext cx="9749425" cy="505742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9438482" y="1341140"/>
              <a:ext cx="563430" cy="1381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5142" y="1309511"/>
            <a:ext cx="1077687" cy="22537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0404" t="3894" r="78529" b="92193"/>
          <a:stretch/>
        </p:blipFill>
        <p:spPr>
          <a:xfrm>
            <a:off x="8410222" y="2213832"/>
            <a:ext cx="3318655" cy="659996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cxnSp>
        <p:nvCxnSpPr>
          <p:cNvPr id="8" name="Прямая соединительная линия 7"/>
          <p:cNvCxnSpPr>
            <a:stCxn id="3" idx="3"/>
            <a:endCxn id="7" idx="1"/>
          </p:cNvCxnSpPr>
          <p:nvPr/>
        </p:nvCxnSpPr>
        <p:spPr>
          <a:xfrm>
            <a:off x="2492829" y="1422199"/>
            <a:ext cx="5917393" cy="112163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687285" y="4615543"/>
            <a:ext cx="1755833" cy="16219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3006333" y="5650910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090629" y="175701"/>
            <a:ext cx="90319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Продленка </a:t>
            </a: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с </a:t>
            </a:r>
            <a:r>
              <a:rPr lang="ru-RU" sz="3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Герценовским</a:t>
            </a: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 университетом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58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7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3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83822" y="1297084"/>
            <a:ext cx="9731022" cy="5080218"/>
            <a:chOff x="383822" y="1297084"/>
            <a:chExt cx="9731022" cy="508021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t="3679" r="963" b="4403"/>
            <a:stretch/>
          </p:blipFill>
          <p:spPr>
            <a:xfrm>
              <a:off x="383822" y="1297084"/>
              <a:ext cx="9731022" cy="508021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9385525" y="1327017"/>
              <a:ext cx="563430" cy="1734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65301" y="5257800"/>
            <a:ext cx="2337468" cy="6376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3496191" y="5465852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081836" y="185590"/>
            <a:ext cx="90319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Продленка </a:t>
            </a: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с </a:t>
            </a:r>
            <a:r>
              <a:rPr lang="ru-RU" sz="3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Герценовским</a:t>
            </a: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 университетом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10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381000" y="1310545"/>
            <a:ext cx="10020300" cy="5028709"/>
            <a:chOff x="381000" y="1310545"/>
            <a:chExt cx="9734467" cy="504263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/>
            <a:srcRect t="3968" r="892" b="4762"/>
            <a:stretch/>
          </p:blipFill>
          <p:spPr>
            <a:xfrm>
              <a:off x="381000" y="1310545"/>
              <a:ext cx="9734467" cy="504263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9421565" y="1327018"/>
              <a:ext cx="630510" cy="1663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784838" y="3839307"/>
            <a:ext cx="1047750" cy="6376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2538932" y="4020728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213721" y="149466"/>
            <a:ext cx="90319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Продленка </a:t>
            </a: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с </a:t>
            </a:r>
            <a:r>
              <a:rPr lang="ru-RU" sz="3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Герценовским</a:t>
            </a: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 университетом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68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3889" r="1375" b="4889"/>
          <a:stretch/>
        </p:blipFill>
        <p:spPr>
          <a:xfrm>
            <a:off x="390535" y="1304925"/>
            <a:ext cx="9721277" cy="5057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00" b="71571" l="51000" r="93571">
                        <a14:foregroundMark x1="58429" y1="36714" x2="83857" y2="61143"/>
                        <a14:foregroundMark x1="79286" y1="46143" x2="63286" y2="46000"/>
                        <a14:foregroundMark x1="66000" y1="45143" x2="69000" y2="5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90" t="23184" r="-3243" b="28490"/>
          <a:stretch/>
        </p:blipFill>
        <p:spPr bwMode="auto">
          <a:xfrm rot="260486">
            <a:off x="4296621" y="4882709"/>
            <a:ext cx="927021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85924" y="2556571"/>
            <a:ext cx="1114426" cy="238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2605606" y="2491074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25798" y="190544"/>
            <a:ext cx="90319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Продленка </a:t>
            </a: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с </a:t>
            </a:r>
            <a:r>
              <a:rPr lang="ru-RU" sz="3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Герценовским</a:t>
            </a: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 университетом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66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90581" y="1309511"/>
            <a:ext cx="9733133" cy="5060061"/>
            <a:chOff x="390581" y="1309511"/>
            <a:chExt cx="9733133" cy="506006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/>
            <a:srcRect t="3862" r="1259" b="4879"/>
            <a:stretch/>
          </p:blipFill>
          <p:spPr>
            <a:xfrm>
              <a:off x="390581" y="1309511"/>
              <a:ext cx="9733133" cy="506006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9438482" y="1338060"/>
              <a:ext cx="563430" cy="1765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86175" y="4133850"/>
            <a:ext cx="1114426" cy="6376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4510607" y="4306478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046667" y="116584"/>
            <a:ext cx="90319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Продленка </a:t>
            </a: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с </a:t>
            </a:r>
            <a:r>
              <a:rPr lang="ru-RU" sz="32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Герценовским</a:t>
            </a: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1649D"/>
                </a:solidFill>
              </a:rPr>
              <a:t> университетом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36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20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Herzen</dc:creator>
  <cp:lastModifiedBy>MA_Voronkova</cp:lastModifiedBy>
  <cp:revision>52</cp:revision>
  <dcterms:created xsi:type="dcterms:W3CDTF">2022-09-12T12:34:12Z</dcterms:created>
  <dcterms:modified xsi:type="dcterms:W3CDTF">2022-10-21T09:21:52Z</dcterms:modified>
</cp:coreProperties>
</file>