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82" r:id="rId5"/>
    <p:sldId id="265" r:id="rId6"/>
    <p:sldId id="283" r:id="rId7"/>
    <p:sldId id="284" r:id="rId8"/>
    <p:sldId id="274" r:id="rId9"/>
    <p:sldId id="275" r:id="rId10"/>
    <p:sldId id="287" r:id="rId11"/>
    <p:sldId id="285" r:id="rId12"/>
    <p:sldId id="286" r:id="rId13"/>
    <p:sldId id="273" r:id="rId14"/>
    <p:sldId id="270" r:id="rId15"/>
    <p:sldId id="288" r:id="rId16"/>
    <p:sldId id="289" r:id="rId17"/>
    <p:sldId id="301" r:id="rId18"/>
    <p:sldId id="294" r:id="rId19"/>
    <p:sldId id="300" r:id="rId20"/>
    <p:sldId id="302" r:id="rId21"/>
    <p:sldId id="290" r:id="rId22"/>
    <p:sldId id="291" r:id="rId23"/>
    <p:sldId id="292" r:id="rId24"/>
    <p:sldId id="293" r:id="rId25"/>
    <p:sldId id="297" r:id="rId26"/>
    <p:sldId id="298" r:id="rId27"/>
    <p:sldId id="303" r:id="rId28"/>
    <p:sldId id="299" r:id="rId29"/>
    <p:sldId id="281" r:id="rId30"/>
    <p:sldId id="276" r:id="rId31"/>
    <p:sldId id="277" r:id="rId32"/>
    <p:sldId id="279" r:id="rId33"/>
    <p:sldId id="280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E6B0E-D575-4E75-88FB-24451B4E1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BE796A8-8550-4FC2-BE9D-58C00D0E0B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147DDD-FFC8-459B-AA3F-35BEC9867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E643-5265-40AD-A27C-0F159DABE75A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D09584-6471-4295-AB10-9A6204E5F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BCF115-5605-4D60-8D1F-DBED8D47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8007-7763-40C0-B0EB-DFF0030A1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543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61AF7-69A7-4BFA-ADB6-3D364E9D1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A08D69-9EA4-4889-BC99-5AB62E89A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73CC3B-7FEE-44AF-B8AA-B6B8C306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E643-5265-40AD-A27C-0F159DABE75A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25CDF-F67F-423C-A59A-3A754EB92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9C491-B2F3-45C3-A243-72CE275B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8007-7763-40C0-B0EB-DFF0030A1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19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77B49CA-B10D-45F7-BC2A-99A3DE70C7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F2B484-91E3-4817-B723-4A0441C2F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F586F3-2BB6-4CD6-A36C-803A1ECCC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E643-5265-40AD-A27C-0F159DABE75A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182E-0A7F-48CE-AF42-BF341DB5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153EB6-8A1B-4E6F-BDAD-CEC1E86A5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8007-7763-40C0-B0EB-DFF0030A1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22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33C14-9BBF-47E1-B334-5EB7B26ED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4A5AF9-A3E7-462C-B92F-A205DFA96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E5BE20-00E3-4FE6-86A3-7BEBBAAFF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E643-5265-40AD-A27C-0F159DABE75A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1F6ABD-E7C7-452A-B54D-C37A65F02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30867A-3339-4B27-9AA6-06D019E9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8007-7763-40C0-B0EB-DFF0030A1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20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CA79A-4DDC-49F9-817D-6AE40D438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D54322-BBF2-41A4-87EB-A1F1CA89D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8529BD-FA95-48C6-80BF-442CF0402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E643-5265-40AD-A27C-0F159DABE75A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ED6922-FAD9-42AF-B887-220A34B03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BE5BC6-5478-4E7E-8AFE-EB9BBC615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8007-7763-40C0-B0EB-DFF0030A1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706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0E4A2-E9F0-4975-BE0E-5C5A59DEB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88FE44-BA62-4740-BE24-D535AC8F8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64777-41C9-45F8-9D16-20F778EE3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5A30D8-1647-4B6C-B533-824F1AB1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E643-5265-40AD-A27C-0F159DABE75A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C46B7C-0ED7-40CC-A60B-8EDC46B87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58C6E6-D721-429B-B2E4-B796B6DD8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8007-7763-40C0-B0EB-DFF0030A1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2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5A66B-FCC9-49E7-AAA4-E5CDB7C4C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CCC292-7E58-4DB6-96DE-A913D9989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810EAC-3024-46E0-BEDB-BCDC9DB4C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CC5FD5-D532-43F3-9394-1F73ECB85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DCE05E-F661-4DBF-855C-F69E92F85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C833B8-41DE-4C0B-95AE-CD43F5075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E643-5265-40AD-A27C-0F159DABE75A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F2851F-D4DA-4931-AA08-09BDADBFC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0CF4285-B8FC-4439-9792-CCD07154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8007-7763-40C0-B0EB-DFF0030A1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42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B794F7-8DF0-4AE0-B0E5-B4792A5F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6B8284-14E0-4602-A3E7-11F0C3D1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E643-5265-40AD-A27C-0F159DABE75A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EA060A-DBFE-4F3C-915D-4DE50EA2F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51D390E-2B0C-43FF-9EA5-97D99806F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8007-7763-40C0-B0EB-DFF0030A1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659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A8E910-FFCC-494F-BD1C-60769D21C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E643-5265-40AD-A27C-0F159DABE75A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4EBE7A-CA82-49B1-B153-DD315E78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6A8729-F8E8-4979-B2AD-67097A1D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8007-7763-40C0-B0EB-DFF0030A1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17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F01D9-7E01-480A-B66F-9B9332B8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17065B-BFBC-49AE-B05D-6B5B9A4FB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B1DCA3-29B7-41D6-BC33-834FC0A24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D23160-7980-4234-8DEE-F8B64DDB3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E643-5265-40AD-A27C-0F159DABE75A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DE0D14-AFF4-405E-BDFC-BB236D7E6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A7BEA7-5B0C-4605-8C4F-AB5D40AE8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8007-7763-40C0-B0EB-DFF0030A1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376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08EAFD-13AB-4FC4-98D3-D48B8CF4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306DF6-B2B7-4944-BE44-0BDD5259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8A8FB4-ECF0-4A4F-B402-BE22E5C90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A4D6E1-A20B-40B6-9FFB-5E148979C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E643-5265-40AD-A27C-0F159DABE75A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62779E-FEBE-409C-97A6-269C62C49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9B18FF-37AD-451D-970A-4F8CEFFD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8007-7763-40C0-B0EB-DFF0030A1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052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D4337-0342-4A6C-8B42-AA8BA485D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83CF3-7484-4E37-9ABD-E8E236C53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56E933-2525-4B25-841F-E3317AB091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2E643-5265-40AD-A27C-0F159DABE75A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09CD47-6070-4096-8EAF-4A61533C1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755EAB-CCF7-4905-8D9D-BCDEAC362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B8007-7763-40C0-B0EB-DFF0030A1E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25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08B94-F0F3-41B0-AB8D-7621789389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0B943B-B844-4768-B73F-CDC56A6095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B8285D-0BC0-46C1-8879-1BC16E34C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8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84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510186-187B-4F37-B802-A7719BCEA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9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F0B6A-9D44-4933-ADEF-7771B406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18182817-0630-4653-9190-2C93C990D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ABC0B5-F92C-4D02-8490-775EED3DF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81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B7E95-FE63-440B-A191-570BE5924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2121545-48FB-43A3-A7BC-100877DAE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11CFAA-2274-4F60-8FD4-B85C52FA4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6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66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B8419-A13E-4156-9ABD-C64004ED1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EDBDFFE-036B-44CB-927D-41E869A8F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1BCD78-B922-41B1-BFD1-DF66181A1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7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85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00204-A0B7-4476-8966-110C092CA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A4AEECB5-EAF3-4D50-97C0-F6A193FCD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360574-E32C-4CD7-85B4-DFB6BDB5C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6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47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F36B0-DA36-46F3-82C8-A22125D05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5BCCACF-9BD6-4231-9550-DB2890E3E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7EBF6F-C9CF-473D-8F54-947396C3E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8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75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B4AB3-9E54-4200-8119-FFC585485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488B838-A523-475C-ACD1-C0E12B6CE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BCC551-21C8-4F64-BF6A-C11FA765E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22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A526A-7C29-4E2A-8045-2FF4703B3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ED5B06B-4F48-42D7-8ACE-9D43580C2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3165"/>
          </a:xfrm>
        </p:spPr>
      </p:pic>
    </p:spTree>
    <p:extLst>
      <p:ext uri="{BB962C8B-B14F-4D97-AF65-F5344CB8AC3E}">
        <p14:creationId xmlns:p14="http://schemas.microsoft.com/office/powerpoint/2010/main" val="996949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F3EB9-A6CD-4E2B-AB5C-15001361A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2D645E1-D14B-4BEC-B387-724C3B19E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1F2154-FA30-4643-BA24-E2F1DCF45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07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8A3949-FF84-48B2-A711-B709AB75C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93C25B41-340C-4E94-BF5D-C0CAF69F3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8EF3A5-9638-4007-8F1B-0291461BF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1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7CB73-DDE3-4127-9BF1-C9F9398F5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50F278F-C31C-4027-AC0D-1D7735CEC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3165"/>
          </a:xfrm>
        </p:spPr>
      </p:pic>
    </p:spTree>
    <p:extLst>
      <p:ext uri="{BB962C8B-B14F-4D97-AF65-F5344CB8AC3E}">
        <p14:creationId xmlns:p14="http://schemas.microsoft.com/office/powerpoint/2010/main" val="445293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AE1B1-4A56-4AD1-B8E6-4766B9732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67E417-E435-43D5-887C-92F7F1FAA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602" cy="6858000"/>
          </a:xfrm>
        </p:spPr>
      </p:pic>
    </p:spTree>
    <p:extLst>
      <p:ext uri="{BB962C8B-B14F-4D97-AF65-F5344CB8AC3E}">
        <p14:creationId xmlns:p14="http://schemas.microsoft.com/office/powerpoint/2010/main" val="1695598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32B20-867E-48F4-9B1C-A44EE9CA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F4B71B-2B11-4112-B6B9-14B143F16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B07EF2-4FA2-4800-8E0E-6BDDBC8EE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89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86104-1C5D-4CCA-8109-234D4A70B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F77DE0-519E-436D-B3A9-FC4472FFB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0762A4-68B0-483A-A562-683898E92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8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88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518E-9126-4CA7-8990-91E915E7D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263AE6F-C341-41FD-9028-4921E378F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F143F6-A241-49A8-AEE0-74A4972DC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60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814EE-F473-42AA-8703-493F3A81D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D98115F-3E67-42A5-BDC5-05A4F5DD7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AE671F-434D-4542-BAEA-B13C861F5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6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07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D2167-D820-4B64-9599-8F6FFF31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649E85-A3CA-4A7E-A41A-634B8ECB7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602" cy="6858000"/>
          </a:xfrm>
        </p:spPr>
      </p:pic>
    </p:spTree>
    <p:extLst>
      <p:ext uri="{BB962C8B-B14F-4D97-AF65-F5344CB8AC3E}">
        <p14:creationId xmlns:p14="http://schemas.microsoft.com/office/powerpoint/2010/main" val="853253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069A6-06C6-40A4-96E9-72D3A3B01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B44A484-7B41-444A-883A-46DB676F3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DB10DD-CFF2-4F90-BB2A-AE148A0A6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6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83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105370-FCF0-43C2-BDA6-F6EA5B62F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12BFB7CC-F202-4D8A-BD70-05F0EDCD8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2910D6-456B-4A44-9FEE-28597EB12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6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61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18567-F0D7-440B-9C55-0D95E7EEF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4B40BD6-3C60-413A-91E9-E1A06168D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3165"/>
          </a:xfrm>
        </p:spPr>
      </p:pic>
    </p:spTree>
    <p:extLst>
      <p:ext uri="{BB962C8B-B14F-4D97-AF65-F5344CB8AC3E}">
        <p14:creationId xmlns:p14="http://schemas.microsoft.com/office/powerpoint/2010/main" val="1805090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65F25-E656-4306-9C9E-2AD255DEC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4E07E0A-4A57-4B3A-AFA9-D14059A49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3165"/>
          </a:xfrm>
        </p:spPr>
      </p:pic>
    </p:spTree>
    <p:extLst>
      <p:ext uri="{BB962C8B-B14F-4D97-AF65-F5344CB8AC3E}">
        <p14:creationId xmlns:p14="http://schemas.microsoft.com/office/powerpoint/2010/main" val="2081389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77384-B18C-4EDB-A2B1-0061BF0B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3A08001-82E8-48C4-9C0A-FE75F004E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3165"/>
          </a:xfrm>
        </p:spPr>
      </p:pic>
    </p:spTree>
    <p:extLst>
      <p:ext uri="{BB962C8B-B14F-4D97-AF65-F5344CB8AC3E}">
        <p14:creationId xmlns:p14="http://schemas.microsoft.com/office/powerpoint/2010/main" val="2590482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D180F-887C-4C79-8BB1-FAA1ED712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BD119D-5B55-4C10-A1A1-8274D2800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EA7DAE-43FC-4B11-B414-BD4538FA6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6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28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0A6E3-4E30-4AE8-AECC-240419D71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D74E904-4E03-4ACF-93F7-CC4DB3085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2299FF-3C91-4D68-9D5F-0168A9EDC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6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81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17EFC-88FC-4266-90D9-2FC12DEE1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B3E6C33-4377-4CC9-A8BD-F74156DB2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3165"/>
          </a:xfrm>
        </p:spPr>
      </p:pic>
    </p:spTree>
    <p:extLst>
      <p:ext uri="{BB962C8B-B14F-4D97-AF65-F5344CB8AC3E}">
        <p14:creationId xmlns:p14="http://schemas.microsoft.com/office/powerpoint/2010/main" val="3282629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B9F81-7BA8-46D1-9A82-B4ED52CD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729BC0C0-AA8A-4E4A-90FC-79011317E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416C0D-8525-43C0-8FE3-61FB85EE1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6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06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C37D5-26CF-44D2-B544-9995C7702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629660-EA05-4E85-AE1F-C5906FB83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6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16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A673E-F6DA-42C8-8EFA-5BFA8482A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7A0EDA84-1976-47AD-B224-6907282B8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7826A9-0A27-4CFD-8C85-EC5F5D9D6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11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D58AAD-4CCA-4559-BDCD-A4722EF62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8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51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00B1BB-CB5B-4EEB-97EB-89514683E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51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623D9C-F8C9-4B38-BD8B-7057687D3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553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34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A12082-6A96-4236-AA5E-A14E03FBE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01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3240</TotalTime>
  <Words>0</Words>
  <Application>Microsoft Office PowerPoint</Application>
  <PresentationFormat>Широкоэкранный</PresentationFormat>
  <Paragraphs>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 В. Смирнов</dc:creator>
  <cp:lastModifiedBy>Петр В. Смирнов</cp:lastModifiedBy>
  <cp:revision>51</cp:revision>
  <dcterms:created xsi:type="dcterms:W3CDTF">2023-01-27T02:41:29Z</dcterms:created>
  <dcterms:modified xsi:type="dcterms:W3CDTF">2023-09-14T03:12:19Z</dcterms:modified>
</cp:coreProperties>
</file>