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2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9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5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8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7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1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8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6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8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5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3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BBEF76-C98C-4659-8AEC-E33AC5EBA72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0308E3-33C8-4776-B2F3-F20737673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blnevon.ru/wp-content/uploads/2015/03/pripisnoj-hram-vasilija-velikogo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iblnevon.ru/wp-content/uploads/2015/03/junye-zhiteli-badarmy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iblnevon.ru/wp-content/uploads/2015/03/badarmins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biblnevon.ru/wp-content/uploads/2015/03/prazdnovanie-1-maj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8984" y="1452801"/>
            <a:ext cx="9847385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малая Родина 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Усть-Илимский 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район. </a:t>
            </a:r>
            <a:r>
              <a:rPr lang="ru-RU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Бадарма</a:t>
            </a: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4298" y="341574"/>
            <a:ext cx="354667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Старая деревня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Бадарма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Приписной храм Василия Великог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4" y="1251329"/>
            <a:ext cx="5154002" cy="4644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95666" y="235758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еревня </a:t>
            </a:r>
            <a:r>
              <a:rPr lang="ru-RU" sz="28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Бадарма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основана  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1687 </a:t>
            </a:r>
            <a:r>
              <a:rPr lang="ru-RU" sz="28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впадении реки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Ангару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6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1355" y="368869"/>
            <a:ext cx="3499356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Юные жители Бадарм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1" y="1852470"/>
            <a:ext cx="4434306" cy="36339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89582" y="2123829"/>
            <a:ext cx="5392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основания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1965 год.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— несколько условное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населенного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пункта, затопленного Усть-Илимским водохранилищем.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имеет эвенкийские корни и переводится как «Волчья пасть».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129" y="409812"/>
            <a:ext cx="3610989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Бадарминск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адарминск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2" y="1524924"/>
            <a:ext cx="4312977" cy="342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разднование 1 Мая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51" y="1524924"/>
            <a:ext cx="4599580" cy="3298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17862" y="2248048"/>
            <a:ext cx="21556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Бадарминск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основан</a:t>
            </a:r>
          </a:p>
          <a:p>
            <a:pPr algn="ctr"/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1968 году.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29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4316" y="188511"/>
            <a:ext cx="3364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Бадарминский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36" y="3800412"/>
            <a:ext cx="4503761" cy="27558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87" y="650176"/>
            <a:ext cx="4503761" cy="2755829"/>
          </a:xfrm>
          <a:prstGeom prst="rect">
            <a:avLst/>
          </a:prstGeom>
        </p:spPr>
      </p:pic>
      <p:pic>
        <p:nvPicPr>
          <p:cNvPr id="1028" name="Picture 4" descr="http://static.esosedi.org/fiber/229128/fit/1400x1000/badarminskiy_razl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2" y="791275"/>
            <a:ext cx="5362818" cy="300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5138" y="4270385"/>
            <a:ext cx="52134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err="1" smtClean="0">
                <a:effectLst/>
                <a:ea typeface="Calibri" panose="020F0502020204030204" pitchFamily="34" charset="0"/>
              </a:rPr>
              <a:t>Бадарминский</a:t>
            </a:r>
            <a:r>
              <a:rPr lang="ru-RU" sz="2800" b="1" i="1" u="sng" dirty="0" smtClean="0">
                <a:effectLst/>
                <a:ea typeface="Calibri" panose="020F0502020204030204" pitchFamily="34" charset="0"/>
              </a:rPr>
              <a:t> </a:t>
            </a:r>
            <a:r>
              <a:rPr lang="ru-RU" sz="2800" b="0" dirty="0" smtClean="0">
                <a:effectLst/>
                <a:ea typeface="Calibri" panose="020F0502020204030204" pitchFamily="34" charset="0"/>
              </a:rPr>
              <a:t>разлом образовался </a:t>
            </a:r>
            <a:r>
              <a:rPr lang="ru-RU" sz="2800" dirty="0" smtClean="0"/>
              <a:t>в </a:t>
            </a:r>
            <a:r>
              <a:rPr lang="ru-RU" sz="2800" dirty="0"/>
              <a:t>земной коре под воздействием тектонических </a:t>
            </a:r>
            <a:r>
              <a:rPr lang="ru-RU" sz="2800" dirty="0" smtClean="0"/>
              <a:t>движений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24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lim24.ru/gallery/priroda/Badarminskiy_razlom_1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5" y="409434"/>
            <a:ext cx="4863636" cy="31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avatar-fans.3dn.ru/_fr/1/0740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0" y="694839"/>
            <a:ext cx="5431810" cy="4641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3355" y="4159874"/>
            <a:ext cx="5594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Бадарминский</a:t>
            </a:r>
            <a:r>
              <a:rPr lang="ru-RU" sz="2800" i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разлом – это уникальное место,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обладающее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особой энергетикой.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833" y="2105167"/>
            <a:ext cx="10018713" cy="175259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941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2986</TotalTime>
  <Words>71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9</cp:revision>
  <dcterms:created xsi:type="dcterms:W3CDTF">2020-03-16T11:49:56Z</dcterms:created>
  <dcterms:modified xsi:type="dcterms:W3CDTF">2020-10-27T10:33:41Z</dcterms:modified>
</cp:coreProperties>
</file>