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</p:sldIdLst>
  <p:sldSz cx="9144000" cy="5143500" type="screen16x9"/>
  <p:notesSz cx="6858000" cy="9144000"/>
  <p:embeddedFontLst>
    <p:embeddedFont>
      <p:font typeface="Maven Pro" panose="020B0604020202020204" charset="0"/>
      <p:regular r:id="rId10"/>
      <p:bold r:id="rId11"/>
    </p:embeddedFont>
    <p:embeddedFont>
      <p:font typeface="Nunito" panose="020B0604020202020204" charset="-52"/>
      <p:regular r:id="rId12"/>
      <p:bold r:id="rId13"/>
      <p:italic r:id="rId14"/>
      <p:boldItalic r:id="rId15"/>
    </p:embeddedFont>
    <p:embeddedFont>
      <p:font typeface="Playfair Display" panose="020B0604020202020204" charset="-52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8" y="28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FF1712-42A3-4B63-A996-DFFEB150D383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E6A86DC5-9474-440A-AD46-27BE45D78836}">
      <dgm:prSet phldrT="[Текст]" phldr="1"/>
      <dgm:spPr/>
      <dgm:t>
        <a:bodyPr/>
        <a:lstStyle/>
        <a:p>
          <a:endParaRPr lang="ru-RU"/>
        </a:p>
      </dgm:t>
    </dgm:pt>
    <dgm:pt modelId="{DEF1CAF1-258A-4DE1-A93A-807D422F0AA5}" type="parTrans" cxnId="{3BCA5909-927F-4228-8A67-CCC4E96FE44B}">
      <dgm:prSet/>
      <dgm:spPr/>
      <dgm:t>
        <a:bodyPr/>
        <a:lstStyle/>
        <a:p>
          <a:endParaRPr lang="ru-RU"/>
        </a:p>
      </dgm:t>
    </dgm:pt>
    <dgm:pt modelId="{4C6064B2-CA04-4660-A952-7AE900977C60}" type="sibTrans" cxnId="{3BCA5909-927F-4228-8A67-CCC4E96FE44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53A5D07A-EF37-464F-B7AC-397C02E3D9E9}" type="pres">
      <dgm:prSet presAssocID="{D4FF1712-42A3-4B63-A996-DFFEB150D383}" presName="Name0" presStyleCnt="0">
        <dgm:presLayoutVars>
          <dgm:dir/>
        </dgm:presLayoutVars>
      </dgm:prSet>
      <dgm:spPr/>
    </dgm:pt>
    <dgm:pt modelId="{BE591254-73BA-4181-9D80-F35EF5F68A5D}" type="pres">
      <dgm:prSet presAssocID="{4C6064B2-CA04-4660-A952-7AE900977C60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0E08D429-5B4B-419E-A013-BF7307FF7867}" type="pres">
      <dgm:prSet presAssocID="{E6A86DC5-9474-440A-AD46-27BE45D78836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2D1BE-20A1-4A90-8052-3F9F192239E4}" type="pres">
      <dgm:prSet presAssocID="{D4FF1712-42A3-4B63-A996-DFFEB150D383}" presName="maxNode" presStyleCnt="0"/>
      <dgm:spPr/>
    </dgm:pt>
    <dgm:pt modelId="{225715BE-2804-4E5D-B8D4-223C30C456AD}" type="pres">
      <dgm:prSet presAssocID="{D4FF1712-42A3-4B63-A996-DFFEB150D383}" presName="Name33" presStyleCnt="0"/>
      <dgm:spPr/>
    </dgm:pt>
  </dgm:ptLst>
  <dgm:cxnLst>
    <dgm:cxn modelId="{79C5AF7A-6D82-4632-AD9B-61B3D0029929}" type="presOf" srcId="{4C6064B2-CA04-4660-A952-7AE900977C60}" destId="{BE591254-73BA-4181-9D80-F35EF5F68A5D}" srcOrd="0" destOrd="0" presId="urn:microsoft.com/office/officeart/2008/layout/AccentedPicture"/>
    <dgm:cxn modelId="{9CAD3B5F-0252-4F3F-B3AC-DC4A8F63BDDA}" type="presOf" srcId="{E6A86DC5-9474-440A-AD46-27BE45D78836}" destId="{0E08D429-5B4B-419E-A013-BF7307FF7867}" srcOrd="0" destOrd="0" presId="urn:microsoft.com/office/officeart/2008/layout/AccentedPicture"/>
    <dgm:cxn modelId="{1482A067-DC94-4D14-BD8A-1A8653ABC9DE}" type="presOf" srcId="{D4FF1712-42A3-4B63-A996-DFFEB150D383}" destId="{53A5D07A-EF37-464F-B7AC-397C02E3D9E9}" srcOrd="0" destOrd="0" presId="urn:microsoft.com/office/officeart/2008/layout/AccentedPicture"/>
    <dgm:cxn modelId="{3BCA5909-927F-4228-8A67-CCC4E96FE44B}" srcId="{D4FF1712-42A3-4B63-A996-DFFEB150D383}" destId="{E6A86DC5-9474-440A-AD46-27BE45D78836}" srcOrd="0" destOrd="0" parTransId="{DEF1CAF1-258A-4DE1-A93A-807D422F0AA5}" sibTransId="{4C6064B2-CA04-4660-A952-7AE900977C60}"/>
    <dgm:cxn modelId="{E7299DEE-DB24-4BE4-BE14-BEF374B3AD6A}" type="presParOf" srcId="{53A5D07A-EF37-464F-B7AC-397C02E3D9E9}" destId="{BE591254-73BA-4181-9D80-F35EF5F68A5D}" srcOrd="0" destOrd="0" presId="urn:microsoft.com/office/officeart/2008/layout/AccentedPicture"/>
    <dgm:cxn modelId="{C7D78D89-1D5D-4E2F-8881-0BFB8A88BDAB}" type="presParOf" srcId="{53A5D07A-EF37-464F-B7AC-397C02E3D9E9}" destId="{0E08D429-5B4B-419E-A013-BF7307FF7867}" srcOrd="1" destOrd="0" presId="urn:microsoft.com/office/officeart/2008/layout/AccentedPicture"/>
    <dgm:cxn modelId="{CF1E3162-275E-4ED2-A500-690FF8E7FB81}" type="presParOf" srcId="{53A5D07A-EF37-464F-B7AC-397C02E3D9E9}" destId="{3852D1BE-20A1-4A90-8052-3F9F192239E4}" srcOrd="2" destOrd="0" presId="urn:microsoft.com/office/officeart/2008/layout/AccentedPicture"/>
    <dgm:cxn modelId="{D07E9886-82E1-4B6C-BD40-69934BBB52F9}" type="presParOf" srcId="{3852D1BE-20A1-4A90-8052-3F9F192239E4}" destId="{225715BE-2804-4E5D-B8D4-223C30C456A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25EA47-259A-494F-BF5F-FEC02D2EE2F7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1A2B3616-9D6B-4A3A-8EC9-ABAE2AD7F5D6}">
      <dgm:prSet phldrT="[Текст]" phldr="1"/>
      <dgm:spPr/>
      <dgm:t>
        <a:bodyPr/>
        <a:lstStyle/>
        <a:p>
          <a:endParaRPr lang="ru-RU"/>
        </a:p>
      </dgm:t>
    </dgm:pt>
    <dgm:pt modelId="{870CC0DA-D35C-4C66-912D-A53C83AA5827}" type="parTrans" cxnId="{F3935FF2-62C8-467E-974B-4164B5E2B202}">
      <dgm:prSet/>
      <dgm:spPr/>
      <dgm:t>
        <a:bodyPr/>
        <a:lstStyle/>
        <a:p>
          <a:endParaRPr lang="ru-RU"/>
        </a:p>
      </dgm:t>
    </dgm:pt>
    <dgm:pt modelId="{B1C8D527-D8EC-4FF8-8BE3-A259EF454A3E}" type="sibTrans" cxnId="{F3935FF2-62C8-467E-974B-4164B5E2B202}">
      <dgm:prSet/>
      <dgm:spPr/>
      <dgm:t>
        <a:bodyPr/>
        <a:lstStyle/>
        <a:p>
          <a:endParaRPr lang="ru-RU"/>
        </a:p>
      </dgm:t>
    </dgm:pt>
    <dgm:pt modelId="{386680C6-DAAB-46BE-9D5D-43E38B2FC6E8}">
      <dgm:prSet phldrT="[Текст]" phldr="1"/>
      <dgm:spPr/>
      <dgm:t>
        <a:bodyPr/>
        <a:lstStyle/>
        <a:p>
          <a:endParaRPr lang="ru-RU"/>
        </a:p>
      </dgm:t>
    </dgm:pt>
    <dgm:pt modelId="{AA56C864-5A23-4B3A-97A9-E1A9FC2A429D}" type="parTrans" cxnId="{63C73959-F30B-416E-AED9-F142AFC4BA0D}">
      <dgm:prSet/>
      <dgm:spPr/>
      <dgm:t>
        <a:bodyPr/>
        <a:lstStyle/>
        <a:p>
          <a:endParaRPr lang="ru-RU"/>
        </a:p>
      </dgm:t>
    </dgm:pt>
    <dgm:pt modelId="{191A8C4A-AB22-4ACF-ACEA-C28E7EECDEAE}" type="sibTrans" cxnId="{63C73959-F30B-416E-AED9-F142AFC4BA0D}">
      <dgm:prSet/>
      <dgm:spPr/>
      <dgm:t>
        <a:bodyPr/>
        <a:lstStyle/>
        <a:p>
          <a:endParaRPr lang="ru-RU"/>
        </a:p>
      </dgm:t>
    </dgm:pt>
    <dgm:pt modelId="{8C2B1289-7EC1-4F14-871E-3381668895FC}" type="pres">
      <dgm:prSet presAssocID="{D125EA47-259A-494F-BF5F-FEC02D2EE2F7}" presName="Name0" presStyleCnt="0">
        <dgm:presLayoutVars>
          <dgm:chMax/>
          <dgm:chPref/>
          <dgm:dir/>
          <dgm:animLvl val="lvl"/>
        </dgm:presLayoutVars>
      </dgm:prSet>
      <dgm:spPr/>
    </dgm:pt>
    <dgm:pt modelId="{BCD39102-1121-4E3A-A3DE-FE7B12BBD6B3}" type="pres">
      <dgm:prSet presAssocID="{1A2B3616-9D6B-4A3A-8EC9-ABAE2AD7F5D6}" presName="composite" presStyleCnt="0"/>
      <dgm:spPr/>
    </dgm:pt>
    <dgm:pt modelId="{A1FAB120-0637-4B1C-8938-B7E99175B5B6}" type="pres">
      <dgm:prSet presAssocID="{1A2B3616-9D6B-4A3A-8EC9-ABAE2AD7F5D6}" presName="ParentAccentShape" presStyleLbl="trBgShp" presStyleIdx="0" presStyleCnt="2" custScaleX="115382" custScaleY="116328" custLinFactX="12672" custLinFactNeighborX="100000" custLinFactNeighborY="20022"/>
      <dgm:spPr/>
    </dgm:pt>
    <dgm:pt modelId="{0FC90354-D263-456C-B7CA-388E67CF19DC}" type="pres">
      <dgm:prSet presAssocID="{1A2B3616-9D6B-4A3A-8EC9-ABAE2AD7F5D6}" presName="ParentText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C0DD3-93D2-4215-A220-AAE711AA75B7}" type="pres">
      <dgm:prSet presAssocID="{1A2B3616-9D6B-4A3A-8EC9-ABAE2AD7F5D6}" presName="ChildText" presStyleLbl="revTx" presStyleIdx="1" presStyleCnt="4">
        <dgm:presLayoutVars>
          <dgm:chMax val="0"/>
          <dgm:chPref val="0"/>
        </dgm:presLayoutVars>
      </dgm:prSet>
      <dgm:spPr/>
    </dgm:pt>
    <dgm:pt modelId="{CE9D63D6-A725-4147-B39F-73F95E44C9C2}" type="pres">
      <dgm:prSet presAssocID="{1A2B3616-9D6B-4A3A-8EC9-ABAE2AD7F5D6}" presName="ChildAccentShape" presStyleLbl="trBgShp" presStyleIdx="0" presStyleCnt="2"/>
      <dgm:spPr/>
    </dgm:pt>
    <dgm:pt modelId="{1B0BB486-590D-4FF8-89B4-62B6A0A5B9C0}" type="pres">
      <dgm:prSet presAssocID="{1A2B3616-9D6B-4A3A-8EC9-ABAE2AD7F5D6}" presName="Image" presStyleLbl="alignImgPlace1" presStyleIdx="0" presStyleCnt="2" custScaleX="115025" custScaleY="120599" custLinFactX="9187" custLinFactNeighborX="100000" custLinFactNeighborY="1519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659B5BDC-D23D-47AD-AD00-0D6F902F2A70}" type="pres">
      <dgm:prSet presAssocID="{B1C8D527-D8EC-4FF8-8BE3-A259EF454A3E}" presName="sibTrans" presStyleCnt="0"/>
      <dgm:spPr/>
    </dgm:pt>
    <dgm:pt modelId="{FB05821A-CCAD-468E-B0D6-73100931DEC0}" type="pres">
      <dgm:prSet presAssocID="{386680C6-DAAB-46BE-9D5D-43E38B2FC6E8}" presName="composite" presStyleCnt="0"/>
      <dgm:spPr/>
    </dgm:pt>
    <dgm:pt modelId="{C68BEF14-C4E7-41B4-9638-B781F1F09D85}" type="pres">
      <dgm:prSet presAssocID="{386680C6-DAAB-46BE-9D5D-43E38B2FC6E8}" presName="ParentAccentShape" presStyleLbl="trBgShp" presStyleIdx="1" presStyleCnt="2" custLinFactNeighborX="-44899" custLinFactNeighborY="-6867"/>
      <dgm:spPr/>
    </dgm:pt>
    <dgm:pt modelId="{DEDB0508-1AD6-4BBF-91B8-7D497CF90D01}" type="pres">
      <dgm:prSet presAssocID="{386680C6-DAAB-46BE-9D5D-43E38B2FC6E8}" presName="ParentText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2487D-F251-4FC8-BF82-6771FDA88F58}" type="pres">
      <dgm:prSet presAssocID="{386680C6-DAAB-46BE-9D5D-43E38B2FC6E8}" presName="ChildText" presStyleLbl="revTx" presStyleIdx="3" presStyleCnt="4">
        <dgm:presLayoutVars>
          <dgm:chMax val="0"/>
          <dgm:chPref val="0"/>
        </dgm:presLayoutVars>
      </dgm:prSet>
      <dgm:spPr/>
    </dgm:pt>
    <dgm:pt modelId="{4AE966CB-441E-4C95-8CD7-80FA7973A01E}" type="pres">
      <dgm:prSet presAssocID="{386680C6-DAAB-46BE-9D5D-43E38B2FC6E8}" presName="ChildAccentShape" presStyleLbl="trBgShp" presStyleIdx="1" presStyleCnt="2"/>
      <dgm:spPr/>
    </dgm:pt>
    <dgm:pt modelId="{FC1F0850-4ABB-425D-A3BB-44C683E6B087}" type="pres">
      <dgm:prSet presAssocID="{386680C6-DAAB-46BE-9D5D-43E38B2FC6E8}" presName="Image" presStyleLbl="alignImgPlace1" presStyleIdx="1" presStyleCnt="2" custLinFactNeighborX="-48918" custLinFactNeighborY="-726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</dgm:ptLst>
  <dgm:cxnLst>
    <dgm:cxn modelId="{39AC8E47-17EE-48AF-B85D-584715FCC1A0}" type="presOf" srcId="{1A2B3616-9D6B-4A3A-8EC9-ABAE2AD7F5D6}" destId="{0FC90354-D263-456C-B7CA-388E67CF19DC}" srcOrd="0" destOrd="0" presId="urn:microsoft.com/office/officeart/2009/3/layout/SnapshotPictureList"/>
    <dgm:cxn modelId="{63C73959-F30B-416E-AED9-F142AFC4BA0D}" srcId="{D125EA47-259A-494F-BF5F-FEC02D2EE2F7}" destId="{386680C6-DAAB-46BE-9D5D-43E38B2FC6E8}" srcOrd="1" destOrd="0" parTransId="{AA56C864-5A23-4B3A-97A9-E1A9FC2A429D}" sibTransId="{191A8C4A-AB22-4ACF-ACEA-C28E7EECDEAE}"/>
    <dgm:cxn modelId="{04A0AA0D-3FB5-4473-B813-E377611C116C}" type="presOf" srcId="{386680C6-DAAB-46BE-9D5D-43E38B2FC6E8}" destId="{DEDB0508-1AD6-4BBF-91B8-7D497CF90D01}" srcOrd="0" destOrd="0" presId="urn:microsoft.com/office/officeart/2009/3/layout/SnapshotPictureList"/>
    <dgm:cxn modelId="{F3935FF2-62C8-467E-974B-4164B5E2B202}" srcId="{D125EA47-259A-494F-BF5F-FEC02D2EE2F7}" destId="{1A2B3616-9D6B-4A3A-8EC9-ABAE2AD7F5D6}" srcOrd="0" destOrd="0" parTransId="{870CC0DA-D35C-4C66-912D-A53C83AA5827}" sibTransId="{B1C8D527-D8EC-4FF8-8BE3-A259EF454A3E}"/>
    <dgm:cxn modelId="{F658CC27-AF2E-43AF-AE36-AA8B2D08F9B0}" type="presOf" srcId="{D125EA47-259A-494F-BF5F-FEC02D2EE2F7}" destId="{8C2B1289-7EC1-4F14-871E-3381668895FC}" srcOrd="0" destOrd="0" presId="urn:microsoft.com/office/officeart/2009/3/layout/SnapshotPictureList"/>
    <dgm:cxn modelId="{BAE43DD9-2055-4572-BAF0-A1E90CD3E672}" type="presParOf" srcId="{8C2B1289-7EC1-4F14-871E-3381668895FC}" destId="{BCD39102-1121-4E3A-A3DE-FE7B12BBD6B3}" srcOrd="0" destOrd="0" presId="urn:microsoft.com/office/officeart/2009/3/layout/SnapshotPictureList"/>
    <dgm:cxn modelId="{D6C609CC-B026-48FD-95E2-08F482A2A1D8}" type="presParOf" srcId="{BCD39102-1121-4E3A-A3DE-FE7B12BBD6B3}" destId="{A1FAB120-0637-4B1C-8938-B7E99175B5B6}" srcOrd="0" destOrd="0" presId="urn:microsoft.com/office/officeart/2009/3/layout/SnapshotPictureList"/>
    <dgm:cxn modelId="{BDE90021-4C98-4CB7-9E3C-ECA6A7420894}" type="presParOf" srcId="{BCD39102-1121-4E3A-A3DE-FE7B12BBD6B3}" destId="{0FC90354-D263-456C-B7CA-388E67CF19DC}" srcOrd="1" destOrd="0" presId="urn:microsoft.com/office/officeart/2009/3/layout/SnapshotPictureList"/>
    <dgm:cxn modelId="{CC87E001-05C2-4DAD-B0A9-1727B74B22FB}" type="presParOf" srcId="{BCD39102-1121-4E3A-A3DE-FE7B12BBD6B3}" destId="{7C7C0DD3-93D2-4215-A220-AAE711AA75B7}" srcOrd="2" destOrd="0" presId="urn:microsoft.com/office/officeart/2009/3/layout/SnapshotPictureList"/>
    <dgm:cxn modelId="{886004DA-7EE8-4FE7-BA35-B8FD880DEC1B}" type="presParOf" srcId="{BCD39102-1121-4E3A-A3DE-FE7B12BBD6B3}" destId="{CE9D63D6-A725-4147-B39F-73F95E44C9C2}" srcOrd="3" destOrd="0" presId="urn:microsoft.com/office/officeart/2009/3/layout/SnapshotPictureList"/>
    <dgm:cxn modelId="{7CA1E377-1A00-436D-B8CC-CD8089B9DC1A}" type="presParOf" srcId="{BCD39102-1121-4E3A-A3DE-FE7B12BBD6B3}" destId="{1B0BB486-590D-4FF8-89B4-62B6A0A5B9C0}" srcOrd="4" destOrd="0" presId="urn:microsoft.com/office/officeart/2009/3/layout/SnapshotPictureList"/>
    <dgm:cxn modelId="{F45EFBB5-6EAE-446E-90D7-C106C31E77CB}" type="presParOf" srcId="{8C2B1289-7EC1-4F14-871E-3381668895FC}" destId="{659B5BDC-D23D-47AD-AD00-0D6F902F2A70}" srcOrd="1" destOrd="0" presId="urn:microsoft.com/office/officeart/2009/3/layout/SnapshotPictureList"/>
    <dgm:cxn modelId="{705AA00C-47BC-4FA2-9370-003BDEA87DF4}" type="presParOf" srcId="{8C2B1289-7EC1-4F14-871E-3381668895FC}" destId="{FB05821A-CCAD-468E-B0D6-73100931DEC0}" srcOrd="2" destOrd="0" presId="urn:microsoft.com/office/officeart/2009/3/layout/SnapshotPictureList"/>
    <dgm:cxn modelId="{86E1F9EB-0856-45E6-88A5-77E60B200223}" type="presParOf" srcId="{FB05821A-CCAD-468E-B0D6-73100931DEC0}" destId="{C68BEF14-C4E7-41B4-9638-B781F1F09D85}" srcOrd="0" destOrd="0" presId="urn:microsoft.com/office/officeart/2009/3/layout/SnapshotPictureList"/>
    <dgm:cxn modelId="{7E58E8B3-7289-4B4A-888D-3213F9B1A975}" type="presParOf" srcId="{FB05821A-CCAD-468E-B0D6-73100931DEC0}" destId="{DEDB0508-1AD6-4BBF-91B8-7D497CF90D01}" srcOrd="1" destOrd="0" presId="urn:microsoft.com/office/officeart/2009/3/layout/SnapshotPictureList"/>
    <dgm:cxn modelId="{42AA07EC-CA82-448B-BD6E-BC804A38C305}" type="presParOf" srcId="{FB05821A-CCAD-468E-B0D6-73100931DEC0}" destId="{2192487D-F251-4FC8-BF82-6771FDA88F58}" srcOrd="2" destOrd="0" presId="urn:microsoft.com/office/officeart/2009/3/layout/SnapshotPictureList"/>
    <dgm:cxn modelId="{89685E3F-2042-4C6F-994C-5D9776D33AB1}" type="presParOf" srcId="{FB05821A-CCAD-468E-B0D6-73100931DEC0}" destId="{4AE966CB-441E-4C95-8CD7-80FA7973A01E}" srcOrd="3" destOrd="0" presId="urn:microsoft.com/office/officeart/2009/3/layout/SnapshotPictureList"/>
    <dgm:cxn modelId="{6316A63F-979C-4D3D-B337-C2962196FDFD}" type="presParOf" srcId="{FB05821A-CCAD-468E-B0D6-73100931DEC0}" destId="{FC1F0850-4ABB-425D-A3BB-44C683E6B087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A3AC42-B192-4841-AA56-F85390E65C7D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</dgm:pt>
    <dgm:pt modelId="{C8523216-BBE2-4DAA-AAE6-A07EACF44C20}">
      <dgm:prSet phldrT="[Текст]"/>
      <dgm:spPr/>
      <dgm:t>
        <a:bodyPr/>
        <a:lstStyle/>
        <a:p>
          <a:r>
            <a:rPr lang="ru-RU" dirty="0" smtClean="0"/>
            <a:t>Сбор «Великий подвиг Ленинграда»</a:t>
          </a:r>
          <a:endParaRPr lang="ru-RU" dirty="0"/>
        </a:p>
      </dgm:t>
    </dgm:pt>
    <dgm:pt modelId="{230390AE-877A-433F-839E-7447CE14606A}" type="parTrans" cxnId="{9EE8F56F-BB6A-41E1-B770-8474612F732D}">
      <dgm:prSet/>
      <dgm:spPr/>
      <dgm:t>
        <a:bodyPr/>
        <a:lstStyle/>
        <a:p>
          <a:endParaRPr lang="ru-RU"/>
        </a:p>
      </dgm:t>
    </dgm:pt>
    <dgm:pt modelId="{16CC0F40-3F72-4C80-B906-76FC2E1325AB}" type="sibTrans" cxnId="{9EE8F56F-BB6A-41E1-B770-8474612F732D}">
      <dgm:prSet/>
      <dgm:spPr/>
      <dgm:t>
        <a:bodyPr/>
        <a:lstStyle/>
        <a:p>
          <a:endParaRPr lang="ru-RU"/>
        </a:p>
      </dgm:t>
    </dgm:pt>
    <dgm:pt modelId="{07920BD6-E604-4528-9175-D0EB1705F4E8}">
      <dgm:prSet phldrT="[Текст]"/>
      <dgm:spPr/>
      <dgm:t>
        <a:bodyPr/>
        <a:lstStyle/>
        <a:p>
          <a:r>
            <a:rPr lang="ru-RU" dirty="0" smtClean="0"/>
            <a:t>20 лет ГМП</a:t>
          </a:r>
          <a:endParaRPr lang="ru-RU" dirty="0"/>
        </a:p>
      </dgm:t>
    </dgm:pt>
    <dgm:pt modelId="{31D92196-44C6-432F-943E-25635A68D76D}" type="parTrans" cxnId="{3465B03B-584D-480A-B504-E2E5DEDD4073}">
      <dgm:prSet/>
      <dgm:spPr/>
      <dgm:t>
        <a:bodyPr/>
        <a:lstStyle/>
        <a:p>
          <a:endParaRPr lang="ru-RU"/>
        </a:p>
      </dgm:t>
    </dgm:pt>
    <dgm:pt modelId="{D5AEB3ED-CC88-4143-9489-A439A4D367A5}" type="sibTrans" cxnId="{3465B03B-584D-480A-B504-E2E5DEDD4073}">
      <dgm:prSet/>
      <dgm:spPr/>
      <dgm:t>
        <a:bodyPr/>
        <a:lstStyle/>
        <a:p>
          <a:endParaRPr lang="ru-RU"/>
        </a:p>
      </dgm:t>
    </dgm:pt>
    <dgm:pt modelId="{CFD24B84-E9D9-454B-96C6-B7E310971C4F}" type="pres">
      <dgm:prSet presAssocID="{EEA3AC42-B192-4841-AA56-F85390E65C7D}" presName="rootNode" presStyleCnt="0">
        <dgm:presLayoutVars>
          <dgm:chMax/>
          <dgm:chPref/>
          <dgm:dir/>
          <dgm:animLvl val="lvl"/>
        </dgm:presLayoutVars>
      </dgm:prSet>
      <dgm:spPr/>
    </dgm:pt>
    <dgm:pt modelId="{83DC0449-53EC-4DC4-8DF6-EB1E5F58A0E4}" type="pres">
      <dgm:prSet presAssocID="{C8523216-BBE2-4DAA-AAE6-A07EACF44C20}" presName="composite" presStyleCnt="0"/>
      <dgm:spPr/>
    </dgm:pt>
    <dgm:pt modelId="{13BAE09A-DEF0-47C6-AF6D-ADB285D038AE}" type="pres">
      <dgm:prSet presAssocID="{C8523216-BBE2-4DAA-AAE6-A07EACF44C20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BF8D4-6BE3-48C3-8812-3B6BEC794E43}" type="pres">
      <dgm:prSet presAssocID="{C8523216-BBE2-4DAA-AAE6-A07EACF44C20}" presName="Image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937554B4-940F-45FD-8C3A-267611EE51DC}" type="pres">
      <dgm:prSet presAssocID="{C8523216-BBE2-4DAA-AAE6-A07EACF44C2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3D799C7-9E77-48E3-A5FD-235FC509978E}" type="pres">
      <dgm:prSet presAssocID="{16CC0F40-3F72-4C80-B906-76FC2E1325AB}" presName="sibTrans" presStyleCnt="0"/>
      <dgm:spPr/>
    </dgm:pt>
    <dgm:pt modelId="{9CC4F525-237D-45A2-BB7E-79BA418FF023}" type="pres">
      <dgm:prSet presAssocID="{07920BD6-E604-4528-9175-D0EB1705F4E8}" presName="composite" presStyleCnt="0"/>
      <dgm:spPr/>
    </dgm:pt>
    <dgm:pt modelId="{5E3D49C8-C76E-443C-BF30-B3D2A307CC38}" type="pres">
      <dgm:prSet presAssocID="{07920BD6-E604-4528-9175-D0EB1705F4E8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86809-25E0-4A7B-973B-6DE94D5F34D4}" type="pres">
      <dgm:prSet presAssocID="{07920BD6-E604-4528-9175-D0EB1705F4E8}" presName="Image" presStyleLbl="b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1BAF8046-E710-4D5C-AFD3-206242E37F9A}" type="pres">
      <dgm:prSet presAssocID="{07920BD6-E604-4528-9175-D0EB1705F4E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154B8B7-6658-4FC0-AA69-E50331F0251F}" type="presOf" srcId="{07920BD6-E604-4528-9175-D0EB1705F4E8}" destId="{5E3D49C8-C76E-443C-BF30-B3D2A307CC38}" srcOrd="0" destOrd="0" presId="urn:microsoft.com/office/officeart/2008/layout/TitledPictureBlocks"/>
    <dgm:cxn modelId="{9EE8F56F-BB6A-41E1-B770-8474612F732D}" srcId="{EEA3AC42-B192-4841-AA56-F85390E65C7D}" destId="{C8523216-BBE2-4DAA-AAE6-A07EACF44C20}" srcOrd="0" destOrd="0" parTransId="{230390AE-877A-433F-839E-7447CE14606A}" sibTransId="{16CC0F40-3F72-4C80-B906-76FC2E1325AB}"/>
    <dgm:cxn modelId="{3465B03B-584D-480A-B504-E2E5DEDD4073}" srcId="{EEA3AC42-B192-4841-AA56-F85390E65C7D}" destId="{07920BD6-E604-4528-9175-D0EB1705F4E8}" srcOrd="1" destOrd="0" parTransId="{31D92196-44C6-432F-943E-25635A68D76D}" sibTransId="{D5AEB3ED-CC88-4143-9489-A439A4D367A5}"/>
    <dgm:cxn modelId="{7256135D-6F3F-459E-A727-432A0346368C}" type="presOf" srcId="{C8523216-BBE2-4DAA-AAE6-A07EACF44C20}" destId="{13BAE09A-DEF0-47C6-AF6D-ADB285D038AE}" srcOrd="0" destOrd="0" presId="urn:microsoft.com/office/officeart/2008/layout/TitledPictureBlocks"/>
    <dgm:cxn modelId="{0A05A095-F212-488D-8B12-7460E022ED9B}" type="presOf" srcId="{EEA3AC42-B192-4841-AA56-F85390E65C7D}" destId="{CFD24B84-E9D9-454B-96C6-B7E310971C4F}" srcOrd="0" destOrd="0" presId="urn:microsoft.com/office/officeart/2008/layout/TitledPictureBlocks"/>
    <dgm:cxn modelId="{6FB17B88-E98D-42A7-B9B2-D743266CF93F}" type="presParOf" srcId="{CFD24B84-E9D9-454B-96C6-B7E310971C4F}" destId="{83DC0449-53EC-4DC4-8DF6-EB1E5F58A0E4}" srcOrd="0" destOrd="0" presId="urn:microsoft.com/office/officeart/2008/layout/TitledPictureBlocks"/>
    <dgm:cxn modelId="{0706C02A-FB39-47B8-A4AB-EFAACDF4CEAC}" type="presParOf" srcId="{83DC0449-53EC-4DC4-8DF6-EB1E5F58A0E4}" destId="{13BAE09A-DEF0-47C6-AF6D-ADB285D038AE}" srcOrd="0" destOrd="0" presId="urn:microsoft.com/office/officeart/2008/layout/TitledPictureBlocks"/>
    <dgm:cxn modelId="{BE63025A-287D-4F56-88D6-CF831E73B12F}" type="presParOf" srcId="{83DC0449-53EC-4DC4-8DF6-EB1E5F58A0E4}" destId="{19ABF8D4-6BE3-48C3-8812-3B6BEC794E43}" srcOrd="1" destOrd="0" presId="urn:microsoft.com/office/officeart/2008/layout/TitledPictureBlocks"/>
    <dgm:cxn modelId="{03C909CB-5DBF-4595-B881-4095F364F777}" type="presParOf" srcId="{83DC0449-53EC-4DC4-8DF6-EB1E5F58A0E4}" destId="{937554B4-940F-45FD-8C3A-267611EE51DC}" srcOrd="2" destOrd="0" presId="urn:microsoft.com/office/officeart/2008/layout/TitledPictureBlocks"/>
    <dgm:cxn modelId="{C5DE266D-9067-4B17-909F-6464DAF67E72}" type="presParOf" srcId="{CFD24B84-E9D9-454B-96C6-B7E310971C4F}" destId="{03D799C7-9E77-48E3-A5FD-235FC509978E}" srcOrd="1" destOrd="0" presId="urn:microsoft.com/office/officeart/2008/layout/TitledPictureBlocks"/>
    <dgm:cxn modelId="{5D1E52AB-90F0-4344-9874-99A088D3E8C3}" type="presParOf" srcId="{CFD24B84-E9D9-454B-96C6-B7E310971C4F}" destId="{9CC4F525-237D-45A2-BB7E-79BA418FF023}" srcOrd="2" destOrd="0" presId="urn:microsoft.com/office/officeart/2008/layout/TitledPictureBlocks"/>
    <dgm:cxn modelId="{08E676EC-A613-4CAF-8AA8-AF63E22BA212}" type="presParOf" srcId="{9CC4F525-237D-45A2-BB7E-79BA418FF023}" destId="{5E3D49C8-C76E-443C-BF30-B3D2A307CC38}" srcOrd="0" destOrd="0" presId="urn:microsoft.com/office/officeart/2008/layout/TitledPictureBlocks"/>
    <dgm:cxn modelId="{D7DDBAB0-DA3C-4525-BCF3-8F8ED84CB336}" type="presParOf" srcId="{9CC4F525-237D-45A2-BB7E-79BA418FF023}" destId="{FB586809-25E0-4A7B-973B-6DE94D5F34D4}" srcOrd="1" destOrd="0" presId="urn:microsoft.com/office/officeart/2008/layout/TitledPictureBlocks"/>
    <dgm:cxn modelId="{BBAE67E4-1837-41A2-993F-41B0B3C288B4}" type="presParOf" srcId="{9CC4F525-237D-45A2-BB7E-79BA418FF023}" destId="{1BAF8046-E710-4D5C-AFD3-206242E37F9A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7FF154-3345-42B7-9722-C9980BB98C19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/>
      <dgm:spPr/>
    </dgm:pt>
    <dgm:pt modelId="{957348CC-282A-479D-8A3C-4F4B540F4867}">
      <dgm:prSet phldrT="[Текст]" phldr="1"/>
      <dgm:spPr/>
      <dgm:t>
        <a:bodyPr/>
        <a:lstStyle/>
        <a:p>
          <a:endParaRPr lang="ru-RU"/>
        </a:p>
      </dgm:t>
    </dgm:pt>
    <dgm:pt modelId="{4D707AAF-E15F-4D0F-8A20-287262472B6F}" type="parTrans" cxnId="{A9C309BF-C3CB-4925-BE5B-63D4FC69FB56}">
      <dgm:prSet/>
      <dgm:spPr/>
      <dgm:t>
        <a:bodyPr/>
        <a:lstStyle/>
        <a:p>
          <a:endParaRPr lang="ru-RU"/>
        </a:p>
      </dgm:t>
    </dgm:pt>
    <dgm:pt modelId="{F364F08B-9281-423B-B5B2-44D2F5E73AEC}" type="sibTrans" cxnId="{A9C309BF-C3CB-4925-BE5B-63D4FC69FB5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B7724B-4DD5-478A-9ED7-072BC6D4FF54}">
      <dgm:prSet phldrT="[Текст]" phldr="1"/>
      <dgm:spPr/>
      <dgm:t>
        <a:bodyPr/>
        <a:lstStyle/>
        <a:p>
          <a:endParaRPr lang="ru-RU"/>
        </a:p>
      </dgm:t>
    </dgm:pt>
    <dgm:pt modelId="{1D8D013A-DCC1-4149-BF27-CE4BF962BE01}" type="parTrans" cxnId="{5BF7FF90-0AED-4C01-990A-A2394259FD56}">
      <dgm:prSet/>
      <dgm:spPr/>
      <dgm:t>
        <a:bodyPr/>
        <a:lstStyle/>
        <a:p>
          <a:endParaRPr lang="ru-RU"/>
        </a:p>
      </dgm:t>
    </dgm:pt>
    <dgm:pt modelId="{A9CB7909-AE89-4833-92BE-2E7CAA34C5C9}" type="sibTrans" cxnId="{5BF7FF90-0AED-4C01-990A-A2394259FD5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</dgm:pt>
    <dgm:pt modelId="{A1771C78-FCF2-427F-818F-63328E58D225}">
      <dgm:prSet phldrT="[Текст]" phldr="1"/>
      <dgm:spPr/>
      <dgm:t>
        <a:bodyPr/>
        <a:lstStyle/>
        <a:p>
          <a:endParaRPr lang="ru-RU"/>
        </a:p>
      </dgm:t>
    </dgm:pt>
    <dgm:pt modelId="{C41F44A4-502B-4FC8-92CF-32437A4DD8D5}" type="parTrans" cxnId="{398EB629-71D0-4405-9388-D71A9BD1A4EE}">
      <dgm:prSet/>
      <dgm:spPr/>
      <dgm:t>
        <a:bodyPr/>
        <a:lstStyle/>
        <a:p>
          <a:endParaRPr lang="ru-RU"/>
        </a:p>
      </dgm:t>
    </dgm:pt>
    <dgm:pt modelId="{FA6C29F3-30BD-4F74-A6EC-06586618F6F3}" type="sibTrans" cxnId="{398EB629-71D0-4405-9388-D71A9BD1A4EE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1E156DF-6829-4763-B724-91C0DC45EF8E}">
      <dgm:prSet phldrT="[Текст]" phldr="1"/>
      <dgm:spPr/>
      <dgm:t>
        <a:bodyPr/>
        <a:lstStyle/>
        <a:p>
          <a:endParaRPr lang="ru-RU"/>
        </a:p>
      </dgm:t>
    </dgm:pt>
    <dgm:pt modelId="{A6C99151-A402-4E73-A1AD-B5575E95150F}" type="parTrans" cxnId="{A046FE2A-D984-4D98-BD6C-EDBB830CF947}">
      <dgm:prSet/>
      <dgm:spPr/>
      <dgm:t>
        <a:bodyPr/>
        <a:lstStyle/>
        <a:p>
          <a:endParaRPr lang="ru-RU"/>
        </a:p>
      </dgm:t>
    </dgm:pt>
    <dgm:pt modelId="{03CCAEB4-3421-4F1B-A24F-E5F41B796634}" type="sibTrans" cxnId="{A046FE2A-D984-4D98-BD6C-EDBB830CF947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53670B7E-C068-4874-85B3-6B5906B264A7}">
      <dgm:prSet phldrT="[Текст]" phldr="1"/>
      <dgm:spPr/>
      <dgm:t>
        <a:bodyPr/>
        <a:lstStyle/>
        <a:p>
          <a:endParaRPr lang="ru-RU"/>
        </a:p>
      </dgm:t>
    </dgm:pt>
    <dgm:pt modelId="{022DFDFD-0CA0-49CA-B1C7-D074ECAE5401}" type="parTrans" cxnId="{6082D19C-EE83-4DAA-8F58-820890FA54E4}">
      <dgm:prSet/>
      <dgm:spPr/>
      <dgm:t>
        <a:bodyPr/>
        <a:lstStyle/>
        <a:p>
          <a:endParaRPr lang="ru-RU"/>
        </a:p>
      </dgm:t>
    </dgm:pt>
    <dgm:pt modelId="{908C184D-0BD1-4872-93C3-AB65F90C6351}" type="sibTrans" cxnId="{6082D19C-EE83-4DAA-8F58-820890FA54E4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ru-RU"/>
        </a:p>
      </dgm:t>
    </dgm:pt>
    <dgm:pt modelId="{6D25D619-208D-4183-97B6-79A67ADB868A}" type="pres">
      <dgm:prSet presAssocID="{607FF154-3345-42B7-9722-C9980BB98C19}" presName="Name0" presStyleCnt="0">
        <dgm:presLayoutVars>
          <dgm:chMax val="5"/>
          <dgm:dir/>
        </dgm:presLayoutVars>
      </dgm:prSet>
      <dgm:spPr/>
    </dgm:pt>
    <dgm:pt modelId="{F95427A3-1908-495A-ACEA-C42217E4B3C5}" type="pres">
      <dgm:prSet presAssocID="{607FF154-3345-42B7-9722-C9980BB98C19}" presName="picts" presStyleCnt="0"/>
      <dgm:spPr/>
    </dgm:pt>
    <dgm:pt modelId="{FFD4C0C5-C3F9-4890-9FD2-6600987C64F7}" type="pres">
      <dgm:prSet presAssocID="{607FF154-3345-42B7-9722-C9980BB98C19}" presName="space1" presStyleCnt="0"/>
      <dgm:spPr/>
    </dgm:pt>
    <dgm:pt modelId="{B7474929-6171-4C04-9FC4-2A32D36FE849}" type="pres">
      <dgm:prSet presAssocID="{607FF154-3345-42B7-9722-C9980BB98C19}" presName="space2" presStyleCnt="0"/>
      <dgm:spPr/>
    </dgm:pt>
    <dgm:pt modelId="{030901A0-233C-4789-A2E0-7BCF5CD489B1}" type="pres">
      <dgm:prSet presAssocID="{F364F08B-9281-423B-B5B2-44D2F5E73AEC}" presName="pictA1" presStyleCnt="0"/>
      <dgm:spPr/>
    </dgm:pt>
    <dgm:pt modelId="{4C2FC656-D9DE-41B0-BCBE-B4D7DDCB1351}" type="pres">
      <dgm:prSet presAssocID="{F364F08B-9281-423B-B5B2-44D2F5E73AEC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4F74C938-6E81-4461-B01B-F987784D13E2}" type="pres">
      <dgm:prSet presAssocID="{F364F08B-9281-423B-B5B2-44D2F5E73AEC}" presName="oneDotPict" presStyleCnt="0"/>
      <dgm:spPr/>
    </dgm:pt>
    <dgm:pt modelId="{0C753A9D-E649-40CD-B391-B26FE27C1FAE}" type="pres">
      <dgm:prSet presAssocID="{F364F08B-9281-423B-B5B2-44D2F5E73AEC}" presName="dotPict_11" presStyleLbl="solidFgAcc1" presStyleIdx="0" presStyleCnt="30"/>
      <dgm:spPr/>
    </dgm:pt>
    <dgm:pt modelId="{49731B2A-27B2-40BB-855C-44671D90FA41}" type="pres">
      <dgm:prSet presAssocID="{A9CB7909-AE89-4833-92BE-2E7CAA34C5C9}" presName="pictA2" presStyleCnt="0"/>
      <dgm:spPr/>
    </dgm:pt>
    <dgm:pt modelId="{9D53196D-1E9F-4FC0-8FCA-6D5E133756CB}" type="pres">
      <dgm:prSet presAssocID="{A9CB7909-AE89-4833-92BE-2E7CAA34C5C9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C2C6DD60-660E-4AD3-9B36-915741CB2EBF}" type="pres">
      <dgm:prSet presAssocID="{A9CB7909-AE89-4833-92BE-2E7CAA34C5C9}" presName="twoDotsPict" presStyleCnt="0"/>
      <dgm:spPr/>
    </dgm:pt>
    <dgm:pt modelId="{6A4D1033-A5C9-4C79-BB29-3766621F4E86}" type="pres">
      <dgm:prSet presAssocID="{A9CB7909-AE89-4833-92BE-2E7CAA34C5C9}" presName="dotPict_21" presStyleLbl="solidFgAcc1" presStyleIdx="1" presStyleCnt="30"/>
      <dgm:spPr/>
    </dgm:pt>
    <dgm:pt modelId="{578D0749-B102-4F09-B38D-DD4320477DAB}" type="pres">
      <dgm:prSet presAssocID="{A9CB7909-AE89-4833-92BE-2E7CAA34C5C9}" presName="dotPict_22" presStyleLbl="solidFgAcc1" presStyleIdx="2" presStyleCnt="30"/>
      <dgm:spPr/>
    </dgm:pt>
    <dgm:pt modelId="{65E73431-CE9E-491F-B9D8-12E2541F426D}" type="pres">
      <dgm:prSet presAssocID="{FA6C29F3-30BD-4F74-A6EC-06586618F6F3}" presName="pictA3" presStyleCnt="0"/>
      <dgm:spPr/>
    </dgm:pt>
    <dgm:pt modelId="{FA771A11-7715-4E3E-BD94-5A141D0E84CA}" type="pres">
      <dgm:prSet presAssocID="{FA6C29F3-30BD-4F74-A6EC-06586618F6F3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6487EC7D-7312-4A89-9D4D-F1B2310FD62E}" type="pres">
      <dgm:prSet presAssocID="{FA6C29F3-30BD-4F74-A6EC-06586618F6F3}" presName="threeDotsPict" presStyleCnt="0"/>
      <dgm:spPr/>
    </dgm:pt>
    <dgm:pt modelId="{AEA35A4E-9EF5-442F-BC84-900669A05E65}" type="pres">
      <dgm:prSet presAssocID="{FA6C29F3-30BD-4F74-A6EC-06586618F6F3}" presName="dotPict_31" presStyleLbl="solidFgAcc1" presStyleIdx="3" presStyleCnt="30"/>
      <dgm:spPr/>
    </dgm:pt>
    <dgm:pt modelId="{894B0859-A7A2-4197-80EC-43AF55F6815F}" type="pres">
      <dgm:prSet presAssocID="{FA6C29F3-30BD-4F74-A6EC-06586618F6F3}" presName="dotPict_32" presStyleLbl="solidFgAcc1" presStyleIdx="4" presStyleCnt="30"/>
      <dgm:spPr/>
    </dgm:pt>
    <dgm:pt modelId="{216D3B9F-9333-4186-B605-D11752EBF3F2}" type="pres">
      <dgm:prSet presAssocID="{FA6C29F3-30BD-4F74-A6EC-06586618F6F3}" presName="dotPict_33" presStyleLbl="solidFgAcc1" presStyleIdx="5" presStyleCnt="30"/>
      <dgm:spPr/>
    </dgm:pt>
    <dgm:pt modelId="{91F53094-743F-46C6-A7D6-4E238A41C894}" type="pres">
      <dgm:prSet presAssocID="{03CCAEB4-3421-4F1B-A24F-E5F41B796634}" presName="pictA4" presStyleCnt="0"/>
      <dgm:spPr/>
    </dgm:pt>
    <dgm:pt modelId="{04F5B62E-55E2-4556-811D-53A196C93E12}" type="pres">
      <dgm:prSet presAssocID="{03CCAEB4-3421-4F1B-A24F-E5F41B796634}" presName="imageRepeatNode" presStyleLbl="alignNode1" presStyleIdx="3" presStyleCnt="5" custLinFactNeighborX="1430" custLinFactNeighborY="1430"/>
      <dgm:spPr/>
      <dgm:t>
        <a:bodyPr/>
        <a:lstStyle/>
        <a:p>
          <a:endParaRPr lang="ru-RU"/>
        </a:p>
      </dgm:t>
    </dgm:pt>
    <dgm:pt modelId="{FB995BB4-5066-4E5D-8EB2-C0AF67C67876}" type="pres">
      <dgm:prSet presAssocID="{03CCAEB4-3421-4F1B-A24F-E5F41B796634}" presName="fourDotsPict" presStyleCnt="0"/>
      <dgm:spPr/>
    </dgm:pt>
    <dgm:pt modelId="{1C8F293A-56D2-46C8-AF22-84E46BF83F65}" type="pres">
      <dgm:prSet presAssocID="{03CCAEB4-3421-4F1B-A24F-E5F41B796634}" presName="dotPict_41" presStyleLbl="solidFgAcc1" presStyleIdx="6" presStyleCnt="30"/>
      <dgm:spPr/>
    </dgm:pt>
    <dgm:pt modelId="{2969303B-6577-4CAF-B734-0442CCDB5C3A}" type="pres">
      <dgm:prSet presAssocID="{03CCAEB4-3421-4F1B-A24F-E5F41B796634}" presName="dotPict_42" presStyleLbl="solidFgAcc1" presStyleIdx="7" presStyleCnt="30"/>
      <dgm:spPr/>
    </dgm:pt>
    <dgm:pt modelId="{AA639D4D-1CE5-47CC-BA90-29E411B2F528}" type="pres">
      <dgm:prSet presAssocID="{03CCAEB4-3421-4F1B-A24F-E5F41B796634}" presName="dotPict_43" presStyleLbl="solidFgAcc1" presStyleIdx="8" presStyleCnt="30"/>
      <dgm:spPr/>
    </dgm:pt>
    <dgm:pt modelId="{CB209CB9-9031-4C1C-9AD9-FBB602FAB32D}" type="pres">
      <dgm:prSet presAssocID="{03CCAEB4-3421-4F1B-A24F-E5F41B796634}" presName="dotPict_44" presStyleLbl="solidFgAcc1" presStyleIdx="9" presStyleCnt="30"/>
      <dgm:spPr/>
    </dgm:pt>
    <dgm:pt modelId="{5A4A69B2-EFD8-45B3-8A41-1E1C33D1052F}" type="pres">
      <dgm:prSet presAssocID="{908C184D-0BD1-4872-93C3-AB65F90C6351}" presName="pictA5" presStyleCnt="0"/>
      <dgm:spPr/>
    </dgm:pt>
    <dgm:pt modelId="{D9905926-7629-474D-B8F8-1D943BCCDB61}" type="pres">
      <dgm:prSet presAssocID="{908C184D-0BD1-4872-93C3-AB65F90C6351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311EF80D-798D-4611-9A37-CE0004CBEC36}" type="pres">
      <dgm:prSet presAssocID="{908C184D-0BD1-4872-93C3-AB65F90C6351}" presName="fiveDotsPict" presStyleCnt="0"/>
      <dgm:spPr/>
    </dgm:pt>
    <dgm:pt modelId="{82F8FA85-0071-47CA-8712-62DEF69D86CD}" type="pres">
      <dgm:prSet presAssocID="{908C184D-0BD1-4872-93C3-AB65F90C6351}" presName="dotPict_51" presStyleLbl="solidFgAcc1" presStyleIdx="10" presStyleCnt="30"/>
      <dgm:spPr/>
    </dgm:pt>
    <dgm:pt modelId="{138BCCF2-6EDD-4DBE-A65F-4C20F6DDDF1E}" type="pres">
      <dgm:prSet presAssocID="{908C184D-0BD1-4872-93C3-AB65F90C6351}" presName="dotPict_52" presStyleLbl="solidFgAcc1" presStyleIdx="11" presStyleCnt="30"/>
      <dgm:spPr/>
    </dgm:pt>
    <dgm:pt modelId="{FBFA878D-C80C-49E0-A143-00D40C37C7AA}" type="pres">
      <dgm:prSet presAssocID="{908C184D-0BD1-4872-93C3-AB65F90C6351}" presName="dotPict_53" presStyleLbl="solidFgAcc1" presStyleIdx="12" presStyleCnt="30"/>
      <dgm:spPr/>
    </dgm:pt>
    <dgm:pt modelId="{A26F2962-C854-4348-BA04-17D6F860B369}" type="pres">
      <dgm:prSet presAssocID="{908C184D-0BD1-4872-93C3-AB65F90C6351}" presName="dotPict_54" presStyleLbl="solidFgAcc1" presStyleIdx="13" presStyleCnt="30"/>
      <dgm:spPr/>
    </dgm:pt>
    <dgm:pt modelId="{F0D879CA-1B77-4AD9-B7C5-4DFF055BBAF6}" type="pres">
      <dgm:prSet presAssocID="{908C184D-0BD1-4872-93C3-AB65F90C6351}" presName="dotPict_55" presStyleLbl="solidFgAcc1" presStyleIdx="14" presStyleCnt="30"/>
      <dgm:spPr/>
    </dgm:pt>
    <dgm:pt modelId="{81C61D0E-9ED8-4B48-870C-E319833516B8}" type="pres">
      <dgm:prSet presAssocID="{607FF154-3345-42B7-9722-C9980BB98C19}" presName="txLine" presStyleCnt="0"/>
      <dgm:spPr/>
    </dgm:pt>
    <dgm:pt modelId="{768C736B-CE1C-4AAE-8F6F-6393AE165A3A}" type="pres">
      <dgm:prSet presAssocID="{957348CC-282A-479D-8A3C-4F4B540F4867}" presName="oneDotTx" presStyleCnt="0"/>
      <dgm:spPr/>
    </dgm:pt>
    <dgm:pt modelId="{C7B6D91A-8993-4B75-8970-34992E4D0636}" type="pres">
      <dgm:prSet presAssocID="{957348CC-282A-479D-8A3C-4F4B540F4867}" presName="dotTx_11" presStyleLbl="solidFgAcc1" presStyleIdx="15" presStyleCnt="30"/>
      <dgm:spPr/>
    </dgm:pt>
    <dgm:pt modelId="{A5CAD558-6DAC-4CA0-8CBF-9BD4B21BEDAE}" type="pres">
      <dgm:prSet presAssocID="{957348CC-282A-479D-8A3C-4F4B540F4867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814F5-5ACC-4598-BD84-76FA4CFE53DC}" type="pres">
      <dgm:prSet presAssocID="{FDB7724B-4DD5-478A-9ED7-072BC6D4FF54}" presName="twoDotsTx" presStyleCnt="0"/>
      <dgm:spPr/>
    </dgm:pt>
    <dgm:pt modelId="{3EB9980E-FF6E-4B97-B2B2-9C78B816DB6D}" type="pres">
      <dgm:prSet presAssocID="{FDB7724B-4DD5-478A-9ED7-072BC6D4FF54}" presName="dotTx_21" presStyleLbl="solidFgAcc1" presStyleIdx="16" presStyleCnt="30"/>
      <dgm:spPr/>
    </dgm:pt>
    <dgm:pt modelId="{38986CEF-C014-4009-8BB5-C7C599BF2265}" type="pres">
      <dgm:prSet presAssocID="{FDB7724B-4DD5-478A-9ED7-072BC6D4FF54}" presName="dotTx_22" presStyleLbl="solidFgAcc1" presStyleIdx="17" presStyleCnt="30"/>
      <dgm:spPr/>
    </dgm:pt>
    <dgm:pt modelId="{4B222F33-EA38-471C-9A9F-2E3F132578F5}" type="pres">
      <dgm:prSet presAssocID="{FDB7724B-4DD5-478A-9ED7-072BC6D4FF54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08031-7CEE-46EA-8015-94316618986E}" type="pres">
      <dgm:prSet presAssocID="{A1771C78-FCF2-427F-818F-63328E58D225}" presName="threeDotsTx" presStyleCnt="0"/>
      <dgm:spPr/>
    </dgm:pt>
    <dgm:pt modelId="{40B39F33-4337-4405-B61E-EAA8A6638CFD}" type="pres">
      <dgm:prSet presAssocID="{A1771C78-FCF2-427F-818F-63328E58D225}" presName="dotTx_31" presStyleLbl="solidFgAcc1" presStyleIdx="18" presStyleCnt="30"/>
      <dgm:spPr/>
    </dgm:pt>
    <dgm:pt modelId="{6F1C58DD-AF50-45A5-86ED-D52DA66ED7D2}" type="pres">
      <dgm:prSet presAssocID="{A1771C78-FCF2-427F-818F-63328E58D225}" presName="dotTx_32" presStyleLbl="solidFgAcc1" presStyleIdx="19" presStyleCnt="30"/>
      <dgm:spPr/>
    </dgm:pt>
    <dgm:pt modelId="{83172C10-7A37-4E1F-AC70-21430617BBC4}" type="pres">
      <dgm:prSet presAssocID="{A1771C78-FCF2-427F-818F-63328E58D225}" presName="dotTx_33" presStyleLbl="solidFgAcc1" presStyleIdx="20" presStyleCnt="30"/>
      <dgm:spPr/>
    </dgm:pt>
    <dgm:pt modelId="{E338A374-FF51-4BAE-96E5-F42E1AA3F36C}" type="pres">
      <dgm:prSet presAssocID="{A1771C78-FCF2-427F-818F-63328E58D225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1BC0D-2A2D-4B2A-9DE4-DA31BA211962}" type="pres">
      <dgm:prSet presAssocID="{D1E156DF-6829-4763-B724-91C0DC45EF8E}" presName="fourDotsTx" presStyleCnt="0"/>
      <dgm:spPr/>
    </dgm:pt>
    <dgm:pt modelId="{E26F4D0C-E67D-4159-A157-7FB8BC423EF8}" type="pres">
      <dgm:prSet presAssocID="{D1E156DF-6829-4763-B724-91C0DC45EF8E}" presName="dotTx_41" presStyleLbl="solidFgAcc1" presStyleIdx="21" presStyleCnt="30"/>
      <dgm:spPr/>
    </dgm:pt>
    <dgm:pt modelId="{FA1E265A-2268-42CB-892B-5694CF6F0058}" type="pres">
      <dgm:prSet presAssocID="{D1E156DF-6829-4763-B724-91C0DC45EF8E}" presName="dotTx_42" presStyleLbl="solidFgAcc1" presStyleIdx="22" presStyleCnt="30"/>
      <dgm:spPr/>
    </dgm:pt>
    <dgm:pt modelId="{AA4BD809-5DBC-4038-B0C5-7CFFC9C0E2AB}" type="pres">
      <dgm:prSet presAssocID="{D1E156DF-6829-4763-B724-91C0DC45EF8E}" presName="dotTx_43" presStyleLbl="solidFgAcc1" presStyleIdx="23" presStyleCnt="30"/>
      <dgm:spPr/>
    </dgm:pt>
    <dgm:pt modelId="{05B386AD-C387-4C1A-99EB-F8EC3EE42CB9}" type="pres">
      <dgm:prSet presAssocID="{D1E156DF-6829-4763-B724-91C0DC45EF8E}" presName="dotTx_44" presStyleLbl="solidFgAcc1" presStyleIdx="24" presStyleCnt="30"/>
      <dgm:spPr/>
    </dgm:pt>
    <dgm:pt modelId="{4DDB6EC5-068F-4D9C-BAD7-5D8E135250E0}" type="pres">
      <dgm:prSet presAssocID="{D1E156DF-6829-4763-B724-91C0DC45EF8E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79FC0-E170-4349-AF9A-41C86B7D2367}" type="pres">
      <dgm:prSet presAssocID="{53670B7E-C068-4874-85B3-6B5906B264A7}" presName="fiveDotsTx" presStyleCnt="0"/>
      <dgm:spPr/>
    </dgm:pt>
    <dgm:pt modelId="{CF8184EA-52AD-4350-BA59-46031A1292D1}" type="pres">
      <dgm:prSet presAssocID="{53670B7E-C068-4874-85B3-6B5906B264A7}" presName="dotTx_51" presStyleLbl="solidFgAcc1" presStyleIdx="25" presStyleCnt="30"/>
      <dgm:spPr/>
    </dgm:pt>
    <dgm:pt modelId="{904A58D2-26B3-41B6-9828-2B834A494EF4}" type="pres">
      <dgm:prSet presAssocID="{53670B7E-C068-4874-85B3-6B5906B264A7}" presName="dotTx_52" presStyleLbl="solidFgAcc1" presStyleIdx="26" presStyleCnt="30"/>
      <dgm:spPr/>
    </dgm:pt>
    <dgm:pt modelId="{91EA2ACB-A641-426A-B9D4-6FAB46202805}" type="pres">
      <dgm:prSet presAssocID="{53670B7E-C068-4874-85B3-6B5906B264A7}" presName="dotTx_53" presStyleLbl="solidFgAcc1" presStyleIdx="27" presStyleCnt="30"/>
      <dgm:spPr/>
    </dgm:pt>
    <dgm:pt modelId="{66C30C7C-4BD2-4D5B-8ED1-C1C282BAB524}" type="pres">
      <dgm:prSet presAssocID="{53670B7E-C068-4874-85B3-6B5906B264A7}" presName="dotTx_54" presStyleLbl="solidFgAcc1" presStyleIdx="28" presStyleCnt="30"/>
      <dgm:spPr/>
    </dgm:pt>
    <dgm:pt modelId="{F8C2A880-C98C-4909-9AB3-D98C5376E430}" type="pres">
      <dgm:prSet presAssocID="{53670B7E-C068-4874-85B3-6B5906B264A7}" presName="dotTx_55" presStyleLbl="solidFgAcc1" presStyleIdx="29" presStyleCnt="30"/>
      <dgm:spPr/>
    </dgm:pt>
    <dgm:pt modelId="{DA029285-36CA-48D0-81A3-1C40B09CA56A}" type="pres">
      <dgm:prSet presAssocID="{53670B7E-C068-4874-85B3-6B5906B264A7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D8C235-5E35-4AE7-ACC9-DA8640EC27BF}" type="presOf" srcId="{D1E156DF-6829-4763-B724-91C0DC45EF8E}" destId="{4DDB6EC5-068F-4D9C-BAD7-5D8E135250E0}" srcOrd="0" destOrd="0" presId="urn:microsoft.com/office/officeart/2009/3/layout/SpiralPicture"/>
    <dgm:cxn modelId="{E22126EC-7BDF-485D-BD12-07663731F4B7}" type="presOf" srcId="{908C184D-0BD1-4872-93C3-AB65F90C6351}" destId="{D9905926-7629-474D-B8F8-1D943BCCDB61}" srcOrd="0" destOrd="0" presId="urn:microsoft.com/office/officeart/2009/3/layout/SpiralPicture"/>
    <dgm:cxn modelId="{6082D19C-EE83-4DAA-8F58-820890FA54E4}" srcId="{607FF154-3345-42B7-9722-C9980BB98C19}" destId="{53670B7E-C068-4874-85B3-6B5906B264A7}" srcOrd="4" destOrd="0" parTransId="{022DFDFD-0CA0-49CA-B1C7-D074ECAE5401}" sibTransId="{908C184D-0BD1-4872-93C3-AB65F90C6351}"/>
    <dgm:cxn modelId="{B3295880-C69A-43EC-A3B5-4D659D326E30}" type="presOf" srcId="{53670B7E-C068-4874-85B3-6B5906B264A7}" destId="{DA029285-36CA-48D0-81A3-1C40B09CA56A}" srcOrd="0" destOrd="0" presId="urn:microsoft.com/office/officeart/2009/3/layout/SpiralPicture"/>
    <dgm:cxn modelId="{398EB629-71D0-4405-9388-D71A9BD1A4EE}" srcId="{607FF154-3345-42B7-9722-C9980BB98C19}" destId="{A1771C78-FCF2-427F-818F-63328E58D225}" srcOrd="2" destOrd="0" parTransId="{C41F44A4-502B-4FC8-92CF-32437A4DD8D5}" sibTransId="{FA6C29F3-30BD-4F74-A6EC-06586618F6F3}"/>
    <dgm:cxn modelId="{2779732E-AF01-47CF-912C-0301BB9F902B}" type="presOf" srcId="{F364F08B-9281-423B-B5B2-44D2F5E73AEC}" destId="{4C2FC656-D9DE-41B0-BCBE-B4D7DDCB1351}" srcOrd="0" destOrd="0" presId="urn:microsoft.com/office/officeart/2009/3/layout/SpiralPicture"/>
    <dgm:cxn modelId="{8B7F025A-8B67-41E1-B96D-0CF27F0C1E8D}" type="presOf" srcId="{957348CC-282A-479D-8A3C-4F4B540F4867}" destId="{A5CAD558-6DAC-4CA0-8CBF-9BD4B21BEDAE}" srcOrd="0" destOrd="0" presId="urn:microsoft.com/office/officeart/2009/3/layout/SpiralPicture"/>
    <dgm:cxn modelId="{62E63CC9-6B76-4040-9DE6-6A83EE4AB07E}" type="presOf" srcId="{FDB7724B-4DD5-478A-9ED7-072BC6D4FF54}" destId="{4B222F33-EA38-471C-9A9F-2E3F132578F5}" srcOrd="0" destOrd="0" presId="urn:microsoft.com/office/officeart/2009/3/layout/SpiralPicture"/>
    <dgm:cxn modelId="{EFACD6B3-46FE-46AB-83C0-11133C1E8ECB}" type="presOf" srcId="{607FF154-3345-42B7-9722-C9980BB98C19}" destId="{6D25D619-208D-4183-97B6-79A67ADB868A}" srcOrd="0" destOrd="0" presId="urn:microsoft.com/office/officeart/2009/3/layout/SpiralPicture"/>
    <dgm:cxn modelId="{A9C309BF-C3CB-4925-BE5B-63D4FC69FB56}" srcId="{607FF154-3345-42B7-9722-C9980BB98C19}" destId="{957348CC-282A-479D-8A3C-4F4B540F4867}" srcOrd="0" destOrd="0" parTransId="{4D707AAF-E15F-4D0F-8A20-287262472B6F}" sibTransId="{F364F08B-9281-423B-B5B2-44D2F5E73AEC}"/>
    <dgm:cxn modelId="{309F56D3-8196-4F31-B559-C61D8925A751}" type="presOf" srcId="{A9CB7909-AE89-4833-92BE-2E7CAA34C5C9}" destId="{9D53196D-1E9F-4FC0-8FCA-6D5E133756CB}" srcOrd="0" destOrd="0" presId="urn:microsoft.com/office/officeart/2009/3/layout/SpiralPicture"/>
    <dgm:cxn modelId="{AE0AE822-5A68-4E97-9A0D-48DE5D55846C}" type="presOf" srcId="{03CCAEB4-3421-4F1B-A24F-E5F41B796634}" destId="{04F5B62E-55E2-4556-811D-53A196C93E12}" srcOrd="0" destOrd="0" presId="urn:microsoft.com/office/officeart/2009/3/layout/SpiralPicture"/>
    <dgm:cxn modelId="{2458C561-0296-4293-91F1-506C53E748D9}" type="presOf" srcId="{A1771C78-FCF2-427F-818F-63328E58D225}" destId="{E338A374-FF51-4BAE-96E5-F42E1AA3F36C}" srcOrd="0" destOrd="0" presId="urn:microsoft.com/office/officeart/2009/3/layout/SpiralPicture"/>
    <dgm:cxn modelId="{5BF7FF90-0AED-4C01-990A-A2394259FD56}" srcId="{607FF154-3345-42B7-9722-C9980BB98C19}" destId="{FDB7724B-4DD5-478A-9ED7-072BC6D4FF54}" srcOrd="1" destOrd="0" parTransId="{1D8D013A-DCC1-4149-BF27-CE4BF962BE01}" sibTransId="{A9CB7909-AE89-4833-92BE-2E7CAA34C5C9}"/>
    <dgm:cxn modelId="{A046FE2A-D984-4D98-BD6C-EDBB830CF947}" srcId="{607FF154-3345-42B7-9722-C9980BB98C19}" destId="{D1E156DF-6829-4763-B724-91C0DC45EF8E}" srcOrd="3" destOrd="0" parTransId="{A6C99151-A402-4E73-A1AD-B5575E95150F}" sibTransId="{03CCAEB4-3421-4F1B-A24F-E5F41B796634}"/>
    <dgm:cxn modelId="{EF668850-5823-401B-866A-751873E97F93}" type="presOf" srcId="{FA6C29F3-30BD-4F74-A6EC-06586618F6F3}" destId="{FA771A11-7715-4E3E-BD94-5A141D0E84CA}" srcOrd="0" destOrd="0" presId="urn:microsoft.com/office/officeart/2009/3/layout/SpiralPicture"/>
    <dgm:cxn modelId="{BBEEB64F-7D85-4D27-A2EC-4321CA885927}" type="presParOf" srcId="{6D25D619-208D-4183-97B6-79A67ADB868A}" destId="{F95427A3-1908-495A-ACEA-C42217E4B3C5}" srcOrd="0" destOrd="0" presId="urn:microsoft.com/office/officeart/2009/3/layout/SpiralPicture"/>
    <dgm:cxn modelId="{F5C4B689-21C7-4A9D-8E9E-DAC462B208E2}" type="presParOf" srcId="{F95427A3-1908-495A-ACEA-C42217E4B3C5}" destId="{FFD4C0C5-C3F9-4890-9FD2-6600987C64F7}" srcOrd="0" destOrd="0" presId="urn:microsoft.com/office/officeart/2009/3/layout/SpiralPicture"/>
    <dgm:cxn modelId="{ED6C83BA-CA75-4129-94C0-997F2EC4CAD2}" type="presParOf" srcId="{F95427A3-1908-495A-ACEA-C42217E4B3C5}" destId="{B7474929-6171-4C04-9FC4-2A32D36FE849}" srcOrd="1" destOrd="0" presId="urn:microsoft.com/office/officeart/2009/3/layout/SpiralPicture"/>
    <dgm:cxn modelId="{86839DBC-859E-45E1-92B9-1C82BC0FFDA7}" type="presParOf" srcId="{F95427A3-1908-495A-ACEA-C42217E4B3C5}" destId="{030901A0-233C-4789-A2E0-7BCF5CD489B1}" srcOrd="2" destOrd="0" presId="urn:microsoft.com/office/officeart/2009/3/layout/SpiralPicture"/>
    <dgm:cxn modelId="{4FE2FFD5-D915-4EC2-8AB3-72048B135A24}" type="presParOf" srcId="{030901A0-233C-4789-A2E0-7BCF5CD489B1}" destId="{4C2FC656-D9DE-41B0-BCBE-B4D7DDCB1351}" srcOrd="0" destOrd="0" presId="urn:microsoft.com/office/officeart/2009/3/layout/SpiralPicture"/>
    <dgm:cxn modelId="{BCF4CDD3-8601-41ED-8496-5133B6B2E9CE}" type="presParOf" srcId="{F95427A3-1908-495A-ACEA-C42217E4B3C5}" destId="{4F74C938-6E81-4461-B01B-F987784D13E2}" srcOrd="3" destOrd="0" presId="urn:microsoft.com/office/officeart/2009/3/layout/SpiralPicture"/>
    <dgm:cxn modelId="{66FFF7DB-73A8-459E-A0D5-972094B455C0}" type="presParOf" srcId="{4F74C938-6E81-4461-B01B-F987784D13E2}" destId="{0C753A9D-E649-40CD-B391-B26FE27C1FAE}" srcOrd="0" destOrd="0" presId="urn:microsoft.com/office/officeart/2009/3/layout/SpiralPicture"/>
    <dgm:cxn modelId="{C3BD9C06-6280-4142-B166-648C80683DAD}" type="presParOf" srcId="{F95427A3-1908-495A-ACEA-C42217E4B3C5}" destId="{49731B2A-27B2-40BB-855C-44671D90FA41}" srcOrd="4" destOrd="0" presId="urn:microsoft.com/office/officeart/2009/3/layout/SpiralPicture"/>
    <dgm:cxn modelId="{A56C1D2D-4C24-47F7-9E72-E22AC60CC897}" type="presParOf" srcId="{49731B2A-27B2-40BB-855C-44671D90FA41}" destId="{9D53196D-1E9F-4FC0-8FCA-6D5E133756CB}" srcOrd="0" destOrd="0" presId="urn:microsoft.com/office/officeart/2009/3/layout/SpiralPicture"/>
    <dgm:cxn modelId="{10E46156-FEC7-492F-A74C-F841118A417D}" type="presParOf" srcId="{F95427A3-1908-495A-ACEA-C42217E4B3C5}" destId="{C2C6DD60-660E-4AD3-9B36-915741CB2EBF}" srcOrd="5" destOrd="0" presId="urn:microsoft.com/office/officeart/2009/3/layout/SpiralPicture"/>
    <dgm:cxn modelId="{F69C95E7-4084-41A6-B64B-064EC72C2BA2}" type="presParOf" srcId="{C2C6DD60-660E-4AD3-9B36-915741CB2EBF}" destId="{6A4D1033-A5C9-4C79-BB29-3766621F4E86}" srcOrd="0" destOrd="0" presId="urn:microsoft.com/office/officeart/2009/3/layout/SpiralPicture"/>
    <dgm:cxn modelId="{02F8C48C-6296-4829-9BA7-59181AD1E9B1}" type="presParOf" srcId="{C2C6DD60-660E-4AD3-9B36-915741CB2EBF}" destId="{578D0749-B102-4F09-B38D-DD4320477DAB}" srcOrd="1" destOrd="0" presId="urn:microsoft.com/office/officeart/2009/3/layout/SpiralPicture"/>
    <dgm:cxn modelId="{882533F2-4EE0-4D83-B3B7-607BCD449F14}" type="presParOf" srcId="{F95427A3-1908-495A-ACEA-C42217E4B3C5}" destId="{65E73431-CE9E-491F-B9D8-12E2541F426D}" srcOrd="6" destOrd="0" presId="urn:microsoft.com/office/officeart/2009/3/layout/SpiralPicture"/>
    <dgm:cxn modelId="{8474EDA8-85C6-45ED-9F9C-5A17FF1CB9D1}" type="presParOf" srcId="{65E73431-CE9E-491F-B9D8-12E2541F426D}" destId="{FA771A11-7715-4E3E-BD94-5A141D0E84CA}" srcOrd="0" destOrd="0" presId="urn:microsoft.com/office/officeart/2009/3/layout/SpiralPicture"/>
    <dgm:cxn modelId="{19097936-CA72-4831-8B03-71767984D5C6}" type="presParOf" srcId="{F95427A3-1908-495A-ACEA-C42217E4B3C5}" destId="{6487EC7D-7312-4A89-9D4D-F1B2310FD62E}" srcOrd="7" destOrd="0" presId="urn:microsoft.com/office/officeart/2009/3/layout/SpiralPicture"/>
    <dgm:cxn modelId="{6BAA2026-D7A7-43E5-8550-30A7974F0574}" type="presParOf" srcId="{6487EC7D-7312-4A89-9D4D-F1B2310FD62E}" destId="{AEA35A4E-9EF5-442F-BC84-900669A05E65}" srcOrd="0" destOrd="0" presId="urn:microsoft.com/office/officeart/2009/3/layout/SpiralPicture"/>
    <dgm:cxn modelId="{EA503C64-E67E-42B9-B97A-32DD2B1D45E5}" type="presParOf" srcId="{6487EC7D-7312-4A89-9D4D-F1B2310FD62E}" destId="{894B0859-A7A2-4197-80EC-43AF55F6815F}" srcOrd="1" destOrd="0" presId="urn:microsoft.com/office/officeart/2009/3/layout/SpiralPicture"/>
    <dgm:cxn modelId="{623E4792-EBD2-41E0-AF46-D6365EA00BE6}" type="presParOf" srcId="{6487EC7D-7312-4A89-9D4D-F1B2310FD62E}" destId="{216D3B9F-9333-4186-B605-D11752EBF3F2}" srcOrd="2" destOrd="0" presId="urn:microsoft.com/office/officeart/2009/3/layout/SpiralPicture"/>
    <dgm:cxn modelId="{776537BA-2CDB-4049-8BDB-750BD7E0692F}" type="presParOf" srcId="{F95427A3-1908-495A-ACEA-C42217E4B3C5}" destId="{91F53094-743F-46C6-A7D6-4E238A41C894}" srcOrd="8" destOrd="0" presId="urn:microsoft.com/office/officeart/2009/3/layout/SpiralPicture"/>
    <dgm:cxn modelId="{F1D56EF4-7AE4-4E99-B827-30545F6B13CC}" type="presParOf" srcId="{91F53094-743F-46C6-A7D6-4E238A41C894}" destId="{04F5B62E-55E2-4556-811D-53A196C93E12}" srcOrd="0" destOrd="0" presId="urn:microsoft.com/office/officeart/2009/3/layout/SpiralPicture"/>
    <dgm:cxn modelId="{D7C12048-5C56-42CF-B813-C084D63822DA}" type="presParOf" srcId="{F95427A3-1908-495A-ACEA-C42217E4B3C5}" destId="{FB995BB4-5066-4E5D-8EB2-C0AF67C67876}" srcOrd="9" destOrd="0" presId="urn:microsoft.com/office/officeart/2009/3/layout/SpiralPicture"/>
    <dgm:cxn modelId="{95767191-16A9-4A7E-9CC6-5A98E5E605E5}" type="presParOf" srcId="{FB995BB4-5066-4E5D-8EB2-C0AF67C67876}" destId="{1C8F293A-56D2-46C8-AF22-84E46BF83F65}" srcOrd="0" destOrd="0" presId="urn:microsoft.com/office/officeart/2009/3/layout/SpiralPicture"/>
    <dgm:cxn modelId="{3EF08DA4-A248-4190-A3F9-B9EBB5BCD8FF}" type="presParOf" srcId="{FB995BB4-5066-4E5D-8EB2-C0AF67C67876}" destId="{2969303B-6577-4CAF-B734-0442CCDB5C3A}" srcOrd="1" destOrd="0" presId="urn:microsoft.com/office/officeart/2009/3/layout/SpiralPicture"/>
    <dgm:cxn modelId="{8D18902B-1073-4A45-9E6F-C05D81760CEC}" type="presParOf" srcId="{FB995BB4-5066-4E5D-8EB2-C0AF67C67876}" destId="{AA639D4D-1CE5-47CC-BA90-29E411B2F528}" srcOrd="2" destOrd="0" presId="urn:microsoft.com/office/officeart/2009/3/layout/SpiralPicture"/>
    <dgm:cxn modelId="{BEF5C707-4FF1-40A8-940D-87815B9197D0}" type="presParOf" srcId="{FB995BB4-5066-4E5D-8EB2-C0AF67C67876}" destId="{CB209CB9-9031-4C1C-9AD9-FBB602FAB32D}" srcOrd="3" destOrd="0" presId="urn:microsoft.com/office/officeart/2009/3/layout/SpiralPicture"/>
    <dgm:cxn modelId="{355C192B-7C7C-4232-A2BD-94C6573457DE}" type="presParOf" srcId="{F95427A3-1908-495A-ACEA-C42217E4B3C5}" destId="{5A4A69B2-EFD8-45B3-8A41-1E1C33D1052F}" srcOrd="10" destOrd="0" presId="urn:microsoft.com/office/officeart/2009/3/layout/SpiralPicture"/>
    <dgm:cxn modelId="{315AB06D-2C08-4332-93E2-DA6A74D39FBC}" type="presParOf" srcId="{5A4A69B2-EFD8-45B3-8A41-1E1C33D1052F}" destId="{D9905926-7629-474D-B8F8-1D943BCCDB61}" srcOrd="0" destOrd="0" presId="urn:microsoft.com/office/officeart/2009/3/layout/SpiralPicture"/>
    <dgm:cxn modelId="{AC738D73-29C3-4445-99AE-7152AE4CF3CF}" type="presParOf" srcId="{F95427A3-1908-495A-ACEA-C42217E4B3C5}" destId="{311EF80D-798D-4611-9A37-CE0004CBEC36}" srcOrd="11" destOrd="0" presId="urn:microsoft.com/office/officeart/2009/3/layout/SpiralPicture"/>
    <dgm:cxn modelId="{FA26C54B-F28F-406F-9965-285ABB3C9825}" type="presParOf" srcId="{311EF80D-798D-4611-9A37-CE0004CBEC36}" destId="{82F8FA85-0071-47CA-8712-62DEF69D86CD}" srcOrd="0" destOrd="0" presId="urn:microsoft.com/office/officeart/2009/3/layout/SpiralPicture"/>
    <dgm:cxn modelId="{7F2E87D2-83A7-4148-8B2D-FA0F62642709}" type="presParOf" srcId="{311EF80D-798D-4611-9A37-CE0004CBEC36}" destId="{138BCCF2-6EDD-4DBE-A65F-4C20F6DDDF1E}" srcOrd="1" destOrd="0" presId="urn:microsoft.com/office/officeart/2009/3/layout/SpiralPicture"/>
    <dgm:cxn modelId="{DCFA07D1-44F9-4985-BFDE-D6DC9CAE1E17}" type="presParOf" srcId="{311EF80D-798D-4611-9A37-CE0004CBEC36}" destId="{FBFA878D-C80C-49E0-A143-00D40C37C7AA}" srcOrd="2" destOrd="0" presId="urn:microsoft.com/office/officeart/2009/3/layout/SpiralPicture"/>
    <dgm:cxn modelId="{7A26E094-0410-4015-8401-C4A28DFA7E6D}" type="presParOf" srcId="{311EF80D-798D-4611-9A37-CE0004CBEC36}" destId="{A26F2962-C854-4348-BA04-17D6F860B369}" srcOrd="3" destOrd="0" presId="urn:microsoft.com/office/officeart/2009/3/layout/SpiralPicture"/>
    <dgm:cxn modelId="{94B086D9-A058-4370-9699-FD3316C2928F}" type="presParOf" srcId="{311EF80D-798D-4611-9A37-CE0004CBEC36}" destId="{F0D879CA-1B77-4AD9-B7C5-4DFF055BBAF6}" srcOrd="4" destOrd="0" presId="urn:microsoft.com/office/officeart/2009/3/layout/SpiralPicture"/>
    <dgm:cxn modelId="{72732B1F-0FC7-43DF-A0C3-7964A7713B5B}" type="presParOf" srcId="{6D25D619-208D-4183-97B6-79A67ADB868A}" destId="{81C61D0E-9ED8-4B48-870C-E319833516B8}" srcOrd="1" destOrd="0" presId="urn:microsoft.com/office/officeart/2009/3/layout/SpiralPicture"/>
    <dgm:cxn modelId="{8A5C01C5-5681-4A01-BBEE-16687A770E19}" type="presParOf" srcId="{81C61D0E-9ED8-4B48-870C-E319833516B8}" destId="{768C736B-CE1C-4AAE-8F6F-6393AE165A3A}" srcOrd="0" destOrd="0" presId="urn:microsoft.com/office/officeart/2009/3/layout/SpiralPicture"/>
    <dgm:cxn modelId="{F6A1C7A8-E80E-41A6-AF63-B463BB7F30A6}" type="presParOf" srcId="{768C736B-CE1C-4AAE-8F6F-6393AE165A3A}" destId="{C7B6D91A-8993-4B75-8970-34992E4D0636}" srcOrd="0" destOrd="0" presId="urn:microsoft.com/office/officeart/2009/3/layout/SpiralPicture"/>
    <dgm:cxn modelId="{49927F97-4FEB-4007-B7C2-0D224281EB4E}" type="presParOf" srcId="{81C61D0E-9ED8-4B48-870C-E319833516B8}" destId="{A5CAD558-6DAC-4CA0-8CBF-9BD4B21BEDAE}" srcOrd="1" destOrd="0" presId="urn:microsoft.com/office/officeart/2009/3/layout/SpiralPicture"/>
    <dgm:cxn modelId="{D18BB734-8D34-49D3-8CB7-D4BBB2915A31}" type="presParOf" srcId="{81C61D0E-9ED8-4B48-870C-E319833516B8}" destId="{D70814F5-5ACC-4598-BD84-76FA4CFE53DC}" srcOrd="2" destOrd="0" presId="urn:microsoft.com/office/officeart/2009/3/layout/SpiralPicture"/>
    <dgm:cxn modelId="{2B087EE8-1BFA-4AE1-8F7A-762A39BE5C71}" type="presParOf" srcId="{D70814F5-5ACC-4598-BD84-76FA4CFE53DC}" destId="{3EB9980E-FF6E-4B97-B2B2-9C78B816DB6D}" srcOrd="0" destOrd="0" presId="urn:microsoft.com/office/officeart/2009/3/layout/SpiralPicture"/>
    <dgm:cxn modelId="{48520320-2E05-4D47-B2E1-376FF9A39C36}" type="presParOf" srcId="{D70814F5-5ACC-4598-BD84-76FA4CFE53DC}" destId="{38986CEF-C014-4009-8BB5-C7C599BF2265}" srcOrd="1" destOrd="0" presId="urn:microsoft.com/office/officeart/2009/3/layout/SpiralPicture"/>
    <dgm:cxn modelId="{D75626EC-55DB-4CCB-88DD-6185C9E594FC}" type="presParOf" srcId="{81C61D0E-9ED8-4B48-870C-E319833516B8}" destId="{4B222F33-EA38-471C-9A9F-2E3F132578F5}" srcOrd="3" destOrd="0" presId="urn:microsoft.com/office/officeart/2009/3/layout/SpiralPicture"/>
    <dgm:cxn modelId="{DE72BC77-1190-463B-B8B6-39FE37478B85}" type="presParOf" srcId="{81C61D0E-9ED8-4B48-870C-E319833516B8}" destId="{D1E08031-7CEE-46EA-8015-94316618986E}" srcOrd="4" destOrd="0" presId="urn:microsoft.com/office/officeart/2009/3/layout/SpiralPicture"/>
    <dgm:cxn modelId="{4F62BC27-A33A-4290-AA09-504DF8BAC029}" type="presParOf" srcId="{D1E08031-7CEE-46EA-8015-94316618986E}" destId="{40B39F33-4337-4405-B61E-EAA8A6638CFD}" srcOrd="0" destOrd="0" presId="urn:microsoft.com/office/officeart/2009/3/layout/SpiralPicture"/>
    <dgm:cxn modelId="{18735C1A-26FD-4976-842C-AE4D1C22B9AC}" type="presParOf" srcId="{D1E08031-7CEE-46EA-8015-94316618986E}" destId="{6F1C58DD-AF50-45A5-86ED-D52DA66ED7D2}" srcOrd="1" destOrd="0" presId="urn:microsoft.com/office/officeart/2009/3/layout/SpiralPicture"/>
    <dgm:cxn modelId="{35E1305E-4236-4F95-8A3E-001BDBDDE086}" type="presParOf" srcId="{D1E08031-7CEE-46EA-8015-94316618986E}" destId="{83172C10-7A37-4E1F-AC70-21430617BBC4}" srcOrd="2" destOrd="0" presId="urn:microsoft.com/office/officeart/2009/3/layout/SpiralPicture"/>
    <dgm:cxn modelId="{5305419F-8B8E-41A4-A8ED-27742A5E6A27}" type="presParOf" srcId="{81C61D0E-9ED8-4B48-870C-E319833516B8}" destId="{E338A374-FF51-4BAE-96E5-F42E1AA3F36C}" srcOrd="5" destOrd="0" presId="urn:microsoft.com/office/officeart/2009/3/layout/SpiralPicture"/>
    <dgm:cxn modelId="{5FAD5231-46CA-4B4C-AFD6-E954C0E0255E}" type="presParOf" srcId="{81C61D0E-9ED8-4B48-870C-E319833516B8}" destId="{8B21BC0D-2A2D-4B2A-9DE4-DA31BA211962}" srcOrd="6" destOrd="0" presId="urn:microsoft.com/office/officeart/2009/3/layout/SpiralPicture"/>
    <dgm:cxn modelId="{3646A9BF-37A2-45E2-8820-F2516C7D4E92}" type="presParOf" srcId="{8B21BC0D-2A2D-4B2A-9DE4-DA31BA211962}" destId="{E26F4D0C-E67D-4159-A157-7FB8BC423EF8}" srcOrd="0" destOrd="0" presId="urn:microsoft.com/office/officeart/2009/3/layout/SpiralPicture"/>
    <dgm:cxn modelId="{45053BAB-FA85-41DE-AD3F-6189A78B92B3}" type="presParOf" srcId="{8B21BC0D-2A2D-4B2A-9DE4-DA31BA211962}" destId="{FA1E265A-2268-42CB-892B-5694CF6F0058}" srcOrd="1" destOrd="0" presId="urn:microsoft.com/office/officeart/2009/3/layout/SpiralPicture"/>
    <dgm:cxn modelId="{2ED2E69E-FDCF-4E8C-82A1-D9ECE2731A74}" type="presParOf" srcId="{8B21BC0D-2A2D-4B2A-9DE4-DA31BA211962}" destId="{AA4BD809-5DBC-4038-B0C5-7CFFC9C0E2AB}" srcOrd="2" destOrd="0" presId="urn:microsoft.com/office/officeart/2009/3/layout/SpiralPicture"/>
    <dgm:cxn modelId="{75E6F091-487C-4868-A3F5-7781AF5CD581}" type="presParOf" srcId="{8B21BC0D-2A2D-4B2A-9DE4-DA31BA211962}" destId="{05B386AD-C387-4C1A-99EB-F8EC3EE42CB9}" srcOrd="3" destOrd="0" presId="urn:microsoft.com/office/officeart/2009/3/layout/SpiralPicture"/>
    <dgm:cxn modelId="{CBB8965A-53CE-4AE0-9BC9-A9A45A2ABC20}" type="presParOf" srcId="{81C61D0E-9ED8-4B48-870C-E319833516B8}" destId="{4DDB6EC5-068F-4D9C-BAD7-5D8E135250E0}" srcOrd="7" destOrd="0" presId="urn:microsoft.com/office/officeart/2009/3/layout/SpiralPicture"/>
    <dgm:cxn modelId="{D064E2DD-54D5-43A5-877D-E0D356E5AC02}" type="presParOf" srcId="{81C61D0E-9ED8-4B48-870C-E319833516B8}" destId="{FBD79FC0-E170-4349-AF9A-41C86B7D2367}" srcOrd="8" destOrd="0" presId="urn:microsoft.com/office/officeart/2009/3/layout/SpiralPicture"/>
    <dgm:cxn modelId="{C8C414D5-6D3C-44CD-B163-E1F46A474D78}" type="presParOf" srcId="{FBD79FC0-E170-4349-AF9A-41C86B7D2367}" destId="{CF8184EA-52AD-4350-BA59-46031A1292D1}" srcOrd="0" destOrd="0" presId="urn:microsoft.com/office/officeart/2009/3/layout/SpiralPicture"/>
    <dgm:cxn modelId="{849FDE98-0CC9-4056-A8AE-960C188CE628}" type="presParOf" srcId="{FBD79FC0-E170-4349-AF9A-41C86B7D2367}" destId="{904A58D2-26B3-41B6-9828-2B834A494EF4}" srcOrd="1" destOrd="0" presId="urn:microsoft.com/office/officeart/2009/3/layout/SpiralPicture"/>
    <dgm:cxn modelId="{9AD3BD9A-8272-4918-94F7-BBCA28235B7A}" type="presParOf" srcId="{FBD79FC0-E170-4349-AF9A-41C86B7D2367}" destId="{91EA2ACB-A641-426A-B9D4-6FAB46202805}" srcOrd="2" destOrd="0" presId="urn:microsoft.com/office/officeart/2009/3/layout/SpiralPicture"/>
    <dgm:cxn modelId="{D7381BFF-727F-43C9-8BCC-90C0A1C56C6B}" type="presParOf" srcId="{FBD79FC0-E170-4349-AF9A-41C86B7D2367}" destId="{66C30C7C-4BD2-4D5B-8ED1-C1C282BAB524}" srcOrd="3" destOrd="0" presId="urn:microsoft.com/office/officeart/2009/3/layout/SpiralPicture"/>
    <dgm:cxn modelId="{CF1D2E1D-0A9A-4802-B48F-62AFE5554CFD}" type="presParOf" srcId="{FBD79FC0-E170-4349-AF9A-41C86B7D2367}" destId="{F8C2A880-C98C-4909-9AB3-D98C5376E430}" srcOrd="4" destOrd="0" presId="urn:microsoft.com/office/officeart/2009/3/layout/SpiralPicture"/>
    <dgm:cxn modelId="{7955B29B-BCBE-42F2-8611-B13823BC0420}" type="presParOf" srcId="{81C61D0E-9ED8-4B48-870C-E319833516B8}" destId="{DA029285-36CA-48D0-81A3-1C40B09CA56A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AEB6F2-0159-45F3-9BEB-D4346BF896A0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BE230CED-EC06-4F27-B4C0-FA7E0CBEEC6F}">
      <dgm:prSet phldrT="[Текст]" phldr="1"/>
      <dgm:spPr/>
      <dgm:t>
        <a:bodyPr/>
        <a:lstStyle/>
        <a:p>
          <a:endParaRPr lang="ru-RU"/>
        </a:p>
      </dgm:t>
    </dgm:pt>
    <dgm:pt modelId="{3B189070-FACA-45DB-A836-EF6C1E3BB161}" type="parTrans" cxnId="{587ADB52-8CE7-4EF5-AFA3-86E4AD7C89DA}">
      <dgm:prSet/>
      <dgm:spPr/>
      <dgm:t>
        <a:bodyPr/>
        <a:lstStyle/>
        <a:p>
          <a:endParaRPr lang="ru-RU"/>
        </a:p>
      </dgm:t>
    </dgm:pt>
    <dgm:pt modelId="{8E33F963-4786-470A-B518-60B130193DF0}" type="sibTrans" cxnId="{587ADB52-8CE7-4EF5-AFA3-86E4AD7C89D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72106772-5517-4FAF-A506-2A19F6C33013}">
      <dgm:prSet phldrT="[Текст]" phldr="1"/>
      <dgm:spPr/>
      <dgm:t>
        <a:bodyPr/>
        <a:lstStyle/>
        <a:p>
          <a:endParaRPr lang="ru-RU"/>
        </a:p>
      </dgm:t>
    </dgm:pt>
    <dgm:pt modelId="{D7717F89-6F9F-407B-A2BF-82B273F900D2}" type="parTrans" cxnId="{EC8501A9-36FC-4212-A40D-C3DEEECB2FD8}">
      <dgm:prSet/>
      <dgm:spPr/>
      <dgm:t>
        <a:bodyPr/>
        <a:lstStyle/>
        <a:p>
          <a:endParaRPr lang="ru-RU"/>
        </a:p>
      </dgm:t>
    </dgm:pt>
    <dgm:pt modelId="{A9F0272F-C3BC-4009-9928-AD10005E9909}" type="sibTrans" cxnId="{EC8501A9-36FC-4212-A40D-C3DEEECB2FD8}">
      <dgm:prSet/>
      <dgm:spPr/>
      <dgm:t>
        <a:bodyPr/>
        <a:lstStyle/>
        <a:p>
          <a:endParaRPr lang="ru-RU"/>
        </a:p>
      </dgm:t>
    </dgm:pt>
    <dgm:pt modelId="{D4D0256C-51C3-4EB8-8FD4-7ECD43BA6741}">
      <dgm:prSet phldrT="[Текст]" phldr="1"/>
      <dgm:spPr/>
      <dgm:t>
        <a:bodyPr/>
        <a:lstStyle/>
        <a:p>
          <a:endParaRPr lang="ru-RU"/>
        </a:p>
      </dgm:t>
    </dgm:pt>
    <dgm:pt modelId="{32CC3B0F-0261-4304-8847-D19FED02A8C2}" type="parTrans" cxnId="{59B0C470-8DB8-47CD-B83D-3796B84D85A0}">
      <dgm:prSet/>
      <dgm:spPr/>
      <dgm:t>
        <a:bodyPr/>
        <a:lstStyle/>
        <a:p>
          <a:endParaRPr lang="ru-RU"/>
        </a:p>
      </dgm:t>
    </dgm:pt>
    <dgm:pt modelId="{06539DAB-5241-45E6-9DD0-575C55992456}" type="sibTrans" cxnId="{59B0C470-8DB8-47CD-B83D-3796B84D85A0}">
      <dgm:prSet/>
      <dgm:spPr/>
      <dgm:t>
        <a:bodyPr/>
        <a:lstStyle/>
        <a:p>
          <a:endParaRPr lang="ru-RU"/>
        </a:p>
      </dgm:t>
    </dgm:pt>
    <dgm:pt modelId="{A3DE7363-0D5A-4A2C-B163-EF7FCCE9B607}">
      <dgm:prSet phldrT="[Текст]" phldr="1"/>
      <dgm:spPr/>
      <dgm:t>
        <a:bodyPr/>
        <a:lstStyle/>
        <a:p>
          <a:endParaRPr lang="ru-RU"/>
        </a:p>
      </dgm:t>
    </dgm:pt>
    <dgm:pt modelId="{6DA94E84-BEC0-4BC7-9052-1BB63178ED36}" type="parTrans" cxnId="{ED93A264-E159-4F42-946C-E274D95542DD}">
      <dgm:prSet/>
      <dgm:spPr/>
      <dgm:t>
        <a:bodyPr/>
        <a:lstStyle/>
        <a:p>
          <a:endParaRPr lang="ru-RU"/>
        </a:p>
      </dgm:t>
    </dgm:pt>
    <dgm:pt modelId="{255B31B4-EB5D-4AF1-BE18-9746B171A276}" type="sibTrans" cxnId="{ED93A264-E159-4F42-946C-E274D95542DD}">
      <dgm:prSet/>
      <dgm:spPr/>
      <dgm:t>
        <a:bodyPr/>
        <a:lstStyle/>
        <a:p>
          <a:endParaRPr lang="ru-RU"/>
        </a:p>
      </dgm:t>
    </dgm:pt>
    <dgm:pt modelId="{FBF614F2-EEDD-4301-B14F-49F62D44496D}" type="pres">
      <dgm:prSet presAssocID="{E9AEB6F2-0159-45F3-9BEB-D4346BF896A0}" presName="Name0" presStyleCnt="0">
        <dgm:presLayoutVars>
          <dgm:dir/>
        </dgm:presLayoutVars>
      </dgm:prSet>
      <dgm:spPr/>
    </dgm:pt>
    <dgm:pt modelId="{0AC73039-5B59-43D7-BCE3-6897A2F149C2}" type="pres">
      <dgm:prSet presAssocID="{8E33F963-4786-470A-B518-60B130193DF0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85429A51-148F-467A-980F-E64D1A6F1876}" type="pres">
      <dgm:prSet presAssocID="{BE230CED-EC06-4F27-B4C0-FA7E0CBEEC6F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1D3058-4B15-4ADE-B20C-C47678495186}" type="pres">
      <dgm:prSet presAssocID="{E9AEB6F2-0159-45F3-9BEB-D4346BF896A0}" presName="linV" presStyleCnt="0"/>
      <dgm:spPr/>
    </dgm:pt>
    <dgm:pt modelId="{5A228CC4-D103-4F15-8957-1B1EFFA2E05D}" type="pres">
      <dgm:prSet presAssocID="{72106772-5517-4FAF-A506-2A19F6C33013}" presName="pair" presStyleCnt="0"/>
      <dgm:spPr/>
    </dgm:pt>
    <dgm:pt modelId="{51C281F6-9F23-4B23-9A04-F7AF2995D4C3}" type="pres">
      <dgm:prSet presAssocID="{72106772-5517-4FAF-A506-2A19F6C33013}" presName="spaceH" presStyleLbl="node1" presStyleIdx="0" presStyleCnt="0"/>
      <dgm:spPr/>
    </dgm:pt>
    <dgm:pt modelId="{91C94F8B-2137-4002-B42A-5049656446A0}" type="pres">
      <dgm:prSet presAssocID="{72106772-5517-4FAF-A506-2A19F6C33013}" presName="desPictures" presStyleLbl="alignImgPlac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D7A866F-FAD4-4D9D-B19A-82DCF3F9B0B7}" type="pres">
      <dgm:prSet presAssocID="{72106772-5517-4FAF-A506-2A19F6C33013}" presName="desTextWrapper" presStyleCnt="0"/>
      <dgm:spPr/>
    </dgm:pt>
    <dgm:pt modelId="{B182F058-F06C-4E2C-B977-709B88C756F0}" type="pres">
      <dgm:prSet presAssocID="{72106772-5517-4FAF-A506-2A19F6C33013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338DD-2925-4A31-9BA8-7A46C088B920}" type="pres">
      <dgm:prSet presAssocID="{A9F0272F-C3BC-4009-9928-AD10005E9909}" presName="spaceV" presStyleCnt="0"/>
      <dgm:spPr/>
    </dgm:pt>
    <dgm:pt modelId="{9356C618-A652-4242-82FE-7650E83644D9}" type="pres">
      <dgm:prSet presAssocID="{D4D0256C-51C3-4EB8-8FD4-7ECD43BA6741}" presName="pair" presStyleCnt="0"/>
      <dgm:spPr/>
    </dgm:pt>
    <dgm:pt modelId="{BF96AEDC-68E6-4E58-B6C1-633B9445A77D}" type="pres">
      <dgm:prSet presAssocID="{D4D0256C-51C3-4EB8-8FD4-7ECD43BA6741}" presName="spaceH" presStyleLbl="node1" presStyleIdx="0" presStyleCnt="0"/>
      <dgm:spPr/>
    </dgm:pt>
    <dgm:pt modelId="{A688B83E-B52D-4093-8E6E-F3450D800194}" type="pres">
      <dgm:prSet presAssocID="{D4D0256C-51C3-4EB8-8FD4-7ECD43BA6741}" presName="desPictures" presStyleLbl="align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2EB5ECCA-91CB-4979-976C-8610ABCE278D}" type="pres">
      <dgm:prSet presAssocID="{D4D0256C-51C3-4EB8-8FD4-7ECD43BA6741}" presName="desTextWrapper" presStyleCnt="0"/>
      <dgm:spPr/>
    </dgm:pt>
    <dgm:pt modelId="{8C03D51F-F643-4EAD-8CEC-C7B8B0B1A67A}" type="pres">
      <dgm:prSet presAssocID="{D4D0256C-51C3-4EB8-8FD4-7ECD43BA6741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F0E49-2B6D-42FC-9652-689272452A95}" type="pres">
      <dgm:prSet presAssocID="{06539DAB-5241-45E6-9DD0-575C55992456}" presName="spaceV" presStyleCnt="0"/>
      <dgm:spPr/>
    </dgm:pt>
    <dgm:pt modelId="{54433CD4-E979-48B4-82B3-856E5285F802}" type="pres">
      <dgm:prSet presAssocID="{A3DE7363-0D5A-4A2C-B163-EF7FCCE9B607}" presName="pair" presStyleCnt="0"/>
      <dgm:spPr/>
    </dgm:pt>
    <dgm:pt modelId="{DED90484-E55D-4CB0-861B-7207C8386821}" type="pres">
      <dgm:prSet presAssocID="{A3DE7363-0D5A-4A2C-B163-EF7FCCE9B607}" presName="spaceH" presStyleLbl="node1" presStyleIdx="0" presStyleCnt="0"/>
      <dgm:spPr/>
    </dgm:pt>
    <dgm:pt modelId="{A81B8B7F-95AC-4F13-914A-4484377EF98A}" type="pres">
      <dgm:prSet presAssocID="{A3DE7363-0D5A-4A2C-B163-EF7FCCE9B607}" presName="desPictures" presStyleLbl="align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DFEABDA-2F4A-477D-9309-E2CF59A8E42B}" type="pres">
      <dgm:prSet presAssocID="{A3DE7363-0D5A-4A2C-B163-EF7FCCE9B607}" presName="desTextWrapper" presStyleCnt="0"/>
      <dgm:spPr/>
    </dgm:pt>
    <dgm:pt modelId="{56A7B59A-C10B-4DA8-B170-FFB4BC630BB0}" type="pres">
      <dgm:prSet presAssocID="{A3DE7363-0D5A-4A2C-B163-EF7FCCE9B607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C5C36-29CD-42AC-BF8B-606967DEC4D4}" type="pres">
      <dgm:prSet presAssocID="{E9AEB6F2-0159-45F3-9BEB-D4346BF896A0}" presName="maxNode" presStyleCnt="0"/>
      <dgm:spPr/>
    </dgm:pt>
    <dgm:pt modelId="{859F4921-3412-4C2A-A142-D0E42A1C5181}" type="pres">
      <dgm:prSet presAssocID="{E9AEB6F2-0159-45F3-9BEB-D4346BF896A0}" presName="Name33" presStyleCnt="0"/>
      <dgm:spPr/>
    </dgm:pt>
  </dgm:ptLst>
  <dgm:cxnLst>
    <dgm:cxn modelId="{FA36A384-D7D5-4083-89F7-CA4B55998641}" type="presOf" srcId="{E9AEB6F2-0159-45F3-9BEB-D4346BF896A0}" destId="{FBF614F2-EEDD-4301-B14F-49F62D44496D}" srcOrd="0" destOrd="0" presId="urn:microsoft.com/office/officeart/2008/layout/AccentedPicture"/>
    <dgm:cxn modelId="{59B0C470-8DB8-47CD-B83D-3796B84D85A0}" srcId="{E9AEB6F2-0159-45F3-9BEB-D4346BF896A0}" destId="{D4D0256C-51C3-4EB8-8FD4-7ECD43BA6741}" srcOrd="2" destOrd="0" parTransId="{32CC3B0F-0261-4304-8847-D19FED02A8C2}" sibTransId="{06539DAB-5241-45E6-9DD0-575C55992456}"/>
    <dgm:cxn modelId="{EC8501A9-36FC-4212-A40D-C3DEEECB2FD8}" srcId="{E9AEB6F2-0159-45F3-9BEB-D4346BF896A0}" destId="{72106772-5517-4FAF-A506-2A19F6C33013}" srcOrd="1" destOrd="0" parTransId="{D7717F89-6F9F-407B-A2BF-82B273F900D2}" sibTransId="{A9F0272F-C3BC-4009-9928-AD10005E9909}"/>
    <dgm:cxn modelId="{ED93A264-E159-4F42-946C-E274D95542DD}" srcId="{E9AEB6F2-0159-45F3-9BEB-D4346BF896A0}" destId="{A3DE7363-0D5A-4A2C-B163-EF7FCCE9B607}" srcOrd="3" destOrd="0" parTransId="{6DA94E84-BEC0-4BC7-9052-1BB63178ED36}" sibTransId="{255B31B4-EB5D-4AF1-BE18-9746B171A276}"/>
    <dgm:cxn modelId="{B2BF9F06-2CDA-4947-A254-1AE65B1BDCCA}" type="presOf" srcId="{BE230CED-EC06-4F27-B4C0-FA7E0CBEEC6F}" destId="{85429A51-148F-467A-980F-E64D1A6F1876}" srcOrd="0" destOrd="0" presId="urn:microsoft.com/office/officeart/2008/layout/AccentedPicture"/>
    <dgm:cxn modelId="{86EED589-877E-4B6B-8B0D-63050D0F58A4}" type="presOf" srcId="{D4D0256C-51C3-4EB8-8FD4-7ECD43BA6741}" destId="{8C03D51F-F643-4EAD-8CEC-C7B8B0B1A67A}" srcOrd="0" destOrd="0" presId="urn:microsoft.com/office/officeart/2008/layout/AccentedPicture"/>
    <dgm:cxn modelId="{82045FA5-0EDC-4F03-A72A-232EB7683E88}" type="presOf" srcId="{8E33F963-4786-470A-B518-60B130193DF0}" destId="{0AC73039-5B59-43D7-BCE3-6897A2F149C2}" srcOrd="0" destOrd="0" presId="urn:microsoft.com/office/officeart/2008/layout/AccentedPicture"/>
    <dgm:cxn modelId="{587ADB52-8CE7-4EF5-AFA3-86E4AD7C89DA}" srcId="{E9AEB6F2-0159-45F3-9BEB-D4346BF896A0}" destId="{BE230CED-EC06-4F27-B4C0-FA7E0CBEEC6F}" srcOrd="0" destOrd="0" parTransId="{3B189070-FACA-45DB-A836-EF6C1E3BB161}" sibTransId="{8E33F963-4786-470A-B518-60B130193DF0}"/>
    <dgm:cxn modelId="{6EF6B8D0-1A81-42D3-B701-1953065EABC0}" type="presOf" srcId="{72106772-5517-4FAF-A506-2A19F6C33013}" destId="{B182F058-F06C-4E2C-B977-709B88C756F0}" srcOrd="0" destOrd="0" presId="urn:microsoft.com/office/officeart/2008/layout/AccentedPicture"/>
    <dgm:cxn modelId="{2A635DA0-5272-4E46-A11C-EF94A4F13916}" type="presOf" srcId="{A3DE7363-0D5A-4A2C-B163-EF7FCCE9B607}" destId="{56A7B59A-C10B-4DA8-B170-FFB4BC630BB0}" srcOrd="0" destOrd="0" presId="urn:microsoft.com/office/officeart/2008/layout/AccentedPicture"/>
    <dgm:cxn modelId="{949EA84B-0B49-4533-9669-01D530DD7F5A}" type="presParOf" srcId="{FBF614F2-EEDD-4301-B14F-49F62D44496D}" destId="{0AC73039-5B59-43D7-BCE3-6897A2F149C2}" srcOrd="0" destOrd="0" presId="urn:microsoft.com/office/officeart/2008/layout/AccentedPicture"/>
    <dgm:cxn modelId="{0264276E-2133-4D1C-8C9E-5068011E4D00}" type="presParOf" srcId="{FBF614F2-EEDD-4301-B14F-49F62D44496D}" destId="{85429A51-148F-467A-980F-E64D1A6F1876}" srcOrd="1" destOrd="0" presId="urn:microsoft.com/office/officeart/2008/layout/AccentedPicture"/>
    <dgm:cxn modelId="{86E1EA74-367B-4B07-A01A-ABCE262847A5}" type="presParOf" srcId="{FBF614F2-EEDD-4301-B14F-49F62D44496D}" destId="{D91D3058-4B15-4ADE-B20C-C47678495186}" srcOrd="2" destOrd="0" presId="urn:microsoft.com/office/officeart/2008/layout/AccentedPicture"/>
    <dgm:cxn modelId="{FF47C187-F7C8-491F-B2DA-257EDA8C08EE}" type="presParOf" srcId="{D91D3058-4B15-4ADE-B20C-C47678495186}" destId="{5A228CC4-D103-4F15-8957-1B1EFFA2E05D}" srcOrd="0" destOrd="0" presId="urn:microsoft.com/office/officeart/2008/layout/AccentedPicture"/>
    <dgm:cxn modelId="{0598FEC8-D8DB-46CA-95CE-654E4FBE61B7}" type="presParOf" srcId="{5A228CC4-D103-4F15-8957-1B1EFFA2E05D}" destId="{51C281F6-9F23-4B23-9A04-F7AF2995D4C3}" srcOrd="0" destOrd="0" presId="urn:microsoft.com/office/officeart/2008/layout/AccentedPicture"/>
    <dgm:cxn modelId="{17718297-7852-413C-BE15-1529059BF17E}" type="presParOf" srcId="{5A228CC4-D103-4F15-8957-1B1EFFA2E05D}" destId="{91C94F8B-2137-4002-B42A-5049656446A0}" srcOrd="1" destOrd="0" presId="urn:microsoft.com/office/officeart/2008/layout/AccentedPicture"/>
    <dgm:cxn modelId="{904028D1-47E2-4E65-A440-7064B8899DFB}" type="presParOf" srcId="{5A228CC4-D103-4F15-8957-1B1EFFA2E05D}" destId="{ED7A866F-FAD4-4D9D-B19A-82DCF3F9B0B7}" srcOrd="2" destOrd="0" presId="urn:microsoft.com/office/officeart/2008/layout/AccentedPicture"/>
    <dgm:cxn modelId="{20F15AAA-94A7-4E30-BAD2-99FD91123051}" type="presParOf" srcId="{ED7A866F-FAD4-4D9D-B19A-82DCF3F9B0B7}" destId="{B182F058-F06C-4E2C-B977-709B88C756F0}" srcOrd="0" destOrd="0" presId="urn:microsoft.com/office/officeart/2008/layout/AccentedPicture"/>
    <dgm:cxn modelId="{34262CE5-0800-4FFD-87F0-A85DB815F95F}" type="presParOf" srcId="{D91D3058-4B15-4ADE-B20C-C47678495186}" destId="{E09338DD-2925-4A31-9BA8-7A46C088B920}" srcOrd="1" destOrd="0" presId="urn:microsoft.com/office/officeart/2008/layout/AccentedPicture"/>
    <dgm:cxn modelId="{66C8AADD-E505-4DDE-933D-8AE5AB55DE54}" type="presParOf" srcId="{D91D3058-4B15-4ADE-B20C-C47678495186}" destId="{9356C618-A652-4242-82FE-7650E83644D9}" srcOrd="2" destOrd="0" presId="urn:microsoft.com/office/officeart/2008/layout/AccentedPicture"/>
    <dgm:cxn modelId="{E6DCD1F5-EC54-45BE-B279-7DE2FDF92759}" type="presParOf" srcId="{9356C618-A652-4242-82FE-7650E83644D9}" destId="{BF96AEDC-68E6-4E58-B6C1-633B9445A77D}" srcOrd="0" destOrd="0" presId="urn:microsoft.com/office/officeart/2008/layout/AccentedPicture"/>
    <dgm:cxn modelId="{A22B7DFC-91FB-407A-9513-CB7D5C0B4DE6}" type="presParOf" srcId="{9356C618-A652-4242-82FE-7650E83644D9}" destId="{A688B83E-B52D-4093-8E6E-F3450D800194}" srcOrd="1" destOrd="0" presId="urn:microsoft.com/office/officeart/2008/layout/AccentedPicture"/>
    <dgm:cxn modelId="{73E10E57-35D1-4F09-B597-ABC8A8228EF2}" type="presParOf" srcId="{9356C618-A652-4242-82FE-7650E83644D9}" destId="{2EB5ECCA-91CB-4979-976C-8610ABCE278D}" srcOrd="2" destOrd="0" presId="urn:microsoft.com/office/officeart/2008/layout/AccentedPicture"/>
    <dgm:cxn modelId="{88909F69-53EA-42AC-86CC-B944A4854FF3}" type="presParOf" srcId="{2EB5ECCA-91CB-4979-976C-8610ABCE278D}" destId="{8C03D51F-F643-4EAD-8CEC-C7B8B0B1A67A}" srcOrd="0" destOrd="0" presId="urn:microsoft.com/office/officeart/2008/layout/AccentedPicture"/>
    <dgm:cxn modelId="{081D053B-ABAC-4EA4-A7F3-855BCD790051}" type="presParOf" srcId="{D91D3058-4B15-4ADE-B20C-C47678495186}" destId="{AEDF0E49-2B6D-42FC-9652-689272452A95}" srcOrd="3" destOrd="0" presId="urn:microsoft.com/office/officeart/2008/layout/AccentedPicture"/>
    <dgm:cxn modelId="{41974D1F-BB66-42EB-B35A-95BAF8D4F4F1}" type="presParOf" srcId="{D91D3058-4B15-4ADE-B20C-C47678495186}" destId="{54433CD4-E979-48B4-82B3-856E5285F802}" srcOrd="4" destOrd="0" presId="urn:microsoft.com/office/officeart/2008/layout/AccentedPicture"/>
    <dgm:cxn modelId="{7A7FD48A-5673-4DC7-87BF-FB7AE5AE2994}" type="presParOf" srcId="{54433CD4-E979-48B4-82B3-856E5285F802}" destId="{DED90484-E55D-4CB0-861B-7207C8386821}" srcOrd="0" destOrd="0" presId="urn:microsoft.com/office/officeart/2008/layout/AccentedPicture"/>
    <dgm:cxn modelId="{E5A6E70E-D259-4757-8CB7-41F1F9618FC9}" type="presParOf" srcId="{54433CD4-E979-48B4-82B3-856E5285F802}" destId="{A81B8B7F-95AC-4F13-914A-4484377EF98A}" srcOrd="1" destOrd="0" presId="urn:microsoft.com/office/officeart/2008/layout/AccentedPicture"/>
    <dgm:cxn modelId="{EDFECC58-9497-4805-AC15-08331BB09713}" type="presParOf" srcId="{54433CD4-E979-48B4-82B3-856E5285F802}" destId="{4DFEABDA-2F4A-477D-9309-E2CF59A8E42B}" srcOrd="2" destOrd="0" presId="urn:microsoft.com/office/officeart/2008/layout/AccentedPicture"/>
    <dgm:cxn modelId="{6178A32F-A8A5-4F5F-9F5A-6FA89A1C3914}" type="presParOf" srcId="{4DFEABDA-2F4A-477D-9309-E2CF59A8E42B}" destId="{56A7B59A-C10B-4DA8-B170-FFB4BC630BB0}" srcOrd="0" destOrd="0" presId="urn:microsoft.com/office/officeart/2008/layout/AccentedPicture"/>
    <dgm:cxn modelId="{0A921700-E983-4A95-9E1C-41D15FF162E3}" type="presParOf" srcId="{FBF614F2-EEDD-4301-B14F-49F62D44496D}" destId="{476C5C36-29CD-42AC-BF8B-606967DEC4D4}" srcOrd="3" destOrd="0" presId="urn:microsoft.com/office/officeart/2008/layout/AccentedPicture"/>
    <dgm:cxn modelId="{1345D2D1-4476-466C-8A2E-31D360ECF618}" type="presParOf" srcId="{476C5C36-29CD-42AC-BF8B-606967DEC4D4}" destId="{859F4921-3412-4C2A-A142-D0E42A1C518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A77D1C-5F39-4612-885B-1E54A90E081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/>
      <dgm:spPr/>
    </dgm:pt>
    <dgm:pt modelId="{845072B9-5921-43CD-82B7-9B26BC257922}">
      <dgm:prSet phldrT="[Текст]" phldr="1"/>
      <dgm:spPr/>
      <dgm:t>
        <a:bodyPr/>
        <a:lstStyle/>
        <a:p>
          <a:endParaRPr lang="ru-RU"/>
        </a:p>
      </dgm:t>
    </dgm:pt>
    <dgm:pt modelId="{74C45942-2636-4AF1-98A9-FF99F5791FE2}" type="parTrans" cxnId="{232C2A8D-3EAD-4299-9ED2-B28437CC2D7C}">
      <dgm:prSet/>
      <dgm:spPr/>
      <dgm:t>
        <a:bodyPr/>
        <a:lstStyle/>
        <a:p>
          <a:endParaRPr lang="ru-RU"/>
        </a:p>
      </dgm:t>
    </dgm:pt>
    <dgm:pt modelId="{4473B269-6181-4F5E-A02A-0D55EA9C2FA7}" type="sibTrans" cxnId="{232C2A8D-3EAD-4299-9ED2-B28437CC2D7C}">
      <dgm:prSet/>
      <dgm:spPr/>
      <dgm:t>
        <a:bodyPr/>
        <a:lstStyle/>
        <a:p>
          <a:endParaRPr lang="ru-RU"/>
        </a:p>
      </dgm:t>
    </dgm:pt>
    <dgm:pt modelId="{E6CF9738-1EA0-4142-A067-E601F5019F38}">
      <dgm:prSet phldrT="[Текст]" phldr="1"/>
      <dgm:spPr/>
      <dgm:t>
        <a:bodyPr/>
        <a:lstStyle/>
        <a:p>
          <a:endParaRPr lang="ru-RU" dirty="0"/>
        </a:p>
      </dgm:t>
    </dgm:pt>
    <dgm:pt modelId="{5FED4E11-D66E-46DD-9439-2C51A9D7EAAA}" type="parTrans" cxnId="{2F28338B-28B9-4D1B-A6D4-3D6D6297926E}">
      <dgm:prSet/>
      <dgm:spPr/>
      <dgm:t>
        <a:bodyPr/>
        <a:lstStyle/>
        <a:p>
          <a:endParaRPr lang="ru-RU"/>
        </a:p>
      </dgm:t>
    </dgm:pt>
    <dgm:pt modelId="{438F290A-CEAA-42C5-ADB9-D3375248F907}" type="sibTrans" cxnId="{2F28338B-28B9-4D1B-A6D4-3D6D6297926E}">
      <dgm:prSet/>
      <dgm:spPr/>
      <dgm:t>
        <a:bodyPr/>
        <a:lstStyle/>
        <a:p>
          <a:endParaRPr lang="ru-RU"/>
        </a:p>
      </dgm:t>
    </dgm:pt>
    <dgm:pt modelId="{38FFE3DD-0E89-494F-B018-BF098139F6ED}">
      <dgm:prSet phldrT="[Текст]" phldr="1"/>
      <dgm:spPr/>
      <dgm:t>
        <a:bodyPr/>
        <a:lstStyle/>
        <a:p>
          <a:endParaRPr lang="ru-RU" dirty="0"/>
        </a:p>
      </dgm:t>
    </dgm:pt>
    <dgm:pt modelId="{0750D394-A741-491C-BB3A-43868B6B0567}" type="parTrans" cxnId="{81A69CEC-32CF-42B9-990E-E0146050C5DD}">
      <dgm:prSet/>
      <dgm:spPr/>
      <dgm:t>
        <a:bodyPr/>
        <a:lstStyle/>
        <a:p>
          <a:endParaRPr lang="ru-RU"/>
        </a:p>
      </dgm:t>
    </dgm:pt>
    <dgm:pt modelId="{286167B6-C2C1-4FE8-BC95-9AB20072621A}" type="sibTrans" cxnId="{81A69CEC-32CF-42B9-990E-E0146050C5DD}">
      <dgm:prSet/>
      <dgm:spPr/>
      <dgm:t>
        <a:bodyPr/>
        <a:lstStyle/>
        <a:p>
          <a:endParaRPr lang="ru-RU"/>
        </a:p>
      </dgm:t>
    </dgm:pt>
    <dgm:pt modelId="{0A9F9706-626F-47A0-8ADA-1E05DCB5A91E}" type="pres">
      <dgm:prSet presAssocID="{6BA77D1C-5F39-4612-885B-1E54A90E0816}" presName="Name0" presStyleCnt="0">
        <dgm:presLayoutVars>
          <dgm:dir/>
          <dgm:resizeHandles val="exact"/>
        </dgm:presLayoutVars>
      </dgm:prSet>
      <dgm:spPr/>
    </dgm:pt>
    <dgm:pt modelId="{E4F169DC-0734-4F1B-B41D-0EB3797A789F}" type="pres">
      <dgm:prSet presAssocID="{845072B9-5921-43CD-82B7-9B26BC257922}" presName="compNode" presStyleCnt="0"/>
      <dgm:spPr/>
    </dgm:pt>
    <dgm:pt modelId="{2B9D3B40-378A-4844-86A8-0AC100C4A9EC}" type="pres">
      <dgm:prSet presAssocID="{845072B9-5921-43CD-82B7-9B26BC257922}" presName="pictRect" presStyleLbl="node1" presStyleIdx="0" presStyleCnt="3" custLinFactNeighborX="7467" custLinFactNeighborY="-2750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33DBFD3-0CE4-404E-9546-AD121AD7E3C6}" type="pres">
      <dgm:prSet presAssocID="{845072B9-5921-43CD-82B7-9B26BC257922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7E2EB-3206-4B7C-8FA8-A3F900F8AD70}" type="pres">
      <dgm:prSet presAssocID="{4473B269-6181-4F5E-A02A-0D55EA9C2F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56EBB4-91B5-4D05-98A6-070DC013F164}" type="pres">
      <dgm:prSet presAssocID="{E6CF9738-1EA0-4142-A067-E601F5019F38}" presName="compNode" presStyleCnt="0"/>
      <dgm:spPr/>
    </dgm:pt>
    <dgm:pt modelId="{4953AAB2-0828-48DD-A40E-9624E11C9588}" type="pres">
      <dgm:prSet presAssocID="{E6CF9738-1EA0-4142-A067-E601F5019F38}" presName="pictRect" presStyleLbl="node1" presStyleIdx="1" presStyleCnt="3" custLinFactNeighborX="2132" custLinFactNeighborY="3691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9" t="-60171" r="369" b="-27829"/>
          </a:stretch>
        </a:blipFill>
      </dgm:spPr>
    </dgm:pt>
    <dgm:pt modelId="{F422FD44-2F2D-4C01-A5C4-2EB747CD641C}" type="pres">
      <dgm:prSet presAssocID="{E6CF9738-1EA0-4142-A067-E601F5019F38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21679-D06F-452C-90C7-D6FAF41A8860}" type="pres">
      <dgm:prSet presAssocID="{438F290A-CEAA-42C5-ADB9-D3375248F90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B837B6-6822-4F8B-B0DF-7B7B43F0260B}" type="pres">
      <dgm:prSet presAssocID="{38FFE3DD-0E89-494F-B018-BF098139F6ED}" presName="compNode" presStyleCnt="0"/>
      <dgm:spPr/>
    </dgm:pt>
    <dgm:pt modelId="{9CE58F2A-EE26-4E1B-ADCD-15566A10DD1F}" type="pres">
      <dgm:prSet presAssocID="{38FFE3DD-0E89-494F-B018-BF098139F6ED}" presName="pictRect" presStyleLbl="node1" presStyleIdx="2" presStyleCnt="3" custLinFactNeighborX="-5859" custLinFactNeighborY="967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AAF4C419-BEF0-4784-A8B4-19A23E258870}" type="pres">
      <dgm:prSet presAssocID="{38FFE3DD-0E89-494F-B018-BF098139F6ED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83E3E5-1D85-43C5-A858-24D5F92E0F36}" type="presOf" srcId="{4473B269-6181-4F5E-A02A-0D55EA9C2FA7}" destId="{E097E2EB-3206-4B7C-8FA8-A3F900F8AD70}" srcOrd="0" destOrd="0" presId="urn:microsoft.com/office/officeart/2005/8/layout/pList1"/>
    <dgm:cxn modelId="{81A69CEC-32CF-42B9-990E-E0146050C5DD}" srcId="{6BA77D1C-5F39-4612-885B-1E54A90E0816}" destId="{38FFE3DD-0E89-494F-B018-BF098139F6ED}" srcOrd="2" destOrd="0" parTransId="{0750D394-A741-491C-BB3A-43868B6B0567}" sibTransId="{286167B6-C2C1-4FE8-BC95-9AB20072621A}"/>
    <dgm:cxn modelId="{450980CE-6F78-4FC9-B76F-BE854B39C58B}" type="presOf" srcId="{845072B9-5921-43CD-82B7-9B26BC257922}" destId="{D33DBFD3-0CE4-404E-9546-AD121AD7E3C6}" srcOrd="0" destOrd="0" presId="urn:microsoft.com/office/officeart/2005/8/layout/pList1"/>
    <dgm:cxn modelId="{A82CA8A1-5621-4B41-AE60-AA83C5B2D5DA}" type="presOf" srcId="{38FFE3DD-0E89-494F-B018-BF098139F6ED}" destId="{AAF4C419-BEF0-4784-A8B4-19A23E258870}" srcOrd="0" destOrd="0" presId="urn:microsoft.com/office/officeart/2005/8/layout/pList1"/>
    <dgm:cxn modelId="{232C2A8D-3EAD-4299-9ED2-B28437CC2D7C}" srcId="{6BA77D1C-5F39-4612-885B-1E54A90E0816}" destId="{845072B9-5921-43CD-82B7-9B26BC257922}" srcOrd="0" destOrd="0" parTransId="{74C45942-2636-4AF1-98A9-FF99F5791FE2}" sibTransId="{4473B269-6181-4F5E-A02A-0D55EA9C2FA7}"/>
    <dgm:cxn modelId="{A75869E3-939A-4E23-8FEC-D1F3295CCE72}" type="presOf" srcId="{6BA77D1C-5F39-4612-885B-1E54A90E0816}" destId="{0A9F9706-626F-47A0-8ADA-1E05DCB5A91E}" srcOrd="0" destOrd="0" presId="urn:microsoft.com/office/officeart/2005/8/layout/pList1"/>
    <dgm:cxn modelId="{110129D5-4814-4762-84D7-09063C7548E0}" type="presOf" srcId="{E6CF9738-1EA0-4142-A067-E601F5019F38}" destId="{F422FD44-2F2D-4C01-A5C4-2EB747CD641C}" srcOrd="0" destOrd="0" presId="urn:microsoft.com/office/officeart/2005/8/layout/pList1"/>
    <dgm:cxn modelId="{2F28338B-28B9-4D1B-A6D4-3D6D6297926E}" srcId="{6BA77D1C-5F39-4612-885B-1E54A90E0816}" destId="{E6CF9738-1EA0-4142-A067-E601F5019F38}" srcOrd="1" destOrd="0" parTransId="{5FED4E11-D66E-46DD-9439-2C51A9D7EAAA}" sibTransId="{438F290A-CEAA-42C5-ADB9-D3375248F907}"/>
    <dgm:cxn modelId="{37414C1E-FBCC-4272-9D17-846E8967279D}" type="presOf" srcId="{438F290A-CEAA-42C5-ADB9-D3375248F907}" destId="{02B21679-D06F-452C-90C7-D6FAF41A8860}" srcOrd="0" destOrd="0" presId="urn:microsoft.com/office/officeart/2005/8/layout/pList1"/>
    <dgm:cxn modelId="{A93DC460-7E30-4BE1-991D-E16F37C8C85B}" type="presParOf" srcId="{0A9F9706-626F-47A0-8ADA-1E05DCB5A91E}" destId="{E4F169DC-0734-4F1B-B41D-0EB3797A789F}" srcOrd="0" destOrd="0" presId="urn:microsoft.com/office/officeart/2005/8/layout/pList1"/>
    <dgm:cxn modelId="{124C8B88-5EE4-4507-B102-023CE0E2222D}" type="presParOf" srcId="{E4F169DC-0734-4F1B-B41D-0EB3797A789F}" destId="{2B9D3B40-378A-4844-86A8-0AC100C4A9EC}" srcOrd="0" destOrd="0" presId="urn:microsoft.com/office/officeart/2005/8/layout/pList1"/>
    <dgm:cxn modelId="{4171C258-D2EC-4F2F-993A-4E5C246C833B}" type="presParOf" srcId="{E4F169DC-0734-4F1B-B41D-0EB3797A789F}" destId="{D33DBFD3-0CE4-404E-9546-AD121AD7E3C6}" srcOrd="1" destOrd="0" presId="urn:microsoft.com/office/officeart/2005/8/layout/pList1"/>
    <dgm:cxn modelId="{ECE149B7-2477-4140-8AF3-27FC99CA2633}" type="presParOf" srcId="{0A9F9706-626F-47A0-8ADA-1E05DCB5A91E}" destId="{E097E2EB-3206-4B7C-8FA8-A3F900F8AD70}" srcOrd="1" destOrd="0" presId="urn:microsoft.com/office/officeart/2005/8/layout/pList1"/>
    <dgm:cxn modelId="{810A2381-06AC-4E41-AE21-AC76CC2748D6}" type="presParOf" srcId="{0A9F9706-626F-47A0-8ADA-1E05DCB5A91E}" destId="{1756EBB4-91B5-4D05-98A6-070DC013F164}" srcOrd="2" destOrd="0" presId="urn:microsoft.com/office/officeart/2005/8/layout/pList1"/>
    <dgm:cxn modelId="{B88B609C-B900-431D-A704-2340CB8C6D82}" type="presParOf" srcId="{1756EBB4-91B5-4D05-98A6-070DC013F164}" destId="{4953AAB2-0828-48DD-A40E-9624E11C9588}" srcOrd="0" destOrd="0" presId="urn:microsoft.com/office/officeart/2005/8/layout/pList1"/>
    <dgm:cxn modelId="{AE84558B-3DB5-4BB8-8E35-7313BA163AF9}" type="presParOf" srcId="{1756EBB4-91B5-4D05-98A6-070DC013F164}" destId="{F422FD44-2F2D-4C01-A5C4-2EB747CD641C}" srcOrd="1" destOrd="0" presId="urn:microsoft.com/office/officeart/2005/8/layout/pList1"/>
    <dgm:cxn modelId="{1E59D5B9-1197-4C5C-8C2A-B4DCF46C9BD1}" type="presParOf" srcId="{0A9F9706-626F-47A0-8ADA-1E05DCB5A91E}" destId="{02B21679-D06F-452C-90C7-D6FAF41A8860}" srcOrd="3" destOrd="0" presId="urn:microsoft.com/office/officeart/2005/8/layout/pList1"/>
    <dgm:cxn modelId="{F7CB5246-69BE-42DF-8170-F0024C7522F4}" type="presParOf" srcId="{0A9F9706-626F-47A0-8ADA-1E05DCB5A91E}" destId="{64B837B6-6822-4F8B-B0DF-7B7B43F0260B}" srcOrd="4" destOrd="0" presId="urn:microsoft.com/office/officeart/2005/8/layout/pList1"/>
    <dgm:cxn modelId="{EFF10C25-A452-422E-9AE4-7BB4B14A42C5}" type="presParOf" srcId="{64B837B6-6822-4F8B-B0DF-7B7B43F0260B}" destId="{9CE58F2A-EE26-4E1B-ADCD-15566A10DD1F}" srcOrd="0" destOrd="0" presId="urn:microsoft.com/office/officeart/2005/8/layout/pList1"/>
    <dgm:cxn modelId="{F308E715-A798-4CC0-B270-74AD2C4F8FC7}" type="presParOf" srcId="{64B837B6-6822-4F8B-B0DF-7B7B43F0260B}" destId="{AAF4C419-BEF0-4784-A8B4-19A23E25887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91254-73BA-4181-9D80-F35EF5F68A5D}">
      <dsp:nvSpPr>
        <dsp:cNvPr id="0" name=""/>
        <dsp:cNvSpPr/>
      </dsp:nvSpPr>
      <dsp:spPr>
        <a:xfrm>
          <a:off x="685593" y="0"/>
          <a:ext cx="3407310" cy="434605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8D429-5B4B-419E-A013-BF7307FF7867}">
      <dsp:nvSpPr>
        <dsp:cNvPr id="0" name=""/>
        <dsp:cNvSpPr/>
      </dsp:nvSpPr>
      <dsp:spPr>
        <a:xfrm>
          <a:off x="821885" y="1738423"/>
          <a:ext cx="2623628" cy="260763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860" tIns="149860" rIns="149860" bIns="149860" numCol="1" spcCol="1270" anchor="b" anchorCtr="0">
          <a:noAutofit/>
        </a:bodyPr>
        <a:lstStyle/>
        <a:p>
          <a:pPr lvl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/>
        </a:p>
      </dsp:txBody>
      <dsp:txXfrm>
        <a:off x="821885" y="1738423"/>
        <a:ext cx="2623628" cy="26076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BEF14-C4E7-41B4-9638-B781F1F09D85}">
      <dsp:nvSpPr>
        <dsp:cNvPr id="0" name=""/>
        <dsp:cNvSpPr/>
      </dsp:nvSpPr>
      <dsp:spPr>
        <a:xfrm>
          <a:off x="591719" y="2795868"/>
          <a:ext cx="2627169" cy="1869522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AB120-0637-4B1C-8938-B7E99175B5B6}">
      <dsp:nvSpPr>
        <dsp:cNvPr id="0" name=""/>
        <dsp:cNvSpPr/>
      </dsp:nvSpPr>
      <dsp:spPr>
        <a:xfrm>
          <a:off x="4553494" y="631336"/>
          <a:ext cx="3031280" cy="2174778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BB486-590D-4FF8-89B4-62B6A0A5B9C0}">
      <dsp:nvSpPr>
        <dsp:cNvPr id="0" name=""/>
        <dsp:cNvSpPr/>
      </dsp:nvSpPr>
      <dsp:spPr>
        <a:xfrm>
          <a:off x="4333626" y="272231"/>
          <a:ext cx="2905711" cy="21326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90354-D263-456C-B7CA-388E67CF19DC}">
      <dsp:nvSpPr>
        <dsp:cNvPr id="0" name=""/>
        <dsp:cNvSpPr/>
      </dsp:nvSpPr>
      <dsp:spPr>
        <a:xfrm>
          <a:off x="1968891" y="1954674"/>
          <a:ext cx="2423446" cy="221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38100" rIns="1016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968891" y="1954674"/>
        <a:ext cx="2423446" cy="221914"/>
      </dsp:txXfrm>
    </dsp:sp>
    <dsp:sp modelId="{7C7C0DD3-93D2-4215-A220-AAE711AA75B7}">
      <dsp:nvSpPr>
        <dsp:cNvPr id="0" name=""/>
        <dsp:cNvSpPr/>
      </dsp:nvSpPr>
      <dsp:spPr>
        <a:xfrm>
          <a:off x="4600304" y="409648"/>
          <a:ext cx="1201112" cy="1869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F0850-4ABB-425D-A3BB-44C683E6B087}">
      <dsp:nvSpPr>
        <dsp:cNvPr id="0" name=""/>
        <dsp:cNvSpPr/>
      </dsp:nvSpPr>
      <dsp:spPr>
        <a:xfrm>
          <a:off x="434534" y="2571854"/>
          <a:ext cx="2526156" cy="176840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B0508-1AD6-4BBF-91B8-7D497CF90D01}">
      <dsp:nvSpPr>
        <dsp:cNvPr id="0" name=""/>
        <dsp:cNvSpPr/>
      </dsp:nvSpPr>
      <dsp:spPr>
        <a:xfrm>
          <a:off x="1874002" y="4469274"/>
          <a:ext cx="2423446" cy="221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38100" rIns="1016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874002" y="4469274"/>
        <a:ext cx="2423446" cy="221914"/>
      </dsp:txXfrm>
    </dsp:sp>
    <dsp:sp modelId="{2192487D-F251-4FC8-BF82-6771FDA88F58}">
      <dsp:nvSpPr>
        <dsp:cNvPr id="0" name=""/>
        <dsp:cNvSpPr/>
      </dsp:nvSpPr>
      <dsp:spPr>
        <a:xfrm>
          <a:off x="4505415" y="2924248"/>
          <a:ext cx="1201112" cy="1869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BF8D4-6BE3-48C3-8812-3B6BEC794E43}">
      <dsp:nvSpPr>
        <dsp:cNvPr id="0" name=""/>
        <dsp:cNvSpPr/>
      </dsp:nvSpPr>
      <dsp:spPr>
        <a:xfrm>
          <a:off x="2577" y="537110"/>
          <a:ext cx="3072810" cy="26035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AE09A-DEF0-47C6-AF6D-ADB285D038AE}">
      <dsp:nvSpPr>
        <dsp:cNvPr id="0" name=""/>
        <dsp:cNvSpPr/>
      </dsp:nvSpPr>
      <dsp:spPr>
        <a:xfrm>
          <a:off x="2577" y="40665"/>
          <a:ext cx="3072810" cy="448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Сбор «Великий подвиг Ленинграда»</a:t>
          </a:r>
          <a:endParaRPr lang="ru-RU" sz="1300" kern="1200" dirty="0"/>
        </a:p>
      </dsp:txBody>
      <dsp:txXfrm>
        <a:off x="2577" y="40665"/>
        <a:ext cx="3072810" cy="448325"/>
      </dsp:txXfrm>
    </dsp:sp>
    <dsp:sp modelId="{FB586809-25E0-4A7B-973B-6DE94D5F34D4}">
      <dsp:nvSpPr>
        <dsp:cNvPr id="0" name=""/>
        <dsp:cNvSpPr/>
      </dsp:nvSpPr>
      <dsp:spPr>
        <a:xfrm>
          <a:off x="5020716" y="537110"/>
          <a:ext cx="3072810" cy="260357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D49C8-C76E-443C-BF30-B3D2A307CC38}">
      <dsp:nvSpPr>
        <dsp:cNvPr id="0" name=""/>
        <dsp:cNvSpPr/>
      </dsp:nvSpPr>
      <dsp:spPr>
        <a:xfrm>
          <a:off x="5020716" y="40665"/>
          <a:ext cx="3072810" cy="448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20 лет ГМП</a:t>
          </a:r>
          <a:endParaRPr lang="ru-RU" sz="1300" kern="1200" dirty="0"/>
        </a:p>
      </dsp:txBody>
      <dsp:txXfrm>
        <a:off x="5020716" y="40665"/>
        <a:ext cx="3072810" cy="4483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FC656-D9DE-41B0-BCBE-B4D7DDCB1351}">
      <dsp:nvSpPr>
        <dsp:cNvPr id="0" name=""/>
        <dsp:cNvSpPr/>
      </dsp:nvSpPr>
      <dsp:spPr>
        <a:xfrm>
          <a:off x="0" y="456368"/>
          <a:ext cx="3137948" cy="31379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53A9D-E649-40CD-B391-B26FE27C1FAE}">
      <dsp:nvSpPr>
        <dsp:cNvPr id="0" name=""/>
        <dsp:cNvSpPr/>
      </dsp:nvSpPr>
      <dsp:spPr>
        <a:xfrm>
          <a:off x="3029975" y="3486343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3196D-1E9F-4FC0-8FCA-6D5E133756CB}">
      <dsp:nvSpPr>
        <dsp:cNvPr id="0" name=""/>
        <dsp:cNvSpPr/>
      </dsp:nvSpPr>
      <dsp:spPr>
        <a:xfrm>
          <a:off x="3203946" y="456368"/>
          <a:ext cx="1907872" cy="190787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D1033-A5C9-4C79-BB29-3766621F4E86}">
      <dsp:nvSpPr>
        <dsp:cNvPr id="0" name=""/>
        <dsp:cNvSpPr/>
      </dsp:nvSpPr>
      <dsp:spPr>
        <a:xfrm>
          <a:off x="4922867" y="2256268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D0749-B102-4F09-B38D-DD4320477DAB}">
      <dsp:nvSpPr>
        <dsp:cNvPr id="0" name=""/>
        <dsp:cNvSpPr/>
      </dsp:nvSpPr>
      <dsp:spPr>
        <a:xfrm>
          <a:off x="5003846" y="2256268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71A11-7715-4E3E-BD94-5A141D0E84CA}">
      <dsp:nvSpPr>
        <dsp:cNvPr id="0" name=""/>
        <dsp:cNvSpPr/>
      </dsp:nvSpPr>
      <dsp:spPr>
        <a:xfrm>
          <a:off x="3947640" y="2430137"/>
          <a:ext cx="1164178" cy="11641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35A4E-9EF5-442F-BC84-900669A05E65}">
      <dsp:nvSpPr>
        <dsp:cNvPr id="0" name=""/>
        <dsp:cNvSpPr/>
      </dsp:nvSpPr>
      <dsp:spPr>
        <a:xfrm>
          <a:off x="4882377" y="3486343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B0859-A7A2-4197-80EC-43AF55F6815F}">
      <dsp:nvSpPr>
        <dsp:cNvPr id="0" name=""/>
        <dsp:cNvSpPr/>
      </dsp:nvSpPr>
      <dsp:spPr>
        <a:xfrm>
          <a:off x="4943112" y="3425609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D3B9F-9333-4186-B605-D11752EBF3F2}">
      <dsp:nvSpPr>
        <dsp:cNvPr id="0" name=""/>
        <dsp:cNvSpPr/>
      </dsp:nvSpPr>
      <dsp:spPr>
        <a:xfrm>
          <a:off x="5003846" y="3364874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5B62E-55E2-4556-811D-53A196C93E12}">
      <dsp:nvSpPr>
        <dsp:cNvPr id="0" name=""/>
        <dsp:cNvSpPr/>
      </dsp:nvSpPr>
      <dsp:spPr>
        <a:xfrm>
          <a:off x="3213638" y="2926211"/>
          <a:ext cx="677796" cy="6777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F293A-56D2-46C8-AF22-84E46BF83F65}">
      <dsp:nvSpPr>
        <dsp:cNvPr id="0" name=""/>
        <dsp:cNvSpPr/>
      </dsp:nvSpPr>
      <dsp:spPr>
        <a:xfrm>
          <a:off x="3692791" y="3405364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9303B-6577-4CAF-B734-0442CCDB5C3A}">
      <dsp:nvSpPr>
        <dsp:cNvPr id="0" name=""/>
        <dsp:cNvSpPr/>
      </dsp:nvSpPr>
      <dsp:spPr>
        <a:xfrm>
          <a:off x="3773770" y="3405364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39D4D-1CE5-47CC-BA90-29E411B2F528}">
      <dsp:nvSpPr>
        <dsp:cNvPr id="0" name=""/>
        <dsp:cNvSpPr/>
      </dsp:nvSpPr>
      <dsp:spPr>
        <a:xfrm>
          <a:off x="3692791" y="3486343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09CB9-9031-4C1C-9AD9-FBB602FAB32D}">
      <dsp:nvSpPr>
        <dsp:cNvPr id="0" name=""/>
        <dsp:cNvSpPr/>
      </dsp:nvSpPr>
      <dsp:spPr>
        <a:xfrm>
          <a:off x="3773770" y="3486343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05926-7629-474D-B8F8-1D943BCCDB61}">
      <dsp:nvSpPr>
        <dsp:cNvPr id="0" name=""/>
        <dsp:cNvSpPr/>
      </dsp:nvSpPr>
      <dsp:spPr>
        <a:xfrm>
          <a:off x="3203946" y="2430137"/>
          <a:ext cx="677796" cy="4173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8FA85-0071-47CA-8712-62DEF69D86CD}">
      <dsp:nvSpPr>
        <dsp:cNvPr id="0" name=""/>
        <dsp:cNvSpPr/>
      </dsp:nvSpPr>
      <dsp:spPr>
        <a:xfrm>
          <a:off x="3652301" y="2739512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BCCF2-6EDD-4DBE-A65F-4C20F6DDDF1E}">
      <dsp:nvSpPr>
        <dsp:cNvPr id="0" name=""/>
        <dsp:cNvSpPr/>
      </dsp:nvSpPr>
      <dsp:spPr>
        <a:xfrm>
          <a:off x="3713036" y="2678777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A878D-C80C-49E0-A143-00D40C37C7AA}">
      <dsp:nvSpPr>
        <dsp:cNvPr id="0" name=""/>
        <dsp:cNvSpPr/>
      </dsp:nvSpPr>
      <dsp:spPr>
        <a:xfrm>
          <a:off x="3773770" y="2618043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F2962-C854-4348-BA04-17D6F860B369}">
      <dsp:nvSpPr>
        <dsp:cNvPr id="0" name=""/>
        <dsp:cNvSpPr/>
      </dsp:nvSpPr>
      <dsp:spPr>
        <a:xfrm>
          <a:off x="3652301" y="2618043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879CA-1B77-4AD9-B7C5-4DFF055BBAF6}">
      <dsp:nvSpPr>
        <dsp:cNvPr id="0" name=""/>
        <dsp:cNvSpPr/>
      </dsp:nvSpPr>
      <dsp:spPr>
        <a:xfrm>
          <a:off x="3773770" y="2739512"/>
          <a:ext cx="53986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6D91A-8993-4B75-8970-34992E4D0636}">
      <dsp:nvSpPr>
        <dsp:cNvPr id="0" name=""/>
        <dsp:cNvSpPr/>
      </dsp:nvSpPr>
      <dsp:spPr>
        <a:xfrm>
          <a:off x="3991378" y="3685418"/>
          <a:ext cx="53775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AD558-6DAC-4CA0-8CBF-9BD4B21BEDAE}">
      <dsp:nvSpPr>
        <dsp:cNvPr id="0" name=""/>
        <dsp:cNvSpPr/>
      </dsp:nvSpPr>
      <dsp:spPr>
        <a:xfrm>
          <a:off x="4045154" y="3594316"/>
          <a:ext cx="89648" cy="236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45154" y="3594316"/>
        <a:ext cx="89648" cy="236189"/>
      </dsp:txXfrm>
    </dsp:sp>
    <dsp:sp modelId="{3EB9980E-FF6E-4B97-B2B2-9C78B816DB6D}">
      <dsp:nvSpPr>
        <dsp:cNvPr id="0" name=""/>
        <dsp:cNvSpPr/>
      </dsp:nvSpPr>
      <dsp:spPr>
        <a:xfrm>
          <a:off x="4134803" y="3685418"/>
          <a:ext cx="5371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86CEF-C014-4009-8BB5-C7C599BF2265}">
      <dsp:nvSpPr>
        <dsp:cNvPr id="0" name=""/>
        <dsp:cNvSpPr/>
      </dsp:nvSpPr>
      <dsp:spPr>
        <a:xfrm>
          <a:off x="4215529" y="3685418"/>
          <a:ext cx="5371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22F33-EA38-471C-9A9F-2E3F132578F5}">
      <dsp:nvSpPr>
        <dsp:cNvPr id="0" name=""/>
        <dsp:cNvSpPr/>
      </dsp:nvSpPr>
      <dsp:spPr>
        <a:xfrm>
          <a:off x="4269242" y="3594316"/>
          <a:ext cx="89648" cy="236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69242" y="3594316"/>
        <a:ext cx="89648" cy="236189"/>
      </dsp:txXfrm>
    </dsp:sp>
    <dsp:sp modelId="{40B39F33-4337-4405-B61E-EAA8A6638CFD}">
      <dsp:nvSpPr>
        <dsp:cNvPr id="0" name=""/>
        <dsp:cNvSpPr/>
      </dsp:nvSpPr>
      <dsp:spPr>
        <a:xfrm>
          <a:off x="4358891" y="3746152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C58DD-AF50-45A5-86ED-D52DA66ED7D2}">
      <dsp:nvSpPr>
        <dsp:cNvPr id="0" name=""/>
        <dsp:cNvSpPr/>
      </dsp:nvSpPr>
      <dsp:spPr>
        <a:xfrm>
          <a:off x="4419425" y="3685418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72C10-7A37-4E1F-AC70-21430617BBC4}">
      <dsp:nvSpPr>
        <dsp:cNvPr id="0" name=""/>
        <dsp:cNvSpPr/>
      </dsp:nvSpPr>
      <dsp:spPr>
        <a:xfrm>
          <a:off x="4479959" y="3624683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8A374-FF51-4BAE-96E5-F42E1AA3F36C}">
      <dsp:nvSpPr>
        <dsp:cNvPr id="0" name=""/>
        <dsp:cNvSpPr/>
      </dsp:nvSpPr>
      <dsp:spPr>
        <a:xfrm>
          <a:off x="4533662" y="3594316"/>
          <a:ext cx="89648" cy="236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33662" y="3594316"/>
        <a:ext cx="89648" cy="236189"/>
      </dsp:txXfrm>
    </dsp:sp>
    <dsp:sp modelId="{E26F4D0C-E67D-4159-A157-7FB8BC423EF8}">
      <dsp:nvSpPr>
        <dsp:cNvPr id="0" name=""/>
        <dsp:cNvSpPr/>
      </dsp:nvSpPr>
      <dsp:spPr>
        <a:xfrm>
          <a:off x="4623311" y="3644928"/>
          <a:ext cx="5371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E265A-2268-42CB-892B-5694CF6F0058}">
      <dsp:nvSpPr>
        <dsp:cNvPr id="0" name=""/>
        <dsp:cNvSpPr/>
      </dsp:nvSpPr>
      <dsp:spPr>
        <a:xfrm>
          <a:off x="4704037" y="3644928"/>
          <a:ext cx="5371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BD809-5DBC-4038-B0C5-7CFFC9C0E2AB}">
      <dsp:nvSpPr>
        <dsp:cNvPr id="0" name=""/>
        <dsp:cNvSpPr/>
      </dsp:nvSpPr>
      <dsp:spPr>
        <a:xfrm>
          <a:off x="4623311" y="3725907"/>
          <a:ext cx="5371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386AD-C387-4C1A-99EB-F8EC3EE42CB9}">
      <dsp:nvSpPr>
        <dsp:cNvPr id="0" name=""/>
        <dsp:cNvSpPr/>
      </dsp:nvSpPr>
      <dsp:spPr>
        <a:xfrm>
          <a:off x="4704037" y="3725907"/>
          <a:ext cx="5371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B6EC5-068F-4D9C-BAD7-5D8E135250E0}">
      <dsp:nvSpPr>
        <dsp:cNvPr id="0" name=""/>
        <dsp:cNvSpPr/>
      </dsp:nvSpPr>
      <dsp:spPr>
        <a:xfrm>
          <a:off x="4757750" y="3594316"/>
          <a:ext cx="89648" cy="236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57750" y="3594316"/>
        <a:ext cx="89648" cy="236189"/>
      </dsp:txXfrm>
    </dsp:sp>
    <dsp:sp modelId="{CF8184EA-52AD-4350-BA59-46031A1292D1}">
      <dsp:nvSpPr>
        <dsp:cNvPr id="0" name=""/>
        <dsp:cNvSpPr/>
      </dsp:nvSpPr>
      <dsp:spPr>
        <a:xfrm>
          <a:off x="4847399" y="3746152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A58D2-26B3-41B6-9828-2B834A494EF4}">
      <dsp:nvSpPr>
        <dsp:cNvPr id="0" name=""/>
        <dsp:cNvSpPr/>
      </dsp:nvSpPr>
      <dsp:spPr>
        <a:xfrm>
          <a:off x="4907933" y="3685418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A2ACB-A641-426A-B9D4-6FAB46202805}">
      <dsp:nvSpPr>
        <dsp:cNvPr id="0" name=""/>
        <dsp:cNvSpPr/>
      </dsp:nvSpPr>
      <dsp:spPr>
        <a:xfrm>
          <a:off x="4968467" y="3624683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30C7C-4BD2-4D5B-8ED1-C1C282BAB524}">
      <dsp:nvSpPr>
        <dsp:cNvPr id="0" name=""/>
        <dsp:cNvSpPr/>
      </dsp:nvSpPr>
      <dsp:spPr>
        <a:xfrm>
          <a:off x="4847399" y="3624683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2A880-C98C-4909-9AB3-D98C5376E430}">
      <dsp:nvSpPr>
        <dsp:cNvPr id="0" name=""/>
        <dsp:cNvSpPr/>
      </dsp:nvSpPr>
      <dsp:spPr>
        <a:xfrm>
          <a:off x="4968467" y="3746152"/>
          <a:ext cx="53702" cy="539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9285-36CA-48D0-81A3-1C40B09CA56A}">
      <dsp:nvSpPr>
        <dsp:cNvPr id="0" name=""/>
        <dsp:cNvSpPr/>
      </dsp:nvSpPr>
      <dsp:spPr>
        <a:xfrm>
          <a:off x="5022170" y="3594316"/>
          <a:ext cx="89648" cy="236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22170" y="3594316"/>
        <a:ext cx="89648" cy="2361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3039-5B59-43D7-BCE3-6897A2F149C2}">
      <dsp:nvSpPr>
        <dsp:cNvPr id="0" name=""/>
        <dsp:cNvSpPr/>
      </dsp:nvSpPr>
      <dsp:spPr>
        <a:xfrm>
          <a:off x="788726" y="301943"/>
          <a:ext cx="3153999" cy="402295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29A51-148F-467A-980F-E64D1A6F1876}">
      <dsp:nvSpPr>
        <dsp:cNvPr id="0" name=""/>
        <dsp:cNvSpPr/>
      </dsp:nvSpPr>
      <dsp:spPr>
        <a:xfrm>
          <a:off x="914886" y="1750208"/>
          <a:ext cx="2428579" cy="241377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139700" rIns="139700" bIns="139700" numCol="1" spcCol="1270" anchor="b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/>
        </a:p>
      </dsp:txBody>
      <dsp:txXfrm>
        <a:off x="914886" y="1750208"/>
        <a:ext cx="2428579" cy="2413775"/>
      </dsp:txXfrm>
    </dsp:sp>
    <dsp:sp modelId="{91C94F8B-2137-4002-B42A-5049656446A0}">
      <dsp:nvSpPr>
        <dsp:cNvPr id="0" name=""/>
        <dsp:cNvSpPr/>
      </dsp:nvSpPr>
      <dsp:spPr>
        <a:xfrm>
          <a:off x="3399626" y="100795"/>
          <a:ext cx="1086198" cy="108619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2F058-F06C-4E2C-B977-709B88C756F0}">
      <dsp:nvSpPr>
        <dsp:cNvPr id="0" name=""/>
        <dsp:cNvSpPr/>
      </dsp:nvSpPr>
      <dsp:spPr>
        <a:xfrm>
          <a:off x="4485825" y="100795"/>
          <a:ext cx="175272" cy="1086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12700" bIns="63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85825" y="100795"/>
        <a:ext cx="175272" cy="1086198"/>
      </dsp:txXfrm>
    </dsp:sp>
    <dsp:sp modelId="{A688B83E-B52D-4093-8E6E-F3450D800194}">
      <dsp:nvSpPr>
        <dsp:cNvPr id="0" name=""/>
        <dsp:cNvSpPr/>
      </dsp:nvSpPr>
      <dsp:spPr>
        <a:xfrm>
          <a:off x="3399626" y="1382509"/>
          <a:ext cx="1086198" cy="108619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3D51F-F643-4EAD-8CEC-C7B8B0B1A67A}">
      <dsp:nvSpPr>
        <dsp:cNvPr id="0" name=""/>
        <dsp:cNvSpPr/>
      </dsp:nvSpPr>
      <dsp:spPr>
        <a:xfrm>
          <a:off x="4485825" y="1382509"/>
          <a:ext cx="175272" cy="1086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12700" bIns="63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85825" y="1382509"/>
        <a:ext cx="175272" cy="1086198"/>
      </dsp:txXfrm>
    </dsp:sp>
    <dsp:sp modelId="{A81B8B7F-95AC-4F13-914A-4484377EF98A}">
      <dsp:nvSpPr>
        <dsp:cNvPr id="0" name=""/>
        <dsp:cNvSpPr/>
      </dsp:nvSpPr>
      <dsp:spPr>
        <a:xfrm>
          <a:off x="3399626" y="2664224"/>
          <a:ext cx="1086198" cy="108619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7B59A-C10B-4DA8-B170-FFB4BC630BB0}">
      <dsp:nvSpPr>
        <dsp:cNvPr id="0" name=""/>
        <dsp:cNvSpPr/>
      </dsp:nvSpPr>
      <dsp:spPr>
        <a:xfrm>
          <a:off x="4485825" y="2664224"/>
          <a:ext cx="175272" cy="1086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12700" bIns="63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85825" y="2664224"/>
        <a:ext cx="175272" cy="1086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D3B40-378A-4844-86A8-0AC100C4A9EC}">
      <dsp:nvSpPr>
        <dsp:cNvPr id="0" name=""/>
        <dsp:cNvSpPr/>
      </dsp:nvSpPr>
      <dsp:spPr>
        <a:xfrm>
          <a:off x="216556" y="519954"/>
          <a:ext cx="2875901" cy="198149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DBFD3-0CE4-404E-9546-AD121AD7E3C6}">
      <dsp:nvSpPr>
        <dsp:cNvPr id="0" name=""/>
        <dsp:cNvSpPr/>
      </dsp:nvSpPr>
      <dsp:spPr>
        <a:xfrm>
          <a:off x="1812" y="3046500"/>
          <a:ext cx="2875901" cy="106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0" numCol="1" spcCol="1270" anchor="t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/>
        </a:p>
      </dsp:txBody>
      <dsp:txXfrm>
        <a:off x="1812" y="3046500"/>
        <a:ext cx="2875901" cy="1066959"/>
      </dsp:txXfrm>
    </dsp:sp>
    <dsp:sp modelId="{4953AAB2-0828-48DD-A40E-9624E11C9588}">
      <dsp:nvSpPr>
        <dsp:cNvPr id="0" name=""/>
        <dsp:cNvSpPr/>
      </dsp:nvSpPr>
      <dsp:spPr>
        <a:xfrm>
          <a:off x="3226739" y="1796374"/>
          <a:ext cx="2875901" cy="1981496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9" t="-60171" r="369" b="-2782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2FD44-2F2D-4C01-A5C4-2EB747CD641C}">
      <dsp:nvSpPr>
        <dsp:cNvPr id="0" name=""/>
        <dsp:cNvSpPr/>
      </dsp:nvSpPr>
      <dsp:spPr>
        <a:xfrm>
          <a:off x="3165425" y="3046500"/>
          <a:ext cx="2875901" cy="106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0" numCol="1" spcCol="1270" anchor="t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/>
        </a:p>
      </dsp:txBody>
      <dsp:txXfrm>
        <a:off x="3165425" y="3046500"/>
        <a:ext cx="2875901" cy="1066959"/>
      </dsp:txXfrm>
    </dsp:sp>
    <dsp:sp modelId="{9CE58F2A-EE26-4E1B-ADCD-15566A10DD1F}">
      <dsp:nvSpPr>
        <dsp:cNvPr id="0" name=""/>
        <dsp:cNvSpPr/>
      </dsp:nvSpPr>
      <dsp:spPr>
        <a:xfrm>
          <a:off x="6160539" y="2981824"/>
          <a:ext cx="2875901" cy="198149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4C419-BEF0-4784-A8B4-19A23E258870}">
      <dsp:nvSpPr>
        <dsp:cNvPr id="0" name=""/>
        <dsp:cNvSpPr/>
      </dsp:nvSpPr>
      <dsp:spPr>
        <a:xfrm>
          <a:off x="6329038" y="3046500"/>
          <a:ext cx="2875901" cy="106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0" numCol="1" spcCol="1270" anchor="t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/>
        </a:p>
      </dsp:txBody>
      <dsp:txXfrm>
        <a:off x="6329038" y="3046500"/>
        <a:ext cx="2875901" cy="1066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0357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1dd011368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1dd011368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dd0113686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1dd0113686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1dd011368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1dd011368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1dd011368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1dd011368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1dd011368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1dd011368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1dd011368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1dd011368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60348" y="189062"/>
            <a:ext cx="73581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5220" dirty="0" smtClean="0"/>
              <a:t>Нестерова Анна Олеговна</a:t>
            </a:r>
            <a:endParaRPr sz="5220" dirty="0"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86047" y="4260578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mtClean="0"/>
              <a:t>Участница </a:t>
            </a:r>
            <a:r>
              <a:rPr lang="ru" dirty="0" smtClean="0"/>
              <a:t>конкурса </a:t>
            </a:r>
            <a:r>
              <a:rPr lang="ru" dirty="0" smtClean="0"/>
              <a:t>«Лучший ученик года – 2024» от МБОУ «СОШ № 2»</a:t>
            </a:r>
            <a:endParaRPr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12343111"/>
              </p:ext>
            </p:extLst>
          </p:nvPr>
        </p:nvGraphicFramePr>
        <p:xfrm>
          <a:off x="4572000" y="627319"/>
          <a:ext cx="4778497" cy="4346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Волонтер</a:t>
            </a:r>
            <a:endParaRPr dirty="0"/>
          </a:p>
        </p:txBody>
      </p:sp>
      <p:sp>
        <p:nvSpPr>
          <p:cNvPr id="290" name="Google Shape;290;p15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850" y="1553014"/>
            <a:ext cx="5041900" cy="726000"/>
          </a:xfrm>
        </p:spPr>
        <p:txBody>
          <a:bodyPr>
            <a:noAutofit/>
          </a:bodyPr>
          <a:lstStyle/>
          <a:p>
            <a:r>
              <a:rPr lang="ru-RU" sz="1400" dirty="0" smtClean="0"/>
              <a:t>Я являюсь членом волонтерского отряда «Верные друзья» и членом организации «Молодая гвардия».</a:t>
            </a:r>
          </a:p>
          <a:p>
            <a:r>
              <a:rPr lang="ru-RU" sz="1400" dirty="0" smtClean="0"/>
              <a:t>Больше всего в своей волонтерской деятельности мне нравится помогать животным.</a:t>
            </a:r>
            <a:endParaRPr lang="ru-RU" sz="1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41289286"/>
              </p:ext>
            </p:extLst>
          </p:nvPr>
        </p:nvGraphicFramePr>
        <p:xfrm>
          <a:off x="1265927" y="155276"/>
          <a:ext cx="7584775" cy="4797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1184566" y="56456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Молодежный парламент</a:t>
            </a:r>
            <a:endParaRPr dirty="0"/>
          </a:p>
        </p:txBody>
      </p:sp>
      <p:sp>
        <p:nvSpPr>
          <p:cNvPr id="297" name="Google Shape;297;p16"/>
          <p:cNvSpPr txBox="1">
            <a:spLocks noGrp="1"/>
          </p:cNvSpPr>
          <p:nvPr>
            <p:ph type="body" idx="1"/>
          </p:nvPr>
        </p:nvSpPr>
        <p:spPr>
          <a:xfrm>
            <a:off x="3827930" y="517660"/>
            <a:ext cx="5058818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highlight>
                  <a:srgbClr val="FFFFFF"/>
                </a:highlight>
              </a:rPr>
              <a:t>С 2023 года я стала исполнять обязанности депутата палаты учащейся молодежи Городского молодежного парламента.</a:t>
            </a:r>
            <a:endParaRPr sz="15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86956566"/>
              </p:ext>
            </p:extLst>
          </p:nvPr>
        </p:nvGraphicFramePr>
        <p:xfrm>
          <a:off x="361951" y="1714500"/>
          <a:ext cx="9144000" cy="3181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Моя деятельность в «Движении Первых»</a:t>
            </a:r>
            <a:endParaRPr dirty="0"/>
          </a:p>
        </p:txBody>
      </p:sp>
      <p:sp>
        <p:nvSpPr>
          <p:cNvPr id="312" name="Google Shape;312;p18"/>
          <p:cNvSpPr txBox="1">
            <a:spLocks noGrp="1"/>
          </p:cNvSpPr>
          <p:nvPr>
            <p:ph type="body" idx="1"/>
          </p:nvPr>
        </p:nvSpPr>
        <p:spPr>
          <a:xfrm>
            <a:off x="288465" y="2212088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/>
              <a:t>Я являюсь Председателем первичного отделения моей школы, членом муниципального Совета Первых, делегатом регионального Совета Первых.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/>
              <a:t>Участвую от «Движения Первых» в различных акциях и мероприятиях, а с недавнего времени и сама их организую.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26144455"/>
              </p:ext>
            </p:extLst>
          </p:nvPr>
        </p:nvGraphicFramePr>
        <p:xfrm>
          <a:off x="3881886" y="856626"/>
          <a:ext cx="5111819" cy="428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 txBox="1">
            <a:spLocks noGrp="1"/>
          </p:cNvSpPr>
          <p:nvPr>
            <p:ph type="body" idx="1"/>
          </p:nvPr>
        </p:nvSpPr>
        <p:spPr>
          <a:xfrm>
            <a:off x="1225725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Хобби и увлечения</a:t>
            </a:r>
            <a:endParaRPr sz="2400" dirty="0"/>
          </a:p>
        </p:txBody>
      </p:sp>
      <p:sp>
        <p:nvSpPr>
          <p:cNvPr id="320" name="Google Shape;320;p19"/>
          <p:cNvSpPr txBox="1"/>
          <p:nvPr/>
        </p:nvSpPr>
        <p:spPr>
          <a:xfrm>
            <a:off x="825531" y="1076472"/>
            <a:ext cx="37815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latin typeface="Playfair Display"/>
                <a:ea typeface="Playfair Display"/>
                <a:cs typeface="Playfair Display"/>
                <a:sym typeface="Playfair Display"/>
              </a:rPr>
              <a:t>Я люблю заниматься рукоделием, поэтому мои друзья всегда имеют при себе частичку меня в виде самодельных подарков.</a:t>
            </a:r>
            <a:endParaRPr sz="2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8509501"/>
              </p:ext>
            </p:extLst>
          </p:nvPr>
        </p:nvGraphicFramePr>
        <p:xfrm>
          <a:off x="4059936" y="195071"/>
          <a:ext cx="5449824" cy="4425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Хобби и увлечения</a:t>
            </a:r>
            <a:endParaRPr sz="2400"/>
          </a:p>
        </p:txBody>
      </p:sp>
      <p:sp>
        <p:nvSpPr>
          <p:cNvPr id="326" name="Google Shape;326;p20"/>
          <p:cNvSpPr txBox="1"/>
          <p:nvPr/>
        </p:nvSpPr>
        <p:spPr>
          <a:xfrm>
            <a:off x="3432944" y="176068"/>
            <a:ext cx="6222045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i="1" dirty="0" smtClean="0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Я люблю сцену, люблю театр, в котором занимаюсь.</a:t>
            </a:r>
            <a:endParaRPr sz="21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28556094"/>
              </p:ext>
            </p:extLst>
          </p:nvPr>
        </p:nvGraphicFramePr>
        <p:xfrm>
          <a:off x="0" y="0"/>
          <a:ext cx="9206753" cy="5178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1643100" y="1635300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ru" sz="4220" dirty="0" smtClean="0"/>
              <a:t>Нестерова Анна - </a:t>
            </a:r>
            <a:r>
              <a:rPr lang="ru" sz="4220" dirty="0"/>
              <a:t>лучший ученик года МБОУ “СОШ №2”!</a:t>
            </a:r>
            <a:endParaRPr sz="42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167</Words>
  <Application>Microsoft Office PowerPoint</Application>
  <PresentationFormat>Экран (16:9)</PresentationFormat>
  <Paragraphs>17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Maven Pro</vt:lpstr>
      <vt:lpstr>Nunito</vt:lpstr>
      <vt:lpstr>Playfair Display</vt:lpstr>
      <vt:lpstr>Momentum</vt:lpstr>
      <vt:lpstr>Нестерова Анна Олеговна</vt:lpstr>
      <vt:lpstr>Волонтер</vt:lpstr>
      <vt:lpstr>Молодежный парламент</vt:lpstr>
      <vt:lpstr>Моя деятельность в «Движении Первых»</vt:lpstr>
      <vt:lpstr>Презентация PowerPoint</vt:lpstr>
      <vt:lpstr>Презентация PowerPoint</vt:lpstr>
      <vt:lpstr>Нестерова Анна - лучший ученик года МБОУ “СОШ №2”!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Нестерова Анна Олеговна</dc:title>
  <dc:creator>Сидоренко Анна</dc:creator>
  <cp:lastModifiedBy>User</cp:lastModifiedBy>
  <cp:revision>7</cp:revision>
  <dcterms:modified xsi:type="dcterms:W3CDTF">2024-03-14T06:09:15Z</dcterms:modified>
</cp:coreProperties>
</file>