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67" r:id="rId3"/>
    <p:sldId id="259" r:id="rId4"/>
    <p:sldId id="274" r:id="rId5"/>
    <p:sldId id="275" r:id="rId6"/>
    <p:sldId id="276" r:id="rId7"/>
    <p:sldId id="277" r:id="rId8"/>
    <p:sldId id="28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8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2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8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6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17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3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9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8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71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2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3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11" Type="http://schemas.openxmlformats.org/officeDocument/2006/relationships/image" Target="../media/image32.e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4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73325" y="1635300"/>
            <a:ext cx="5467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Миндулин</a:t>
            </a:r>
            <a:r>
              <a:rPr lang="ru-RU" sz="6000" b="1" dirty="0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Марат Валерьевич</a:t>
            </a:r>
            <a:r>
              <a:rPr lang="en-US" sz="6000" b="1" dirty="0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, </a:t>
            </a:r>
            <a:r>
              <a:rPr lang="ru-RU" sz="4000" b="1" dirty="0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учащийся 10 А класса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r="5720" b="24000"/>
          <a:stretch/>
        </p:blipFill>
        <p:spPr>
          <a:xfrm>
            <a:off x="1140856" y="1744253"/>
            <a:ext cx="4259347" cy="487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78730" y="-11959"/>
            <a:ext cx="115132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Муниципальное автономное общеобразовательное учреждение 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«Средняя общеобразовательная школа №7 имени Пичуева Леонида Павловича»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2" t="28404" r="15659" b="35544"/>
          <a:stretch/>
        </p:blipFill>
        <p:spPr>
          <a:xfrm rot="20154644">
            <a:off x="-18855" y="1228671"/>
            <a:ext cx="2846895" cy="108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588526" y="4700679"/>
            <a:ext cx="62212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Bahnschrift SemiLight Condensed" panose="020B0502040204020203" pitchFamily="34" charset="0"/>
              </a:rPr>
              <a:t>Муниципальный этап областного конкурса «Лучший ученик года – 2024»</a:t>
            </a:r>
          </a:p>
        </p:txBody>
      </p:sp>
    </p:spTree>
    <p:extLst>
      <p:ext uri="{BB962C8B-B14F-4D97-AF65-F5344CB8AC3E}">
        <p14:creationId xmlns:p14="http://schemas.microsoft.com/office/powerpoint/2010/main" val="139765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187929"/>
              </p:ext>
            </p:extLst>
          </p:nvPr>
        </p:nvGraphicFramePr>
        <p:xfrm>
          <a:off x="110286" y="81275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Acrobat Document" r:id="rId3" imgW="5676567" imgH="8020037" progId="Acrobat.Document.DC">
                  <p:embed/>
                </p:oleObj>
              </mc:Choice>
              <mc:Fallback>
                <p:oleObj name="Acrobat Document" r:id="rId3" imgW="5676567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286" y="81275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453445"/>
              </p:ext>
            </p:extLst>
          </p:nvPr>
        </p:nvGraphicFramePr>
        <p:xfrm>
          <a:off x="7603031" y="81275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Acrobat Document" r:id="rId5" imgW="5676567" imgH="8020037" progId="Acrobat.Document.DC">
                  <p:embed/>
                </p:oleObj>
              </mc:Choice>
              <mc:Fallback>
                <p:oleObj name="Acrobat Document" r:id="rId5" imgW="5676567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03031" y="81275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732619"/>
              </p:ext>
            </p:extLst>
          </p:nvPr>
        </p:nvGraphicFramePr>
        <p:xfrm>
          <a:off x="9518655" y="3147509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Acrobat Document" r:id="rId7" imgW="5676567" imgH="8020037" progId="Acrobat.Document.DC">
                  <p:embed/>
                </p:oleObj>
              </mc:Choice>
              <mc:Fallback>
                <p:oleObj name="Acrobat Document" r:id="rId7" imgW="5676567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18655" y="3147509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807145"/>
              </p:ext>
            </p:extLst>
          </p:nvPr>
        </p:nvGraphicFramePr>
        <p:xfrm>
          <a:off x="3648164" y="81275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Acrobat Document" r:id="rId9" imgW="5676567" imgH="8020037" progId="Acrobat.Document.DC">
                  <p:embed/>
                </p:oleObj>
              </mc:Choice>
              <mc:Fallback>
                <p:oleObj name="Acrobat Document" r:id="rId9" imgW="5676567" imgH="8020037" progId="Acrobat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8164" y="81275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525192"/>
              </p:ext>
            </p:extLst>
          </p:nvPr>
        </p:nvGraphicFramePr>
        <p:xfrm>
          <a:off x="5687407" y="3147509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Acrobat Document" r:id="rId11" imgW="5676567" imgH="8020037" progId="Acrobat.Document.DC">
                  <p:embed/>
                </p:oleObj>
              </mc:Choice>
              <mc:Fallback>
                <p:oleObj name="Acrobat Document" r:id="rId11" imgW="5676567" imgH="8020037" progId="Acrobat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87407" y="3147509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086959"/>
              </p:ext>
            </p:extLst>
          </p:nvPr>
        </p:nvGraphicFramePr>
        <p:xfrm>
          <a:off x="1972632" y="3147509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Acrobat Document" r:id="rId13" imgW="5676567" imgH="8020037" progId="Acrobat.Document.DC">
                  <p:embed/>
                </p:oleObj>
              </mc:Choice>
              <mc:Fallback>
                <p:oleObj name="Acrobat Document" r:id="rId13" imgW="5676567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72632" y="3147509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8338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3" y="207818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18" y="2768138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16164" r="3076" b="9253"/>
          <a:stretch/>
        </p:blipFill>
        <p:spPr>
          <a:xfrm>
            <a:off x="6692143" y="390699"/>
            <a:ext cx="424420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0508"/>
          <a:stretch/>
        </p:blipFill>
        <p:spPr>
          <a:xfrm>
            <a:off x="7306888" y="3333404"/>
            <a:ext cx="397680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48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t="9862" r="9945" b="8397"/>
          <a:stretch/>
        </p:blipFill>
        <p:spPr>
          <a:xfrm rot="5400000">
            <a:off x="6425667" y="460168"/>
            <a:ext cx="360406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20781" b="1"/>
          <a:stretch/>
        </p:blipFill>
        <p:spPr>
          <a:xfrm>
            <a:off x="1589117" y="460168"/>
            <a:ext cx="3708483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10853" r="16410" b="22645"/>
          <a:stretch/>
        </p:blipFill>
        <p:spPr>
          <a:xfrm>
            <a:off x="7173883" y="3769221"/>
            <a:ext cx="413999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2" b="3224"/>
          <a:stretch/>
        </p:blipFill>
        <p:spPr>
          <a:xfrm>
            <a:off x="1773381" y="3702202"/>
            <a:ext cx="467132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654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r="23342"/>
          <a:stretch/>
        </p:blipFill>
        <p:spPr>
          <a:xfrm>
            <a:off x="785552" y="112768"/>
            <a:ext cx="334421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r="22175"/>
          <a:stretch/>
        </p:blipFill>
        <p:spPr>
          <a:xfrm>
            <a:off x="2643447" y="3258000"/>
            <a:ext cx="3217026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7"/>
          <a:stretch/>
        </p:blipFill>
        <p:spPr>
          <a:xfrm>
            <a:off x="7567948" y="3466407"/>
            <a:ext cx="4014511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4703" r="15465" b="63366"/>
          <a:stretch/>
        </p:blipFill>
        <p:spPr>
          <a:xfrm>
            <a:off x="5702530" y="112768"/>
            <a:ext cx="4847442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271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4" b="15030"/>
          <a:stretch/>
        </p:blipFill>
        <p:spPr>
          <a:xfrm>
            <a:off x="354834" y="224443"/>
            <a:ext cx="2880000" cy="341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12122" r="7836" b="14667"/>
          <a:stretch/>
        </p:blipFill>
        <p:spPr>
          <a:xfrm>
            <a:off x="3461215" y="2023876"/>
            <a:ext cx="2880000" cy="461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0" r="13223" b="5576"/>
          <a:stretch/>
        </p:blipFill>
        <p:spPr>
          <a:xfrm>
            <a:off x="6211730" y="125082"/>
            <a:ext cx="2880000" cy="379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11272" r="11086" b="12026"/>
          <a:stretch/>
        </p:blipFill>
        <p:spPr>
          <a:xfrm>
            <a:off x="9091730" y="1931109"/>
            <a:ext cx="2880000" cy="487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17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r="11286"/>
          <a:stretch/>
        </p:blipFill>
        <p:spPr>
          <a:xfrm>
            <a:off x="1227436" y="378000"/>
            <a:ext cx="3600000" cy="301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57" y="140080"/>
            <a:ext cx="4320000" cy="325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4217"/>
          <a:stretch/>
        </p:blipFill>
        <p:spPr>
          <a:xfrm>
            <a:off x="6833058" y="3666283"/>
            <a:ext cx="4680000" cy="279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/>
          <a:stretch/>
        </p:blipFill>
        <p:spPr>
          <a:xfrm>
            <a:off x="1579419" y="3624057"/>
            <a:ext cx="415021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57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454" r="17862" b="32364"/>
          <a:stretch/>
        </p:blipFill>
        <p:spPr>
          <a:xfrm>
            <a:off x="8162751" y="83126"/>
            <a:ext cx="2624176" cy="36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r="16551" b="30439"/>
          <a:stretch/>
        </p:blipFill>
        <p:spPr>
          <a:xfrm>
            <a:off x="134953" y="83126"/>
            <a:ext cx="2539423" cy="360000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117257"/>
              </p:ext>
            </p:extLst>
          </p:nvPr>
        </p:nvGraphicFramePr>
        <p:xfrm>
          <a:off x="4130613" y="83126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Acrobat Document" r:id="rId5" imgW="5676567" imgH="8020037" progId="Acrobat.Document.DC">
                  <p:embed/>
                </p:oleObj>
              </mc:Choice>
              <mc:Fallback>
                <p:oleObj name="Acrobat Document" r:id="rId5" imgW="5676567" imgH="8020037" progId="Acrobat.Document.DC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0613" y="83126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840742"/>
              </p:ext>
            </p:extLst>
          </p:nvPr>
        </p:nvGraphicFramePr>
        <p:xfrm>
          <a:off x="6160823" y="3182280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Acrobat Document" r:id="rId7" imgW="5676567" imgH="8020037" progId="Acrobat.Document.DC">
                  <p:embed/>
                </p:oleObj>
              </mc:Choice>
              <mc:Fallback>
                <p:oleObj name="Acrobat Document" r:id="rId7" imgW="5676567" imgH="8020037" progId="Acrobat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60823" y="3182280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r="15465" b="31031"/>
          <a:stretch/>
        </p:blipFill>
        <p:spPr>
          <a:xfrm>
            <a:off x="2330907" y="3182280"/>
            <a:ext cx="2587698" cy="3600000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643222"/>
              </p:ext>
            </p:extLst>
          </p:nvPr>
        </p:nvGraphicFramePr>
        <p:xfrm>
          <a:off x="9552918" y="3182280"/>
          <a:ext cx="25483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Acrobat Document" r:id="rId10" imgW="5676567" imgH="8020037" progId="Acrobat.Document.DC">
                  <p:embed/>
                </p:oleObj>
              </mc:Choice>
              <mc:Fallback>
                <p:oleObj name="Acrobat Document" r:id="rId10" imgW="5676567" imgH="8020037" progId="Acrobat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552918" y="3182280"/>
                        <a:ext cx="2548374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068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листание 1" id="{6EB41901-E906-4F5D-92CE-8CC78677F874}" vid="{66B04ABB-2228-4FAF-99D5-43E267AA4B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1</Template>
  <TotalTime>627</TotalTime>
  <Words>34</Words>
  <Application>Microsoft Office PowerPoint</Application>
  <PresentationFormat>Широкоэкранный</PresentationFormat>
  <Paragraphs>5</Paragraphs>
  <Slides>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Bahnschrift SemiLight Condensed</vt:lpstr>
      <vt:lpstr>Calibri</vt:lpstr>
      <vt:lpstr>Calibri Light</vt:lpstr>
      <vt:lpstr>листание 1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User209</cp:lastModifiedBy>
  <cp:revision>32</cp:revision>
  <dcterms:created xsi:type="dcterms:W3CDTF">2016-11-15T09:14:47Z</dcterms:created>
  <dcterms:modified xsi:type="dcterms:W3CDTF">2024-03-12T12:10:40Z</dcterms:modified>
</cp:coreProperties>
</file>