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91" r:id="rId3"/>
    <p:sldId id="292" r:id="rId4"/>
    <p:sldId id="288" r:id="rId5"/>
    <p:sldId id="293" r:id="rId6"/>
    <p:sldId id="290" r:id="rId7"/>
    <p:sldId id="294" r:id="rId8"/>
    <p:sldId id="295" r:id="rId9"/>
    <p:sldId id="298" r:id="rId10"/>
    <p:sldId id="296" r:id="rId11"/>
    <p:sldId id="29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04B-B29A-47E3-8D6C-C8123020E0B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EEDB0-2F97-4EF4-904D-A2F64DAC2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1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ABC3D-0956-4C6A-B5AB-0327D91AD3E5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DEC5-DC01-4F3E-B637-C787A9F796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2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857" y="2270695"/>
            <a:ext cx="7825798" cy="170818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4F9B43"/>
                </a:solidFill>
                <a:latin typeface="+mn-lt"/>
              </a:rPr>
              <a:t>О подключении к системе Госпаблик </a:t>
            </a:r>
            <a:br>
              <a:rPr lang="ru-RU" sz="3600" b="1" dirty="0">
                <a:solidFill>
                  <a:srgbClr val="4F9B43"/>
                </a:solidFill>
                <a:latin typeface="+mn-lt"/>
              </a:rPr>
            </a:br>
            <a:r>
              <a:rPr lang="ru-RU" sz="3600" b="1" dirty="0">
                <a:solidFill>
                  <a:srgbClr val="4F9B43"/>
                </a:solidFill>
                <a:latin typeface="+mn-lt"/>
              </a:rPr>
              <a:t>муниципальных образовательных учреждений</a:t>
            </a:r>
            <a:endParaRPr lang="en-US" sz="3600" b="1" dirty="0">
              <a:solidFill>
                <a:srgbClr val="4F9B43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279" y="205525"/>
            <a:ext cx="2031721" cy="8721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0CBE52F-E49F-4FF4-AF77-46D05B96AD38}"/>
              </a:ext>
            </a:extLst>
          </p:cNvPr>
          <p:cNvSpPr txBox="1">
            <a:spLocks/>
          </p:cNvSpPr>
          <p:nvPr/>
        </p:nvSpPr>
        <p:spPr>
          <a:xfrm>
            <a:off x="79802" y="148960"/>
            <a:ext cx="5605041" cy="9420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4F9B43"/>
                </a:solidFill>
                <a:latin typeface="+mn-lt"/>
              </a:rPr>
              <a:t>Муниципальное казенное учреждение</a:t>
            </a:r>
          </a:p>
          <a:p>
            <a:r>
              <a:rPr lang="ru-RU" b="1" dirty="0">
                <a:solidFill>
                  <a:srgbClr val="4F9B43"/>
                </a:solidFill>
                <a:latin typeface="+mn-lt"/>
              </a:rPr>
              <a:t>«Центр развития образования»</a:t>
            </a:r>
            <a:endParaRPr lang="en-US" b="1" dirty="0">
              <a:solidFill>
                <a:srgbClr val="4F9B4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22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92" y="617837"/>
            <a:ext cx="3817794" cy="47202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05881" y="378939"/>
            <a:ext cx="5222789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16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</a:t>
            </a:r>
            <a:r>
              <a:rPr lang="en-US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-код с официальной страницы в социальной сети ВКонтакте </a:t>
            </a:r>
            <a:endParaRPr lang="ru-RU" sz="1600" spc="-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sz="1600" spc="-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16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Сгенерировать </a:t>
            </a:r>
            <a:r>
              <a:rPr lang="ru-RU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распечатать </a:t>
            </a:r>
            <a:r>
              <a:rPr lang="en-US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-код </a:t>
            </a:r>
            <a:r>
              <a:rPr lang="ru-RU" sz="16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размещения </a:t>
            </a:r>
            <a:r>
              <a:rPr lang="ru-RU" sz="16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информационных стендах в здании образовательной организации и в общественных местах с высокой проходимостью </a:t>
            </a:r>
            <a:endParaRPr lang="ru-RU" sz="1600" spc="-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sz="1600" spc="-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16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Прислать информацию </a:t>
            </a:r>
            <a:r>
              <a:rPr lang="ru-RU" sz="1600" b="1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12 апреля 2023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b="1" spc="-5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Нет информации от ДОУ: 5, 24, 31, 32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4F9B43"/>
                </a:solidFill>
                <a:latin typeface="+mn-lt"/>
              </a:rPr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315" y="1690689"/>
            <a:ext cx="7886700" cy="4351338"/>
          </a:xfrm>
        </p:spPr>
        <p:txBody>
          <a:bodyPr>
            <a:normAutofit/>
          </a:bodyPr>
          <a:lstStyle/>
          <a:p>
            <a:r>
              <a:rPr lang="ru-RU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Сгенерировать и распечатать </a:t>
            </a:r>
            <a:r>
              <a:rPr lang="en-US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-код для размещения на информационных стендах в здании образовательной организации и в общественных местах с высокой проходимостью </a:t>
            </a:r>
            <a:endParaRPr lang="ru-RU" sz="2400" spc="-5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Отправить отчет </a:t>
            </a:r>
            <a:endParaRPr lang="ru-RU" sz="2400" spc="-5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847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3474"/>
            <a:ext cx="8943717" cy="4351338"/>
          </a:xfrm>
        </p:spPr>
        <p:txBody>
          <a:bodyPr>
            <a:normAutofit/>
          </a:bodyPr>
          <a:lstStyle/>
          <a:p>
            <a:r>
              <a:rPr lang="ru-RU" dirty="0"/>
              <a:t>Паблик </a:t>
            </a:r>
            <a:r>
              <a:rPr lang="ru-RU" dirty="0" smtClean="0"/>
              <a:t>– это </a:t>
            </a:r>
            <a:r>
              <a:rPr lang="ru-RU" dirty="0"/>
              <a:t>сокращение словосочетания «публичная страница» — </a:t>
            </a:r>
            <a:r>
              <a:rPr lang="ru-RU" dirty="0" smtClean="0"/>
              <a:t>официальная страница в социальной сети.</a:t>
            </a:r>
          </a:p>
          <a:p>
            <a:endParaRPr lang="ru-RU" dirty="0" smtClean="0"/>
          </a:p>
          <a:p>
            <a:r>
              <a:rPr lang="ru-RU" dirty="0"/>
              <a:t>Госпаблик — это официальная страница государственных органов и организаций в </a:t>
            </a:r>
            <a:r>
              <a:rPr lang="ru-RU" dirty="0" err="1"/>
              <a:t>соцсетях</a:t>
            </a:r>
            <a:r>
              <a:rPr lang="ru-RU" dirty="0"/>
              <a:t>, где они публикуют информацию о своей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Компонент </a:t>
            </a:r>
            <a:r>
              <a:rPr lang="ru-RU" dirty="0" err="1" smtClean="0"/>
              <a:t>Госпаблика</a:t>
            </a:r>
            <a:r>
              <a:rPr lang="ru-RU" dirty="0" smtClean="0"/>
              <a:t> – система размещения постов разного уровня.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006" y="4203112"/>
            <a:ext cx="4085968" cy="230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50" y="751290"/>
            <a:ext cx="1910554" cy="1521809"/>
          </a:xfrm>
          <a:prstGeom prst="rect">
            <a:avLst/>
          </a:prstGeom>
        </p:spPr>
      </p:pic>
      <p:pic>
        <p:nvPicPr>
          <p:cNvPr id="1036" name="Picture 12" descr="https://sun9-35.userapi.com/impf/c639123/v639123247/2dc42/aHgYXHnt90Q.jpg?size=1886x1026&amp;quality=96&amp;sign=7e3cf1c8bf2e8ec57f343ddc40a19d4b&amp;c_uniq_tag=MzsRhpUGFB83Ug11o34CT-tt-Em8apje3qjZ8eXmjns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724" y="678867"/>
            <a:ext cx="3340389" cy="181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61638" y="2786853"/>
            <a:ext cx="7482145" cy="150018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100% ДОУ  имеют официальные страницы в ВК и ОК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66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43" y="952414"/>
            <a:ext cx="8638919" cy="4855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Требования к </a:t>
            </a:r>
            <a:r>
              <a:rPr lang="ru-RU" b="1" dirty="0" err="1" smtClean="0"/>
              <a:t>госпабликам</a:t>
            </a:r>
            <a:r>
              <a:rPr lang="ru-RU" b="1" dirty="0" smtClean="0"/>
              <a:t> ВК</a:t>
            </a:r>
            <a:endParaRPr lang="ru-RU" dirty="0"/>
          </a:p>
          <a:p>
            <a:pPr lvl="0"/>
            <a:r>
              <a:rPr lang="ru-RU" dirty="0" smtClean="0"/>
              <a:t>информацию </a:t>
            </a:r>
            <a:r>
              <a:rPr lang="ru-RU" dirty="0"/>
              <a:t>об организации, в том числе наименование, почтовый адрес, адрес электронной почты, номера телефонов, информацию об официальном </a:t>
            </a:r>
            <a:r>
              <a:rPr lang="ru-RU" dirty="0" smtClean="0"/>
              <a:t>сайте</a:t>
            </a:r>
            <a:endParaRPr lang="ru-RU" dirty="0"/>
          </a:p>
          <a:p>
            <a:pPr lvl="0"/>
            <a:r>
              <a:rPr lang="ru-RU" dirty="0"/>
              <a:t>иную информацию, в том числе о деятельности </a:t>
            </a:r>
            <a:r>
              <a:rPr lang="ru-RU" dirty="0" smtClean="0"/>
              <a:t>организации</a:t>
            </a:r>
            <a:endParaRPr lang="ru-RU" dirty="0"/>
          </a:p>
          <a:p>
            <a:pPr lvl="0"/>
            <a:r>
              <a:rPr lang="ru-RU" dirty="0" smtClean="0"/>
              <a:t> Информация </a:t>
            </a:r>
            <a:r>
              <a:rPr lang="ru-RU" dirty="0"/>
              <a:t>о наличии официальной страницы и ссылка на нее должна быть размещена на главной странице официального сайта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9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59516"/>
              </p:ext>
            </p:extLst>
          </p:nvPr>
        </p:nvGraphicFramePr>
        <p:xfrm>
          <a:off x="82377" y="763280"/>
          <a:ext cx="9061623" cy="60374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6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информации в паблике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(наименование ОО, почтовый адрес, e-</a:t>
                      </a:r>
                      <a:r>
                        <a:rPr lang="en-US" sz="1200" dirty="0">
                          <a:effectLst/>
                        </a:rPr>
                        <a:t>mail</a:t>
                      </a:r>
                      <a:r>
                        <a:rPr lang="ru-RU" sz="1200" dirty="0">
                          <a:effectLst/>
                        </a:rPr>
                        <a:t>, телефон, ссылка на официальном сайте)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Ссылка на паблик на главной странице официального сайта учреждения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МБДОУ д/с №1 «Чебурашка»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МБДОУ д/с № 5 «Солнышко»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Отсутствует ссылка на паблик на главной странице официального сайта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МБДОУ д/с № 7 «Незабудка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Отсутствует  номер телефона, e-</a:t>
                      </a:r>
                      <a:r>
                        <a:rPr lang="en-US" sz="1200" b="1" dirty="0">
                          <a:effectLst/>
                        </a:rPr>
                        <a:t>mail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№8 «Белочка»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Отсутствует  e-</a:t>
                      </a:r>
                      <a:r>
                        <a:rPr lang="en-US" sz="1200" b="1" dirty="0">
                          <a:effectLst/>
                        </a:rPr>
                        <a:t>mail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№9 «Теремок»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№ 12 «Брусничка»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№ 14 «Колобок»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15 «Ручеёк»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17 «Сказка»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Отсутствует  e-</a:t>
                      </a:r>
                      <a:r>
                        <a:rPr lang="en-US" sz="1200" b="1">
                          <a:effectLst/>
                        </a:rPr>
                        <a:t>mail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МАДОУ «ЦРР-д/с № 18 «</a:t>
                      </a:r>
                      <a:r>
                        <a:rPr lang="ru-RU" sz="1200" b="1" dirty="0" err="1">
                          <a:effectLst/>
                        </a:rPr>
                        <a:t>Дюймовочка</a:t>
                      </a:r>
                      <a:r>
                        <a:rPr lang="ru-RU" sz="1200" b="1" dirty="0" smtClean="0">
                          <a:effectLst/>
                        </a:rPr>
                        <a:t>»</a:t>
                      </a:r>
                      <a:endParaRPr lang="ru-RU" sz="12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№ 22 «Искорка»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Нет почтового адреса,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</a:t>
                      </a:r>
                      <a:r>
                        <a:rPr lang="ru-RU" sz="1200" b="1">
                          <a:effectLst/>
                        </a:rPr>
                        <a:t>-</a:t>
                      </a:r>
                      <a:r>
                        <a:rPr lang="en-US" sz="1200" b="1">
                          <a:effectLst/>
                        </a:rPr>
                        <a:t>mail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24 «Красная шапочка»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25 «Зайчик»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МАДОУ «ЦРР – д/с № 29 «Аленький цветочек»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МАДОУ № 30 «Подснежник»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31 «Радуга»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32 «Айболит»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детский сад № 34 «Рябинка»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35 «Соболек»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Отсутствует  e-</a:t>
                      </a:r>
                      <a:r>
                        <a:rPr lang="en-US" sz="1200" b="1">
                          <a:effectLst/>
                        </a:rPr>
                        <a:t>mail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37 «Солнышко»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Отсутствует  e-</a:t>
                      </a:r>
                      <a:r>
                        <a:rPr lang="en-US" sz="1200" b="1">
                          <a:effectLst/>
                        </a:rPr>
                        <a:t>mail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?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МБДОУ д/с № 38 «Лесовичок»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Отсутствует  e-</a:t>
                      </a:r>
                      <a:r>
                        <a:rPr lang="en-US" sz="1200" b="1">
                          <a:effectLst/>
                        </a:rPr>
                        <a:t>mail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МБДОУ д/с № 40 «Сороконожка»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08952" y="-120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Соблюдение требований к </a:t>
            </a:r>
            <a:r>
              <a:rPr lang="ru-RU" sz="2800" b="1" dirty="0" err="1" smtClean="0">
                <a:latin typeface="+mn-lt"/>
              </a:rPr>
              <a:t>госпабликам</a:t>
            </a:r>
            <a:r>
              <a:rPr lang="ru-RU" sz="2800" b="1" dirty="0" smtClean="0">
                <a:latin typeface="+mn-lt"/>
              </a:rPr>
              <a:t> в ВК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9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43" y="655851"/>
            <a:ext cx="8614206" cy="5473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/>
              <a:t>Требования к </a:t>
            </a:r>
            <a:r>
              <a:rPr lang="ru-RU" sz="3600" b="1" dirty="0" err="1" smtClean="0"/>
              <a:t>госпабликам</a:t>
            </a:r>
            <a:r>
              <a:rPr lang="ru-RU" sz="3600" b="1" dirty="0" smtClean="0"/>
              <a:t> </a:t>
            </a:r>
            <a:r>
              <a:rPr lang="ru-RU" sz="3600" b="1" dirty="0"/>
              <a:t>в ОК</a:t>
            </a:r>
            <a:endParaRPr lang="ru-RU" sz="36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 smtClean="0"/>
              <a:t>официальные </a:t>
            </a:r>
            <a:r>
              <a:rPr lang="ru-RU" dirty="0"/>
              <a:t>страницы в социальной сети «Одноклассники» должны иметь обложку, аватар и </a:t>
            </a:r>
            <a:r>
              <a:rPr lang="ru-RU" dirty="0" smtClean="0"/>
              <a:t>описание</a:t>
            </a:r>
            <a:endParaRPr lang="ru-RU" dirty="0"/>
          </a:p>
          <a:p>
            <a:pPr lvl="0"/>
            <a:r>
              <a:rPr lang="ru-RU" dirty="0" smtClean="0"/>
              <a:t>информацию </a:t>
            </a:r>
            <a:r>
              <a:rPr lang="ru-RU" dirty="0"/>
              <a:t>об организации, в том числе наименование, почтовый адрес, адрес электронной почты, номера телефонов, информацию об официальном </a:t>
            </a:r>
            <a:r>
              <a:rPr lang="ru-RU" dirty="0" smtClean="0"/>
              <a:t>сайте</a:t>
            </a:r>
            <a:endParaRPr lang="ru-RU" dirty="0"/>
          </a:p>
          <a:p>
            <a:pPr lvl="0"/>
            <a:r>
              <a:rPr lang="ru-RU" dirty="0"/>
              <a:t>иную информацию, в том числе о деятельности организации.</a:t>
            </a:r>
          </a:p>
          <a:p>
            <a:pPr lvl="0"/>
            <a:r>
              <a:rPr lang="ru-RU" dirty="0"/>
              <a:t>Информация о наличии паблика в ОК и ссылка на нее должна быть размещена на главной странице официального сайта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3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5546"/>
            <a:ext cx="8804012" cy="559658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98357" y="222592"/>
            <a:ext cx="6359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Соблюдение требований к </a:t>
            </a:r>
            <a:r>
              <a:rPr lang="ru-RU" sz="2400" b="1" dirty="0" err="1"/>
              <a:t>госпабликам</a:t>
            </a:r>
            <a:r>
              <a:rPr lang="ru-RU" sz="2400" b="1" dirty="0"/>
              <a:t> в </a:t>
            </a:r>
            <a:r>
              <a:rPr lang="ru-RU" sz="2400" b="1" dirty="0" smtClean="0"/>
              <a:t>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79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876" y="375470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Отсутствие постов ДОУ:  8, 12, 25, 38</a:t>
            </a:r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49" y="524693"/>
            <a:ext cx="8251739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>
                <a:latin typeface="+mn-lt"/>
                <a:ea typeface="+mn-ea"/>
                <a:cs typeface="+mn-cs"/>
              </a:rPr>
              <a:t>Соблюдение требований к </a:t>
            </a:r>
            <a:r>
              <a:rPr lang="ru-RU" sz="3300" b="1" dirty="0" err="1">
                <a:latin typeface="+mn-lt"/>
                <a:ea typeface="+mn-ea"/>
                <a:cs typeface="+mn-cs"/>
              </a:rPr>
              <a:t>госпабликам</a:t>
            </a:r>
            <a:r>
              <a:rPr lang="ru-RU" sz="3300" b="1" dirty="0">
                <a:latin typeface="+mn-lt"/>
                <a:ea typeface="+mn-ea"/>
                <a:cs typeface="+mn-cs"/>
              </a:rPr>
              <a:t> в </a:t>
            </a:r>
            <a:r>
              <a:rPr lang="ru-RU" sz="3300" b="1" u="sng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ОК</a:t>
            </a:r>
          </a:p>
        </p:txBody>
      </p:sp>
      <p:pic>
        <p:nvPicPr>
          <p:cNvPr id="5124" name="Picture 4" descr="https://pygmalion.lv/storage/temp/public/322/15f/4ba/thumb__1920_420_0_0_crop__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0555"/>
            <a:ext cx="9144000" cy="186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70252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Привести Госпаблики в соответствие с требованиями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Необходимо  публиковать 3-4 поста в неделю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4F9B43"/>
                </a:solidFill>
                <a:latin typeface="+mn-lt"/>
              </a:rPr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65480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6639</TotalTime>
  <Words>577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О подключении к системе Госпаблик  муниципальных образовательных учреждений</vt:lpstr>
      <vt:lpstr>Презентация PowerPoint</vt:lpstr>
      <vt:lpstr>Презентация PowerPoint</vt:lpstr>
      <vt:lpstr>Презентация PowerPoint</vt:lpstr>
      <vt:lpstr>Соблюдение требований к госпабликам в ВК</vt:lpstr>
      <vt:lpstr>Презентация PowerPoint</vt:lpstr>
      <vt:lpstr>Презентация PowerPoint</vt:lpstr>
      <vt:lpstr>Соблюдение требований к госпабликам в ОК</vt:lpstr>
      <vt:lpstr>Вывод</vt:lpstr>
      <vt:lpstr>Презентация PowerPoint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NA_Ma6enyn</cp:lastModifiedBy>
  <cp:revision>91</cp:revision>
  <cp:lastPrinted>2022-10-24T07:05:39Z</cp:lastPrinted>
  <dcterms:created xsi:type="dcterms:W3CDTF">2019-02-21T15:01:25Z</dcterms:created>
  <dcterms:modified xsi:type="dcterms:W3CDTF">2023-04-27T04:49:05Z</dcterms:modified>
</cp:coreProperties>
</file>