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6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7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9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65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5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37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49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28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2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53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C31F7-37FE-4EE3-868D-979F1132EB6C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C4BD-C0B6-4B95-B723-3DA1A1B33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9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5" y="376670"/>
            <a:ext cx="5116945" cy="35247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6600" b="1" dirty="0" smtClean="0">
                <a:latin typeface="Candara Light" panose="020E0502030303020204" pitchFamily="34" charset="0"/>
              </a:rPr>
              <a:t>Васькина Анастасия </a:t>
            </a:r>
            <a:r>
              <a:rPr lang="ru-RU" dirty="0" smtClean="0">
                <a:latin typeface="Candara Light" panose="020E0502030303020204" pitchFamily="34" charset="0"/>
              </a:rPr>
              <a:t/>
            </a:r>
            <a:br>
              <a:rPr lang="ru-RU" dirty="0" smtClean="0">
                <a:latin typeface="Candara Light" panose="020E0502030303020204" pitchFamily="34" charset="0"/>
              </a:rPr>
            </a:br>
            <a:r>
              <a:rPr lang="ru-RU" sz="2400" dirty="0" smtClean="0">
                <a:latin typeface="Candara Light" panose="020E0502030303020204" pitchFamily="34" charset="0"/>
              </a:rPr>
              <a:t>ученица </a:t>
            </a:r>
            <a:r>
              <a:rPr lang="ru-RU" sz="2400" smtClean="0">
                <a:latin typeface="Candara Light" panose="020E0502030303020204" pitchFamily="34" charset="0"/>
              </a:rPr>
              <a:t>10 </a:t>
            </a:r>
            <a:r>
              <a:rPr lang="ru-RU" sz="2400" smtClean="0">
                <a:latin typeface="Candara Light" panose="020E0502030303020204" pitchFamily="34" charset="0"/>
              </a:rPr>
              <a:t>класса</a:t>
            </a:r>
            <a:br>
              <a:rPr lang="ru-RU" sz="2400" smtClean="0">
                <a:latin typeface="Candara Light" panose="020E0502030303020204" pitchFamily="34" charset="0"/>
              </a:rPr>
            </a:br>
            <a:r>
              <a:rPr lang="ru-RU" sz="2400" smtClean="0">
                <a:latin typeface="Candara Light" panose="020E0502030303020204" pitchFamily="34" charset="0"/>
              </a:rPr>
              <a:t> </a:t>
            </a:r>
            <a:r>
              <a:rPr lang="ru-RU" sz="2400" dirty="0" smtClean="0">
                <a:latin typeface="Candara Light" panose="020E0502030303020204" pitchFamily="34" charset="0"/>
              </a:rPr>
              <a:t>МБОУ «СОШ №8 имени Бусыгина М. И.» </a:t>
            </a:r>
            <a:br>
              <a:rPr lang="ru-RU" sz="2400" dirty="0" smtClean="0">
                <a:latin typeface="Candara Light" panose="020E0502030303020204" pitchFamily="34" charset="0"/>
              </a:rPr>
            </a:br>
            <a:r>
              <a:rPr lang="ru-RU" sz="2400" dirty="0" smtClean="0">
                <a:latin typeface="Candara Light" panose="020E0502030303020204" pitchFamily="34" charset="0"/>
              </a:rPr>
              <a:t>города Усть-Илимска</a:t>
            </a:r>
            <a:endParaRPr lang="ru-RU" sz="2400" dirty="0">
              <a:latin typeface="Candara Light" panose="020E0502030303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396" y="4772891"/>
            <a:ext cx="5116945" cy="1180869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+mj-lt"/>
              </a:rPr>
              <a:t>«Будь готов у к новым вызовам каждый день!»</a:t>
            </a:r>
            <a:endParaRPr lang="ru-RU" sz="36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78"/>
            <a:ext cx="5874327" cy="78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5418" cy="2888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927" y="3392639"/>
            <a:ext cx="5200073" cy="3465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2634676" y="2644171"/>
            <a:ext cx="685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latin typeface="+mj-lt"/>
              </a:rPr>
              <a:t>МУЗЫКА</a:t>
            </a:r>
            <a:endParaRPr lang="ru-RU" sz="9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1927" y="701040"/>
            <a:ext cx="50171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+mj-lt"/>
              </a:rPr>
              <a:t>С 6 лет я занимаюсь музыкой.</a:t>
            </a:r>
          </a:p>
          <a:p>
            <a:pPr algn="just"/>
            <a:r>
              <a:rPr lang="ru-RU" sz="2000" dirty="0" smtClean="0">
                <a:latin typeface="+mj-lt"/>
              </a:rPr>
              <a:t>С отличием закончила Школу искусств №2 им. </a:t>
            </a:r>
            <a:r>
              <a:rPr lang="ru-RU" sz="2000" dirty="0" err="1" smtClean="0">
                <a:latin typeface="+mj-lt"/>
              </a:rPr>
              <a:t>Т.Г.Сафиулиной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по специальности «скрипка» и дополнительному предмету «вокал». Неоднократно становилась лауреатом городских, областных и международных конкурсов.</a:t>
            </a:r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753" y="3515360"/>
            <a:ext cx="4942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+mj-lt"/>
              </a:rPr>
              <a:t>Уже 4 года я являюсь участницей ВИА «Точка взлета». </a:t>
            </a:r>
          </a:p>
          <a:p>
            <a:pPr algn="just"/>
            <a:r>
              <a:rPr lang="ru-RU" sz="2000" dirty="0" smtClean="0">
                <a:latin typeface="+mj-lt"/>
              </a:rPr>
              <a:t>В коллективе я барабанщица. Вместе, мы часто выступаем на городских мероприятиях разного уровня, к примеру вы могли слышать нас на «Дне работников леса» в 2023 году.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3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68" y="287096"/>
            <a:ext cx="4671870" cy="622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960" y="2174240"/>
            <a:ext cx="239776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+mj-lt"/>
              </a:rPr>
              <a:t>ТЕАТР</a:t>
            </a:r>
            <a:endParaRPr lang="ru-RU" sz="48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6720" y="2124402"/>
            <a:ext cx="4704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+mj-lt"/>
              </a:rPr>
              <a:t>Недавно я начала интересоваться театральным искусством. </a:t>
            </a:r>
            <a:r>
              <a:rPr lang="ru-RU" sz="2000" dirty="0" smtClean="0">
                <a:latin typeface="+mj-lt"/>
              </a:rPr>
              <a:t>Влюбившись в это творчество, я пошла в театральную студию при «Усть-Илимском театре драмы и комедии». Занимаюсь театральным мастерством я 2 года. На данный момент играю в спектакле «Пять горошин».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52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60"/>
            <a:ext cx="3383588" cy="2537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716" y="1074651"/>
            <a:ext cx="3811489" cy="25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9040" y="233680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+mj-lt"/>
              </a:rPr>
              <a:t>АКТИВНАЯ ОБЩЕСТВЕННАЯ ДЕЯТЕЛЬНОСТЬ</a:t>
            </a:r>
            <a:endParaRPr lang="ru-RU" sz="40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" y="4277360"/>
            <a:ext cx="10891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Я – участник волонтерских движений «Архитекторы добра» и «Горящие сердца». </a:t>
            </a:r>
            <a:r>
              <a:rPr lang="ru-RU" sz="2000" dirty="0" smtClean="0">
                <a:latin typeface="+mj-lt"/>
              </a:rPr>
              <a:t>Часто провожу классные часы для детей, работаю на мероприятиях в соцзащите.</a:t>
            </a:r>
          </a:p>
          <a:p>
            <a:r>
              <a:rPr lang="ru-RU" sz="2000" b="1" dirty="0" smtClean="0">
                <a:latin typeface="+mj-lt"/>
              </a:rPr>
              <a:t>Помимо этого я веду активную конкурсную деятельность. </a:t>
            </a:r>
            <a:r>
              <a:rPr lang="ru-RU" sz="2000" dirty="0" smtClean="0">
                <a:latin typeface="+mj-lt"/>
              </a:rPr>
              <a:t>Регулярно участвую в конкурсных отборах разного отбора, многие из которых успешно прохожу.</a:t>
            </a:r>
            <a:r>
              <a:rPr lang="ru-RU" sz="2000" b="1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Мои самые крупные достижения: статус полуфиналиста 3 сезона Всероссийского конкурса «Большая перемена» и призера 4 сезона Всероссийского конкурса «Большая перемена». 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333" y="1074651"/>
            <a:ext cx="3386667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35708" y="295563"/>
            <a:ext cx="11083637" cy="3020292"/>
            <a:chOff x="535709" y="92363"/>
            <a:chExt cx="11083637" cy="30202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709" y="316184"/>
              <a:ext cx="2382982" cy="265574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63598" y="316184"/>
              <a:ext cx="2655748" cy="2655748"/>
            </a:xfrm>
            <a:prstGeom prst="rect">
              <a:avLst/>
            </a:prstGeom>
          </p:spPr>
        </p:pic>
        <p:sp>
          <p:nvSpPr>
            <p:cNvPr id="9" name="Стрелка вправо 8"/>
            <p:cNvSpPr/>
            <p:nvPr/>
          </p:nvSpPr>
          <p:spPr>
            <a:xfrm>
              <a:off x="3784453" y="92363"/>
              <a:ext cx="4380493" cy="3020292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latin typeface="+mj-lt"/>
                </a:rPr>
                <a:t>БОЛЬШАЯ</a:t>
              </a:r>
            </a:p>
            <a:p>
              <a:pPr algn="ctr"/>
              <a:r>
                <a:rPr lang="ru-RU" sz="4000" b="1" dirty="0" smtClean="0">
                  <a:latin typeface="+mj-lt"/>
                </a:rPr>
                <a:t>ПЕРЕМЕНА</a:t>
              </a:r>
              <a:endParaRPr lang="ru-RU" sz="4000" b="1" dirty="0">
                <a:latin typeface="+mj-lt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6779491" y="951346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6844145" y="822037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6973453" y="780473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7102762" y="854364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7167416" y="992909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6811818" y="1094510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943434" y="1173019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102761" y="1131454"/>
              <a:ext cx="129309" cy="129309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5708" y="4251170"/>
            <a:ext cx="11083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+mj-lt"/>
              </a:rPr>
              <a:t>Участие в «Большой перемене» открыло для меня много новых возможностей. Благодаря конкурсу я смогла побывать лучших детских центрах страны, ВДЦ «Океан» и МДЦ «Артек», познакомиться с интересными людьми, с которыми мы до сих пор поддерживаем связь, получить незабываемые эмоции и бесценный опыт.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2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269</Words>
  <Application>Microsoft Office PowerPoint</Application>
  <PresentationFormat>Широкоэкранный</PresentationFormat>
  <Paragraphs>15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Candara Light</vt:lpstr>
      <vt:lpstr>Тема Office</vt:lpstr>
      <vt:lpstr>Васькина Анастасия  ученица 10 класса  МБОУ «СОШ №8 имени Бусыгина М. И.»  города Усть-Илимска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Zver</cp:lastModifiedBy>
  <cp:revision>28</cp:revision>
  <dcterms:created xsi:type="dcterms:W3CDTF">2024-02-28T14:17:17Z</dcterms:created>
  <dcterms:modified xsi:type="dcterms:W3CDTF">2024-03-01T07:56:06Z</dcterms:modified>
</cp:coreProperties>
</file>