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4" autoAdjust="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4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0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94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7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8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1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70B2-D274-49AF-804E-6FD033D3B7C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F04025-F218-49DE-8AC3-72F3DE35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59360" y="2300839"/>
            <a:ext cx="5826719" cy="1646302"/>
          </a:xfrm>
        </p:spPr>
        <p:txBody>
          <a:bodyPr/>
          <a:lstStyle/>
          <a:p>
            <a:r>
              <a:rPr lang="ru-RU" sz="4000" dirty="0"/>
              <a:t>Васильченко </a:t>
            </a:r>
            <a:br>
              <a:rPr lang="ru-RU" sz="4000" dirty="0"/>
            </a:br>
            <a:r>
              <a:rPr lang="ru-RU" sz="4000" dirty="0"/>
              <a:t>Анна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59361" y="4089745"/>
            <a:ext cx="5826719" cy="1096899"/>
          </a:xfrm>
        </p:spPr>
        <p:txBody>
          <a:bodyPr/>
          <a:lstStyle/>
          <a:p>
            <a:r>
              <a:rPr lang="ru-RU" dirty="0"/>
              <a:t>Ученица 10 класса </a:t>
            </a:r>
          </a:p>
          <a:p>
            <a:r>
              <a:rPr lang="ru-RU" dirty="0"/>
              <a:t>школы МАОУ «СОШ №5»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99" y="856034"/>
            <a:ext cx="3622337" cy="482978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572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012825"/>
            <a:ext cx="2981326" cy="5135560"/>
          </a:xfrm>
        </p:spPr>
        <p:txBody>
          <a:bodyPr>
            <a:normAutofit/>
          </a:bodyPr>
          <a:lstStyle/>
          <a:p>
            <a:r>
              <a:rPr lang="ru-RU" dirty="0"/>
              <a:t>На данный момент моим главным увлечением является шитье и другие способы создания и украшения одежды, аксессуаров.</a:t>
            </a:r>
          </a:p>
          <a:p>
            <a:r>
              <a:rPr lang="ru-RU" dirty="0"/>
              <a:t>Например, вязание и вышивание бисером.</a:t>
            </a:r>
          </a:p>
          <a:p>
            <a:r>
              <a:rPr lang="ru-RU" dirty="0"/>
              <a:t>Но шью я не только для себя, поэтому одной из моих последних работ стали пионерские галстуки для обучающихся начальных классов моей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6"/>
          <a:stretch/>
        </p:blipFill>
        <p:spPr>
          <a:xfrm>
            <a:off x="3701677" y="573880"/>
            <a:ext cx="3178154" cy="3006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4" y="3192551"/>
            <a:ext cx="3942724" cy="31510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3244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969965"/>
            <a:ext cx="4181476" cy="5564185"/>
          </a:xfrm>
        </p:spPr>
        <p:txBody>
          <a:bodyPr>
            <a:normAutofit/>
          </a:bodyPr>
          <a:lstStyle/>
          <a:p>
            <a:r>
              <a:rPr lang="ru-RU" dirty="0"/>
              <a:t>С детства я занимаюсь танцами, продолжительное время в ДК имени И.И. </a:t>
            </a:r>
            <a:r>
              <a:rPr lang="ru-RU" dirty="0" err="1"/>
              <a:t>Наймушина</a:t>
            </a:r>
            <a:r>
              <a:rPr lang="ru-RU" dirty="0"/>
              <a:t>. Там же, по сей день, участвую в различных мероприятиях, исполняя творческие этюды собственного сочинения или поэзию великих людей. Последнее у меня получается очень хорошо, поэтому я стараюсь больше участвовать в конкурсах, посвященных прочтению разных произведений</a:t>
            </a:r>
          </a:p>
          <a:p>
            <a:r>
              <a:rPr lang="ru-RU" dirty="0"/>
              <a:t>Сейчас же я отдаю предпочтению фитнесу и более тяжелому спорту, чем танцам, но они не теряют свою важность в моей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8"/>
          <a:stretch/>
        </p:blipFill>
        <p:spPr>
          <a:xfrm>
            <a:off x="4801858" y="776424"/>
            <a:ext cx="3072513" cy="29756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09" y="3268405"/>
            <a:ext cx="3554226" cy="26656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121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" y="1074740"/>
            <a:ext cx="2667001" cy="5649910"/>
          </a:xfrm>
        </p:spPr>
        <p:txBody>
          <a:bodyPr>
            <a:normAutofit/>
          </a:bodyPr>
          <a:lstStyle/>
          <a:p>
            <a:r>
              <a:rPr lang="ru-RU" sz="2000" dirty="0"/>
              <a:t>Говоря об общественной деятельности, скажу, что я являюсь волонтёром и стараюсь уделять достаточное количество времени на помощь в школе, например, подготовка и проведение мероприятий, и за её стенами.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31" y="523875"/>
            <a:ext cx="2283969" cy="30452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94" y="1723931"/>
            <a:ext cx="3552825" cy="26646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40" y="3980258"/>
            <a:ext cx="3612113" cy="24014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074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4" y="1036639"/>
            <a:ext cx="3048001" cy="5335585"/>
          </a:xfrm>
        </p:spPr>
        <p:txBody>
          <a:bodyPr>
            <a:normAutofit/>
          </a:bodyPr>
          <a:lstStyle/>
          <a:p>
            <a:r>
              <a:rPr lang="ru-RU" dirty="0"/>
              <a:t>Про своё образование скажу, что закончила 9 класс на отлично и собираюсь продолжать в том же духе как в школе, так и в высшем учебном заведении в будущем. Я точно знаю, что моё рвение к учёбе не пройдёт бесследно, поэтому тружусь над уроками и стремлюсь к получению знаний вне школьных предметов.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609600"/>
            <a:ext cx="4219575" cy="31745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389" r="22444" b="972"/>
          <a:stretch/>
        </p:blipFill>
        <p:spPr>
          <a:xfrm>
            <a:off x="6743701" y="3248349"/>
            <a:ext cx="1738313" cy="2444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t="13611" r="555" b="20278"/>
          <a:stretch/>
        </p:blipFill>
        <p:spPr>
          <a:xfrm>
            <a:off x="4223638" y="4447329"/>
            <a:ext cx="2733674" cy="1924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30238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234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Васильченко  Анна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Васильченко  Анна</dc:title>
  <dc:creator>Пользователь Windows</dc:creator>
  <cp:lastModifiedBy>admin</cp:lastModifiedBy>
  <cp:revision>13</cp:revision>
  <dcterms:created xsi:type="dcterms:W3CDTF">2024-02-29T11:50:42Z</dcterms:created>
  <dcterms:modified xsi:type="dcterms:W3CDTF">2024-03-01T01:29:50Z</dcterms:modified>
</cp:coreProperties>
</file>