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1"/>
  </p:notesMasterIdLst>
  <p:sldIdLst>
    <p:sldId id="256" r:id="rId2"/>
    <p:sldId id="259" r:id="rId3"/>
    <p:sldId id="265" r:id="rId4"/>
    <p:sldId id="258" r:id="rId5"/>
    <p:sldId id="264" r:id="rId6"/>
    <p:sldId id="273" r:id="rId7"/>
    <p:sldId id="280" r:id="rId8"/>
    <p:sldId id="262" r:id="rId9"/>
    <p:sldId id="276" r:id="rId10"/>
  </p:sldIdLst>
  <p:sldSz cx="12192000" cy="6858000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Poppins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Barlow Condensed" panose="020B0604020202020204" charset="0"/>
      <p:regular r:id="rId21"/>
      <p:bold r:id="rId22"/>
      <p:italic r:id="rId23"/>
      <p:boldItalic r:id="rId24"/>
    </p:embeddedFont>
    <p:embeddedFont>
      <p:font typeface="Abril Fatface" panose="020B0604020202020204" charset="0"/>
      <p:regular r:id="rId25"/>
    </p:embeddedFont>
    <p:embeddedFont>
      <p:font typeface="Poppins ExtraBold" panose="020B0604020202020204" charset="0"/>
      <p:bold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60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532142" y="313967"/>
            <a:ext cx="11129963" cy="6234589"/>
          </a:xfrm>
          <a:custGeom>
            <a:avLst/>
            <a:gdLst/>
            <a:ahLst/>
            <a:cxnLst/>
            <a:rect l="l" t="t" r="r" b="b"/>
            <a:pathLst>
              <a:path w="11715750" h="6562725" extrusionOk="0">
                <a:moveTo>
                  <a:pt x="0" y="0"/>
                </a:moveTo>
                <a:lnTo>
                  <a:pt x="11715750" y="0"/>
                </a:lnTo>
                <a:lnTo>
                  <a:pt x="11715750" y="6562725"/>
                </a:lnTo>
                <a:lnTo>
                  <a:pt x="0" y="6562725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29877" y="309440"/>
            <a:ext cx="11129963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211107" y="1418417"/>
            <a:ext cx="4144328" cy="4696301"/>
          </a:xfrm>
          <a:custGeom>
            <a:avLst/>
            <a:gdLst/>
            <a:ahLst/>
            <a:cxnLst/>
            <a:rect l="l" t="t" r="r" b="b"/>
            <a:pathLst>
              <a:path w="4362450" h="4943475" extrusionOk="0">
                <a:moveTo>
                  <a:pt x="0" y="0"/>
                </a:moveTo>
                <a:lnTo>
                  <a:pt x="4362450" y="0"/>
                </a:lnTo>
                <a:lnTo>
                  <a:pt x="4362450" y="4943475"/>
                </a:lnTo>
                <a:lnTo>
                  <a:pt x="0" y="4943475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01177" y="1115145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737330" y="190500"/>
                </a:moveTo>
                <a:lnTo>
                  <a:pt x="542925" y="0"/>
                </a:lnTo>
                <a:lnTo>
                  <a:pt x="542925" y="119063"/>
                </a:lnTo>
                <a:lnTo>
                  <a:pt x="0" y="119063"/>
                </a:lnTo>
                <a:lnTo>
                  <a:pt x="0" y="261938"/>
                </a:lnTo>
                <a:lnTo>
                  <a:pt x="542925" y="261938"/>
                </a:lnTo>
                <a:lnTo>
                  <a:pt x="542925" y="381000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621012" y="4953561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0" y="190500"/>
                </a:moveTo>
                <a:lnTo>
                  <a:pt x="194405" y="381000"/>
                </a:lnTo>
                <a:lnTo>
                  <a:pt x="194405" y="261938"/>
                </a:lnTo>
                <a:lnTo>
                  <a:pt x="737330" y="261938"/>
                </a:lnTo>
                <a:lnTo>
                  <a:pt x="737330" y="119063"/>
                </a:lnTo>
                <a:lnTo>
                  <a:pt x="194405" y="119063"/>
                </a:lnTo>
                <a:lnTo>
                  <a:pt x="194405" y="0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1066513" y="5351525"/>
            <a:ext cx="375069" cy="375069"/>
          </a:xfrm>
          <a:custGeom>
            <a:avLst/>
            <a:gdLst/>
            <a:ahLst/>
            <a:cxnLst/>
            <a:rect l="l" t="t" r="r" b="b"/>
            <a:pathLst>
              <a:path w="394810" h="394810" extrusionOk="0">
                <a:moveTo>
                  <a:pt x="394811" y="96583"/>
                </a:moveTo>
                <a:lnTo>
                  <a:pt x="298227" y="0"/>
                </a:lnTo>
                <a:lnTo>
                  <a:pt x="197453" y="100774"/>
                </a:lnTo>
                <a:lnTo>
                  <a:pt x="96584" y="0"/>
                </a:lnTo>
                <a:lnTo>
                  <a:pt x="0" y="96583"/>
                </a:lnTo>
                <a:lnTo>
                  <a:pt x="100774" y="197358"/>
                </a:lnTo>
                <a:lnTo>
                  <a:pt x="0" y="298132"/>
                </a:lnTo>
                <a:lnTo>
                  <a:pt x="96584" y="394811"/>
                </a:lnTo>
                <a:lnTo>
                  <a:pt x="197453" y="293941"/>
                </a:lnTo>
                <a:lnTo>
                  <a:pt x="298227" y="394811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656135" y="60772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140463" y="60772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624792" y="60772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15552" y="188518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9937415" y="5535973"/>
            <a:ext cx="434340" cy="615315"/>
          </a:xfrm>
          <a:custGeom>
            <a:avLst/>
            <a:gdLst/>
            <a:ahLst/>
            <a:cxnLst/>
            <a:rect l="l" t="t" r="r" b="b"/>
            <a:pathLst>
              <a:path w="457200" h="647700" extrusionOk="0">
                <a:moveTo>
                  <a:pt x="0" y="0"/>
                </a:moveTo>
                <a:lnTo>
                  <a:pt x="47625" y="542925"/>
                </a:lnTo>
                <a:lnTo>
                  <a:pt x="190500" y="400050"/>
                </a:lnTo>
                <a:lnTo>
                  <a:pt x="323850" y="647700"/>
                </a:lnTo>
                <a:lnTo>
                  <a:pt x="428625" y="571500"/>
                </a:lnTo>
                <a:lnTo>
                  <a:pt x="257175" y="342900"/>
                </a:lnTo>
                <a:lnTo>
                  <a:pt x="457200" y="295275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5561011" y="11377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5325636" y="11377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099314" y="11377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4863939" y="11377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4628564" y="11377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4393189" y="11377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561011" y="138220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5561011" y="1626633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5561011" y="187106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794675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165842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546063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1474727" y="1039166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1474727" y="1283593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474727" y="1528021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11474727" y="177244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155119" y="62805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1928796" y="62805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1693422" y="62805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1458047" y="62805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1222672" y="62805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6016834" y="1851863"/>
            <a:ext cx="52680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r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subTitle" idx="1"/>
          </p:nvPr>
        </p:nvSpPr>
        <p:spPr>
          <a:xfrm>
            <a:off x="6007931" y="4078311"/>
            <a:ext cx="5277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"/>
          <p:cNvSpPr/>
          <p:nvPr/>
        </p:nvSpPr>
        <p:spPr>
          <a:xfrm rot="5400000">
            <a:off x="539449" y="5583511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0" y="190500"/>
                </a:moveTo>
                <a:lnTo>
                  <a:pt x="194405" y="381000"/>
                </a:lnTo>
                <a:lnTo>
                  <a:pt x="194405" y="261938"/>
                </a:lnTo>
                <a:lnTo>
                  <a:pt x="737330" y="261938"/>
                </a:lnTo>
                <a:lnTo>
                  <a:pt x="737330" y="119063"/>
                </a:lnTo>
                <a:lnTo>
                  <a:pt x="194405" y="119063"/>
                </a:lnTo>
                <a:lnTo>
                  <a:pt x="194405" y="0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/>
          <p:nvPr/>
        </p:nvSpPr>
        <p:spPr>
          <a:xfrm>
            <a:off x="794675" y="409775"/>
            <a:ext cx="9760982" cy="5895094"/>
          </a:xfrm>
          <a:custGeom>
            <a:avLst/>
            <a:gdLst/>
            <a:ahLst/>
            <a:cxnLst/>
            <a:rect l="l" t="t" r="r" b="b"/>
            <a:pathLst>
              <a:path w="4362450" h="4943475" extrusionOk="0">
                <a:moveTo>
                  <a:pt x="0" y="0"/>
                </a:moveTo>
                <a:lnTo>
                  <a:pt x="4362450" y="0"/>
                </a:lnTo>
                <a:lnTo>
                  <a:pt x="4362450" y="4943475"/>
                </a:lnTo>
                <a:lnTo>
                  <a:pt x="0" y="4943475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531875" y="313975"/>
            <a:ext cx="9841230" cy="5775198"/>
          </a:xfrm>
          <a:custGeom>
            <a:avLst/>
            <a:gdLst/>
            <a:ahLst/>
            <a:cxnLst/>
            <a:rect l="l" t="t" r="r" b="b"/>
            <a:pathLst>
              <a:path w="11715750" h="6562725" extrusionOk="0">
                <a:moveTo>
                  <a:pt x="0" y="0"/>
                </a:moveTo>
                <a:lnTo>
                  <a:pt x="11715750" y="0"/>
                </a:lnTo>
                <a:lnTo>
                  <a:pt x="11715750" y="6562725"/>
                </a:lnTo>
                <a:lnTo>
                  <a:pt x="0" y="6562725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529875" y="309450"/>
            <a:ext cx="9841230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/>
          <p:nvPr/>
        </p:nvSpPr>
        <p:spPr>
          <a:xfrm rot="-5400000">
            <a:off x="11581564" y="6196332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/>
          <p:nvPr/>
        </p:nvSpPr>
        <p:spPr>
          <a:xfrm rot="-5400000">
            <a:off x="11581564" y="57120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 rot="-5400000">
            <a:off x="11581564" y="5227675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6"/>
          <p:cNvSpPr/>
          <p:nvPr/>
        </p:nvSpPr>
        <p:spPr>
          <a:xfrm>
            <a:off x="706677" y="112528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/>
          <p:nvPr/>
        </p:nvSpPr>
        <p:spPr>
          <a:xfrm>
            <a:off x="9683165" y="5342573"/>
            <a:ext cx="434340" cy="615315"/>
          </a:xfrm>
          <a:custGeom>
            <a:avLst/>
            <a:gdLst/>
            <a:ahLst/>
            <a:cxnLst/>
            <a:rect l="l" t="t" r="r" b="b"/>
            <a:pathLst>
              <a:path w="457200" h="647700" extrusionOk="0">
                <a:moveTo>
                  <a:pt x="0" y="0"/>
                </a:moveTo>
                <a:lnTo>
                  <a:pt x="47625" y="542925"/>
                </a:lnTo>
                <a:lnTo>
                  <a:pt x="190500" y="400050"/>
                </a:lnTo>
                <a:lnTo>
                  <a:pt x="323850" y="647700"/>
                </a:lnTo>
                <a:lnTo>
                  <a:pt x="428625" y="571500"/>
                </a:lnTo>
                <a:lnTo>
                  <a:pt x="257175" y="342900"/>
                </a:lnTo>
                <a:lnTo>
                  <a:pt x="457200" y="295275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"/>
          <p:cNvSpPr/>
          <p:nvPr/>
        </p:nvSpPr>
        <p:spPr>
          <a:xfrm>
            <a:off x="794675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"/>
          <p:cNvSpPr/>
          <p:nvPr/>
        </p:nvSpPr>
        <p:spPr>
          <a:xfrm>
            <a:off x="1165842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6"/>
          <p:cNvSpPr/>
          <p:nvPr/>
        </p:nvSpPr>
        <p:spPr>
          <a:xfrm>
            <a:off x="1546063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/>
          <p:nvPr/>
        </p:nvSpPr>
        <p:spPr>
          <a:xfrm>
            <a:off x="706677" y="1666956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706677" y="220863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1355875" y="1194125"/>
            <a:ext cx="8677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4" name="Google Shape;114;p6"/>
          <p:cNvSpPr txBox="1">
            <a:spLocks noGrp="1"/>
          </p:cNvSpPr>
          <p:nvPr>
            <p:ph type="body" idx="1"/>
          </p:nvPr>
        </p:nvSpPr>
        <p:spPr>
          <a:xfrm>
            <a:off x="1355875" y="2459275"/>
            <a:ext cx="8677200" cy="2883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11735165" y="1818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11735165" y="426306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11735165" y="670733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11735165" y="91516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/>
          <p:nvPr/>
        </p:nvSpPr>
        <p:spPr>
          <a:xfrm>
            <a:off x="376000" y="469250"/>
            <a:ext cx="4602385" cy="6228779"/>
          </a:xfrm>
          <a:custGeom>
            <a:avLst/>
            <a:gdLst/>
            <a:ahLst/>
            <a:cxnLst/>
            <a:rect l="l" t="t" r="r" b="b"/>
            <a:pathLst>
              <a:path w="4362450" h="4943475" extrusionOk="0">
                <a:moveTo>
                  <a:pt x="0" y="0"/>
                </a:moveTo>
                <a:lnTo>
                  <a:pt x="4362450" y="0"/>
                </a:lnTo>
                <a:lnTo>
                  <a:pt x="4362450" y="4943475"/>
                </a:lnTo>
                <a:lnTo>
                  <a:pt x="0" y="4943475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530812" y="313977"/>
            <a:ext cx="4598432" cy="6234589"/>
          </a:xfrm>
          <a:custGeom>
            <a:avLst/>
            <a:gdLst/>
            <a:ahLst/>
            <a:cxnLst/>
            <a:rect l="l" t="t" r="r" b="b"/>
            <a:pathLst>
              <a:path w="11715750" h="6562725" extrusionOk="0">
                <a:moveTo>
                  <a:pt x="0" y="0"/>
                </a:moveTo>
                <a:lnTo>
                  <a:pt x="11715750" y="0"/>
                </a:lnTo>
                <a:lnTo>
                  <a:pt x="11715750" y="6562725"/>
                </a:lnTo>
                <a:lnTo>
                  <a:pt x="0" y="6562725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7"/>
          <p:cNvSpPr/>
          <p:nvPr/>
        </p:nvSpPr>
        <p:spPr>
          <a:xfrm>
            <a:off x="529875" y="309450"/>
            <a:ext cx="4598432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7"/>
          <p:cNvSpPr/>
          <p:nvPr/>
        </p:nvSpPr>
        <p:spPr>
          <a:xfrm>
            <a:off x="706677" y="112528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794675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1165842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1546063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706677" y="1666956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706677" y="220863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1003167" y="1271750"/>
            <a:ext cx="3653700" cy="46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0"/>
              <a:buNone/>
              <a:defRPr sz="1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7"/>
          <p:cNvSpPr txBox="1">
            <a:spLocks noGrp="1"/>
          </p:cNvSpPr>
          <p:nvPr>
            <p:ph type="body" idx="1"/>
          </p:nvPr>
        </p:nvSpPr>
        <p:spPr>
          <a:xfrm>
            <a:off x="5555625" y="3101575"/>
            <a:ext cx="6220800" cy="261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title" idx="2"/>
          </p:nvPr>
        </p:nvSpPr>
        <p:spPr>
          <a:xfrm>
            <a:off x="5555625" y="1653625"/>
            <a:ext cx="6220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drich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bril Fatface"/>
              <a:buNone/>
              <a:defRPr sz="40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2" name="Google Shape;132;p7"/>
          <p:cNvSpPr/>
          <p:nvPr/>
        </p:nvSpPr>
        <p:spPr>
          <a:xfrm>
            <a:off x="11893436" y="18041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>
            <a:off x="11658061" y="18041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11431739" y="18041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>
            <a:off x="11196364" y="18041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>
            <a:off x="10960989" y="18041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>
            <a:off x="10725614" y="18041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11893436" y="424843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>
            <a:off x="11893436" y="66927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11893436" y="91369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/>
          <p:nvPr/>
        </p:nvSpPr>
        <p:spPr>
          <a:xfrm>
            <a:off x="11961302" y="5868666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11961302" y="6113093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11961302" y="6357521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11961302" y="660194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706677" y="6113095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737330" y="190500"/>
                </a:moveTo>
                <a:lnTo>
                  <a:pt x="542925" y="0"/>
                </a:lnTo>
                <a:lnTo>
                  <a:pt x="542925" y="119063"/>
                </a:lnTo>
                <a:lnTo>
                  <a:pt x="0" y="119063"/>
                </a:lnTo>
                <a:lnTo>
                  <a:pt x="0" y="261938"/>
                </a:lnTo>
                <a:lnTo>
                  <a:pt x="542925" y="261938"/>
                </a:lnTo>
                <a:lnTo>
                  <a:pt x="542925" y="381000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10323060" y="4697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10807388" y="4697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11291717" y="4697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11195615" y="5335223"/>
            <a:ext cx="434340" cy="615315"/>
          </a:xfrm>
          <a:custGeom>
            <a:avLst/>
            <a:gdLst/>
            <a:ahLst/>
            <a:cxnLst/>
            <a:rect l="l" t="t" r="r" b="b"/>
            <a:pathLst>
              <a:path w="457200" h="647700" extrusionOk="0">
                <a:moveTo>
                  <a:pt x="0" y="0"/>
                </a:moveTo>
                <a:lnTo>
                  <a:pt x="47625" y="542925"/>
                </a:lnTo>
                <a:lnTo>
                  <a:pt x="190500" y="400050"/>
                </a:lnTo>
                <a:lnTo>
                  <a:pt x="323850" y="647700"/>
                </a:lnTo>
                <a:lnTo>
                  <a:pt x="428625" y="571500"/>
                </a:lnTo>
                <a:lnTo>
                  <a:pt x="257175" y="342900"/>
                </a:lnTo>
                <a:lnTo>
                  <a:pt x="457200" y="295275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 rot="5400000">
            <a:off x="11645012" y="5058611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0" y="190500"/>
                </a:moveTo>
                <a:lnTo>
                  <a:pt x="194405" y="381000"/>
                </a:lnTo>
                <a:lnTo>
                  <a:pt x="194405" y="261938"/>
                </a:lnTo>
                <a:lnTo>
                  <a:pt x="737330" y="261938"/>
                </a:lnTo>
                <a:lnTo>
                  <a:pt x="737330" y="119063"/>
                </a:lnTo>
                <a:lnTo>
                  <a:pt x="194405" y="119063"/>
                </a:lnTo>
                <a:lnTo>
                  <a:pt x="194405" y="0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bg>
      <p:bgPr>
        <a:solidFill>
          <a:schemeClr val="accen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/>
          <p:nvPr/>
        </p:nvSpPr>
        <p:spPr>
          <a:xfrm>
            <a:off x="0" y="0"/>
            <a:ext cx="12184380" cy="6857518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noFill/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 txBox="1">
            <a:spLocks noGrp="1"/>
          </p:cNvSpPr>
          <p:nvPr>
            <p:ph type="title"/>
          </p:nvPr>
        </p:nvSpPr>
        <p:spPr>
          <a:xfrm>
            <a:off x="558100" y="21021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0"/>
          <p:cNvSpPr txBox="1"/>
          <p:nvPr/>
        </p:nvSpPr>
        <p:spPr>
          <a:xfrm>
            <a:off x="5128438" y="252725"/>
            <a:ext cx="1927500" cy="2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“</a:t>
            </a:r>
            <a:endParaRPr sz="30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1" name="Google Shape;201;p10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0"/>
          <p:cNvSpPr/>
          <p:nvPr/>
        </p:nvSpPr>
        <p:spPr>
          <a:xfrm>
            <a:off x="0" y="0"/>
            <a:ext cx="12184380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264800" y="17652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635967" y="17652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0"/>
          <p:cNvSpPr/>
          <p:nvPr/>
        </p:nvSpPr>
        <p:spPr>
          <a:xfrm>
            <a:off x="1016188" y="17652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0"/>
          <p:cNvSpPr/>
          <p:nvPr/>
        </p:nvSpPr>
        <p:spPr>
          <a:xfrm>
            <a:off x="172277" y="526293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0"/>
          <p:cNvSpPr/>
          <p:nvPr/>
        </p:nvSpPr>
        <p:spPr>
          <a:xfrm>
            <a:off x="172277" y="5804606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172277" y="634628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/>
          <p:nvPr/>
        </p:nvSpPr>
        <p:spPr>
          <a:xfrm>
            <a:off x="11944911" y="71562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0"/>
          <p:cNvSpPr/>
          <p:nvPr/>
        </p:nvSpPr>
        <p:spPr>
          <a:xfrm>
            <a:off x="11709536" y="71562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11483214" y="71562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11247839" y="71562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11012464" y="71562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10777089" y="71562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11944911" y="96005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11944911" y="1204483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/>
          <p:nvPr/>
        </p:nvSpPr>
        <p:spPr>
          <a:xfrm>
            <a:off x="11944911" y="144891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264802" y="813007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737330" y="190500"/>
                </a:moveTo>
                <a:lnTo>
                  <a:pt x="542925" y="0"/>
                </a:lnTo>
                <a:lnTo>
                  <a:pt x="542925" y="119063"/>
                </a:lnTo>
                <a:lnTo>
                  <a:pt x="0" y="119063"/>
                </a:lnTo>
                <a:lnTo>
                  <a:pt x="0" y="261938"/>
                </a:lnTo>
                <a:lnTo>
                  <a:pt x="542925" y="261938"/>
                </a:lnTo>
                <a:lnTo>
                  <a:pt x="542925" y="381000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/>
          <p:nvPr/>
        </p:nvSpPr>
        <p:spPr>
          <a:xfrm>
            <a:off x="0" y="0"/>
            <a:ext cx="12184380" cy="6857518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noFill/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0" y="0"/>
            <a:ext cx="12184380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chemeClr val="l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548200" y="12300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11"/>
          <p:cNvSpPr/>
          <p:nvPr/>
        </p:nvSpPr>
        <p:spPr>
          <a:xfrm>
            <a:off x="264800" y="17652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635967" y="17652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1016188" y="17652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/>
          <p:nvPr/>
        </p:nvSpPr>
        <p:spPr>
          <a:xfrm rot="10800000" flipH="1">
            <a:off x="11994761" y="663819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/>
          <p:nvPr/>
        </p:nvSpPr>
        <p:spPr>
          <a:xfrm rot="10800000" flipH="1">
            <a:off x="11759386" y="663819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 rot="10800000" flipH="1">
            <a:off x="11533064" y="663819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1"/>
          <p:cNvSpPr/>
          <p:nvPr/>
        </p:nvSpPr>
        <p:spPr>
          <a:xfrm rot="10800000" flipH="1">
            <a:off x="11297689" y="663819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/>
          <p:nvPr/>
        </p:nvSpPr>
        <p:spPr>
          <a:xfrm rot="10800000" flipH="1">
            <a:off x="11062314" y="663819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10800000" flipH="1">
            <a:off x="10826939" y="6638197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10800000" flipH="1">
            <a:off x="11994761" y="6393769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10800000" flipH="1">
            <a:off x="11994761" y="6149342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1"/>
          <p:cNvSpPr/>
          <p:nvPr/>
        </p:nvSpPr>
        <p:spPr>
          <a:xfrm rot="10800000" flipH="1">
            <a:off x="11994761" y="590491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1"/>
          <p:cNvSpPr/>
          <p:nvPr/>
        </p:nvSpPr>
        <p:spPr>
          <a:xfrm rot="10800000" flipH="1">
            <a:off x="10424385" y="604179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1"/>
          <p:cNvSpPr/>
          <p:nvPr/>
        </p:nvSpPr>
        <p:spPr>
          <a:xfrm rot="10800000" flipH="1">
            <a:off x="10908713" y="604179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1"/>
          <p:cNvSpPr/>
          <p:nvPr/>
        </p:nvSpPr>
        <p:spPr>
          <a:xfrm rot="10800000" flipH="1">
            <a:off x="11393042" y="604179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1547194" y="6570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1"/>
          <p:cNvSpPr/>
          <p:nvPr/>
        </p:nvSpPr>
        <p:spPr>
          <a:xfrm>
            <a:off x="1320871" y="6570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1085497" y="6570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850122" y="6570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/>
          <p:nvPr/>
        </p:nvSpPr>
        <p:spPr>
          <a:xfrm>
            <a:off x="614747" y="6570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1"/>
          <p:cNvSpPr/>
          <p:nvPr/>
        </p:nvSpPr>
        <p:spPr>
          <a:xfrm flipH="1">
            <a:off x="11230352" y="868120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737330" y="190500"/>
                </a:moveTo>
                <a:lnTo>
                  <a:pt x="542925" y="0"/>
                </a:lnTo>
                <a:lnTo>
                  <a:pt x="542925" y="119063"/>
                </a:lnTo>
                <a:lnTo>
                  <a:pt x="0" y="119063"/>
                </a:lnTo>
                <a:lnTo>
                  <a:pt x="0" y="261938"/>
                </a:lnTo>
                <a:lnTo>
                  <a:pt x="542925" y="261938"/>
                </a:lnTo>
                <a:lnTo>
                  <a:pt x="542925" y="381000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1"/>
          <p:cNvSpPr/>
          <p:nvPr/>
        </p:nvSpPr>
        <p:spPr>
          <a:xfrm rot="5400000">
            <a:off x="66774" y="6121986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0" y="190500"/>
                </a:moveTo>
                <a:lnTo>
                  <a:pt x="194405" y="381000"/>
                </a:lnTo>
                <a:lnTo>
                  <a:pt x="194405" y="261938"/>
                </a:lnTo>
                <a:lnTo>
                  <a:pt x="737330" y="261938"/>
                </a:lnTo>
                <a:lnTo>
                  <a:pt x="737330" y="119063"/>
                </a:lnTo>
                <a:lnTo>
                  <a:pt x="194405" y="119063"/>
                </a:lnTo>
                <a:lnTo>
                  <a:pt x="194405" y="0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"/>
          <p:cNvSpPr/>
          <p:nvPr/>
        </p:nvSpPr>
        <p:spPr>
          <a:xfrm>
            <a:off x="227459" y="237786"/>
            <a:ext cx="11686461" cy="6349436"/>
          </a:xfrm>
          <a:custGeom>
            <a:avLst/>
            <a:gdLst/>
            <a:ahLst/>
            <a:cxnLst/>
            <a:rect l="l" t="t" r="r" b="b"/>
            <a:pathLst>
              <a:path w="11715750" h="6562725" extrusionOk="0">
                <a:moveTo>
                  <a:pt x="0" y="0"/>
                </a:moveTo>
                <a:lnTo>
                  <a:pt x="11715750" y="0"/>
                </a:lnTo>
                <a:lnTo>
                  <a:pt x="11715750" y="6562725"/>
                </a:lnTo>
                <a:lnTo>
                  <a:pt x="0" y="6562725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3"/>
          <p:cNvSpPr/>
          <p:nvPr/>
        </p:nvSpPr>
        <p:spPr>
          <a:xfrm>
            <a:off x="225075" y="233250"/>
            <a:ext cx="11686461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401877" y="104908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3"/>
          <p:cNvSpPr/>
          <p:nvPr/>
        </p:nvSpPr>
        <p:spPr>
          <a:xfrm>
            <a:off x="489875" y="4097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861042" y="4097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3"/>
          <p:cNvSpPr/>
          <p:nvPr/>
        </p:nvSpPr>
        <p:spPr>
          <a:xfrm>
            <a:off x="1241263" y="4097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3"/>
          <p:cNvSpPr/>
          <p:nvPr/>
        </p:nvSpPr>
        <p:spPr>
          <a:xfrm>
            <a:off x="401877" y="1590756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401877" y="213243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3"/>
          <p:cNvSpPr/>
          <p:nvPr/>
        </p:nvSpPr>
        <p:spPr>
          <a:xfrm>
            <a:off x="1850319" y="6204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3"/>
          <p:cNvSpPr/>
          <p:nvPr/>
        </p:nvSpPr>
        <p:spPr>
          <a:xfrm>
            <a:off x="1623996" y="6204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1388622" y="6204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1153247" y="6204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917872" y="620433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8684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1"/>
          </p:nvPr>
        </p:nvSpPr>
        <p:spPr>
          <a:xfrm>
            <a:off x="8684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6" name="Google Shape;286;p13"/>
          <p:cNvSpPr/>
          <p:nvPr/>
        </p:nvSpPr>
        <p:spPr>
          <a:xfrm rot="5400000">
            <a:off x="295374" y="5817186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0" y="190500"/>
                </a:moveTo>
                <a:lnTo>
                  <a:pt x="194405" y="381000"/>
                </a:lnTo>
                <a:lnTo>
                  <a:pt x="194405" y="261938"/>
                </a:lnTo>
                <a:lnTo>
                  <a:pt x="737330" y="261938"/>
                </a:lnTo>
                <a:lnTo>
                  <a:pt x="737330" y="119063"/>
                </a:lnTo>
                <a:lnTo>
                  <a:pt x="194405" y="119063"/>
                </a:lnTo>
                <a:lnTo>
                  <a:pt x="194405" y="0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0"/>
          <p:cNvSpPr/>
          <p:nvPr/>
        </p:nvSpPr>
        <p:spPr>
          <a:xfrm>
            <a:off x="6127094" y="531613"/>
            <a:ext cx="5431250" cy="5895094"/>
          </a:xfrm>
          <a:custGeom>
            <a:avLst/>
            <a:gdLst/>
            <a:ahLst/>
            <a:cxnLst/>
            <a:rect l="l" t="t" r="r" b="b"/>
            <a:pathLst>
              <a:path w="4362450" h="4943475" extrusionOk="0">
                <a:moveTo>
                  <a:pt x="0" y="0"/>
                </a:moveTo>
                <a:lnTo>
                  <a:pt x="4362450" y="0"/>
                </a:lnTo>
                <a:lnTo>
                  <a:pt x="4362450" y="4943475"/>
                </a:lnTo>
                <a:lnTo>
                  <a:pt x="0" y="4943475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5980875" y="435813"/>
            <a:ext cx="5477113" cy="5775198"/>
          </a:xfrm>
          <a:custGeom>
            <a:avLst/>
            <a:gdLst/>
            <a:ahLst/>
            <a:cxnLst/>
            <a:rect l="l" t="t" r="r" b="b"/>
            <a:pathLst>
              <a:path w="11715750" h="6562725" extrusionOk="0">
                <a:moveTo>
                  <a:pt x="0" y="0"/>
                </a:moveTo>
                <a:lnTo>
                  <a:pt x="11715750" y="0"/>
                </a:lnTo>
                <a:lnTo>
                  <a:pt x="11715750" y="6562725"/>
                </a:lnTo>
                <a:lnTo>
                  <a:pt x="0" y="6562725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5979762" y="431288"/>
            <a:ext cx="5477113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10880965" y="1247119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6244562" y="607808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6615730" y="607808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6995950" y="607808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0"/>
          <p:cNvSpPr/>
          <p:nvPr/>
        </p:nvSpPr>
        <p:spPr>
          <a:xfrm>
            <a:off x="10880965" y="1788794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0"/>
          <p:cNvSpPr/>
          <p:nvPr/>
        </p:nvSpPr>
        <p:spPr>
          <a:xfrm>
            <a:off x="10880965" y="2330469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0"/>
          <p:cNvSpPr txBox="1">
            <a:spLocks noGrp="1"/>
          </p:cNvSpPr>
          <p:nvPr>
            <p:ph type="title"/>
          </p:nvPr>
        </p:nvSpPr>
        <p:spPr>
          <a:xfrm>
            <a:off x="6539525" y="1202975"/>
            <a:ext cx="450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3" name="Google Shape;443;p20"/>
          <p:cNvSpPr txBox="1">
            <a:spLocks noGrp="1"/>
          </p:cNvSpPr>
          <p:nvPr>
            <p:ph type="body" idx="1"/>
          </p:nvPr>
        </p:nvSpPr>
        <p:spPr>
          <a:xfrm>
            <a:off x="6539606" y="2737025"/>
            <a:ext cx="45093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>
              <a:spcBef>
                <a:spcPts val="2100"/>
              </a:spcBef>
              <a:spcAft>
                <a:spcPts val="210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444" name="Google Shape;444;p20"/>
          <p:cNvSpPr/>
          <p:nvPr/>
        </p:nvSpPr>
        <p:spPr>
          <a:xfrm flipH="1">
            <a:off x="360992" y="18429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0"/>
          <p:cNvSpPr/>
          <p:nvPr/>
        </p:nvSpPr>
        <p:spPr>
          <a:xfrm flipH="1">
            <a:off x="596367" y="18429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0"/>
          <p:cNvSpPr/>
          <p:nvPr/>
        </p:nvSpPr>
        <p:spPr>
          <a:xfrm flipH="1">
            <a:off x="822689" y="18429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0"/>
          <p:cNvSpPr/>
          <p:nvPr/>
        </p:nvSpPr>
        <p:spPr>
          <a:xfrm flipH="1">
            <a:off x="1058064" y="18429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0"/>
          <p:cNvSpPr/>
          <p:nvPr/>
        </p:nvSpPr>
        <p:spPr>
          <a:xfrm flipH="1">
            <a:off x="1293439" y="18429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0"/>
          <p:cNvSpPr/>
          <p:nvPr/>
        </p:nvSpPr>
        <p:spPr>
          <a:xfrm flipH="1">
            <a:off x="1528814" y="18429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0"/>
          <p:cNvSpPr/>
          <p:nvPr/>
        </p:nvSpPr>
        <p:spPr>
          <a:xfrm flipH="1">
            <a:off x="360992" y="42871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0"/>
          <p:cNvSpPr/>
          <p:nvPr/>
        </p:nvSpPr>
        <p:spPr>
          <a:xfrm flipH="1">
            <a:off x="360992" y="673145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0"/>
          <p:cNvSpPr/>
          <p:nvPr/>
        </p:nvSpPr>
        <p:spPr>
          <a:xfrm flipH="1">
            <a:off x="360992" y="917572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0"/>
          <p:cNvSpPr/>
          <p:nvPr/>
        </p:nvSpPr>
        <p:spPr>
          <a:xfrm flipH="1">
            <a:off x="293126" y="5872541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0"/>
          <p:cNvSpPr/>
          <p:nvPr/>
        </p:nvSpPr>
        <p:spPr>
          <a:xfrm flipH="1">
            <a:off x="293126" y="611696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0"/>
          <p:cNvSpPr/>
          <p:nvPr/>
        </p:nvSpPr>
        <p:spPr>
          <a:xfrm flipH="1">
            <a:off x="293126" y="6361396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0"/>
          <p:cNvSpPr/>
          <p:nvPr/>
        </p:nvSpPr>
        <p:spPr>
          <a:xfrm flipH="1">
            <a:off x="293126" y="6605822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0"/>
          <p:cNvSpPr/>
          <p:nvPr/>
        </p:nvSpPr>
        <p:spPr>
          <a:xfrm flipH="1">
            <a:off x="1624163" y="473579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20"/>
          <p:cNvSpPr/>
          <p:nvPr/>
        </p:nvSpPr>
        <p:spPr>
          <a:xfrm flipH="1">
            <a:off x="1139834" y="473579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20"/>
          <p:cNvSpPr/>
          <p:nvPr/>
        </p:nvSpPr>
        <p:spPr>
          <a:xfrm flipH="1">
            <a:off x="655506" y="473579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20"/>
          <p:cNvSpPr/>
          <p:nvPr/>
        </p:nvSpPr>
        <p:spPr>
          <a:xfrm flipH="1">
            <a:off x="664213" y="5746086"/>
            <a:ext cx="434340" cy="615315"/>
          </a:xfrm>
          <a:custGeom>
            <a:avLst/>
            <a:gdLst/>
            <a:ahLst/>
            <a:cxnLst/>
            <a:rect l="l" t="t" r="r" b="b"/>
            <a:pathLst>
              <a:path w="457200" h="647700" extrusionOk="0">
                <a:moveTo>
                  <a:pt x="0" y="0"/>
                </a:moveTo>
                <a:lnTo>
                  <a:pt x="47625" y="542925"/>
                </a:lnTo>
                <a:lnTo>
                  <a:pt x="190500" y="400050"/>
                </a:lnTo>
                <a:lnTo>
                  <a:pt x="323850" y="647700"/>
                </a:lnTo>
                <a:lnTo>
                  <a:pt x="428625" y="571500"/>
                </a:lnTo>
                <a:lnTo>
                  <a:pt x="257175" y="342900"/>
                </a:lnTo>
                <a:lnTo>
                  <a:pt x="457200" y="295275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0"/>
          <p:cNvSpPr/>
          <p:nvPr/>
        </p:nvSpPr>
        <p:spPr>
          <a:xfrm rot="5400000">
            <a:off x="-23163" y="5164761"/>
            <a:ext cx="700463" cy="361950"/>
          </a:xfrm>
          <a:custGeom>
            <a:avLst/>
            <a:gdLst/>
            <a:ahLst/>
            <a:cxnLst/>
            <a:rect l="l" t="t" r="r" b="b"/>
            <a:pathLst>
              <a:path w="737329" h="381000" extrusionOk="0">
                <a:moveTo>
                  <a:pt x="0" y="190500"/>
                </a:moveTo>
                <a:lnTo>
                  <a:pt x="194405" y="381000"/>
                </a:lnTo>
                <a:lnTo>
                  <a:pt x="194405" y="261938"/>
                </a:lnTo>
                <a:lnTo>
                  <a:pt x="737330" y="261938"/>
                </a:lnTo>
                <a:lnTo>
                  <a:pt x="737330" y="119063"/>
                </a:lnTo>
                <a:lnTo>
                  <a:pt x="194405" y="119063"/>
                </a:lnTo>
                <a:lnTo>
                  <a:pt x="194405" y="0"/>
                </a:ln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"/>
          <p:cNvSpPr/>
          <p:nvPr/>
        </p:nvSpPr>
        <p:spPr>
          <a:xfrm>
            <a:off x="794675" y="409775"/>
            <a:ext cx="9760982" cy="5895094"/>
          </a:xfrm>
          <a:custGeom>
            <a:avLst/>
            <a:gdLst/>
            <a:ahLst/>
            <a:cxnLst/>
            <a:rect l="l" t="t" r="r" b="b"/>
            <a:pathLst>
              <a:path w="4362450" h="4943475" extrusionOk="0">
                <a:moveTo>
                  <a:pt x="0" y="0"/>
                </a:moveTo>
                <a:lnTo>
                  <a:pt x="4362450" y="0"/>
                </a:lnTo>
                <a:lnTo>
                  <a:pt x="4362450" y="4943475"/>
                </a:lnTo>
                <a:lnTo>
                  <a:pt x="0" y="4943475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1"/>
          <p:cNvSpPr/>
          <p:nvPr/>
        </p:nvSpPr>
        <p:spPr>
          <a:xfrm>
            <a:off x="531875" y="313975"/>
            <a:ext cx="9841230" cy="5775198"/>
          </a:xfrm>
          <a:custGeom>
            <a:avLst/>
            <a:gdLst/>
            <a:ahLst/>
            <a:cxnLst/>
            <a:rect l="l" t="t" r="r" b="b"/>
            <a:pathLst>
              <a:path w="11715750" h="6562725" extrusionOk="0">
                <a:moveTo>
                  <a:pt x="0" y="0"/>
                </a:moveTo>
                <a:lnTo>
                  <a:pt x="11715750" y="0"/>
                </a:lnTo>
                <a:lnTo>
                  <a:pt x="11715750" y="6562725"/>
                </a:lnTo>
                <a:lnTo>
                  <a:pt x="0" y="6562725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21"/>
          <p:cNvSpPr/>
          <p:nvPr/>
        </p:nvSpPr>
        <p:spPr>
          <a:xfrm>
            <a:off x="529875" y="309450"/>
            <a:ext cx="9841230" cy="538400"/>
          </a:xfrm>
          <a:custGeom>
            <a:avLst/>
            <a:gdLst/>
            <a:ahLst/>
            <a:cxnLst/>
            <a:rect l="l" t="t" r="r" b="b"/>
            <a:pathLst>
              <a:path w="11715750" h="566737" extrusionOk="0">
                <a:moveTo>
                  <a:pt x="0" y="0"/>
                </a:moveTo>
                <a:lnTo>
                  <a:pt x="11715750" y="0"/>
                </a:lnTo>
                <a:lnTo>
                  <a:pt x="11715750" y="566738"/>
                </a:lnTo>
                <a:lnTo>
                  <a:pt x="0" y="566738"/>
                </a:ln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1"/>
          <p:cNvSpPr/>
          <p:nvPr/>
        </p:nvSpPr>
        <p:spPr>
          <a:xfrm rot="-5400000">
            <a:off x="11581564" y="6196332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1"/>
          <p:cNvSpPr/>
          <p:nvPr/>
        </p:nvSpPr>
        <p:spPr>
          <a:xfrm rot="-5400000">
            <a:off x="11581564" y="5712004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1"/>
          <p:cNvSpPr/>
          <p:nvPr/>
        </p:nvSpPr>
        <p:spPr>
          <a:xfrm rot="-5400000">
            <a:off x="11581564" y="5227675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1"/>
          <p:cNvSpPr/>
          <p:nvPr/>
        </p:nvSpPr>
        <p:spPr>
          <a:xfrm>
            <a:off x="706677" y="112528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1"/>
          <p:cNvSpPr/>
          <p:nvPr/>
        </p:nvSpPr>
        <p:spPr>
          <a:xfrm>
            <a:off x="9683165" y="5342573"/>
            <a:ext cx="434340" cy="615315"/>
          </a:xfrm>
          <a:custGeom>
            <a:avLst/>
            <a:gdLst/>
            <a:ahLst/>
            <a:cxnLst/>
            <a:rect l="l" t="t" r="r" b="b"/>
            <a:pathLst>
              <a:path w="457200" h="647700" extrusionOk="0">
                <a:moveTo>
                  <a:pt x="0" y="0"/>
                </a:moveTo>
                <a:lnTo>
                  <a:pt x="47625" y="542925"/>
                </a:lnTo>
                <a:lnTo>
                  <a:pt x="190500" y="400050"/>
                </a:lnTo>
                <a:lnTo>
                  <a:pt x="323850" y="647700"/>
                </a:lnTo>
                <a:lnTo>
                  <a:pt x="428625" y="571500"/>
                </a:lnTo>
                <a:lnTo>
                  <a:pt x="257175" y="342900"/>
                </a:lnTo>
                <a:lnTo>
                  <a:pt x="457200" y="295275"/>
                </a:lnTo>
                <a:close/>
              </a:path>
            </a:pathLst>
          </a:custGeom>
          <a:solidFill>
            <a:schemeClr val="accent3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1"/>
          <p:cNvSpPr/>
          <p:nvPr/>
        </p:nvSpPr>
        <p:spPr>
          <a:xfrm>
            <a:off x="794675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4958"/>
                  <a:pt x="44958" y="0"/>
                  <a:pt x="100013" y="0"/>
                </a:cubicBezTo>
                <a:lnTo>
                  <a:pt x="100013" y="0"/>
                </a:lnTo>
                <a:cubicBezTo>
                  <a:pt x="155067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1"/>
          <p:cNvSpPr/>
          <p:nvPr/>
        </p:nvSpPr>
        <p:spPr>
          <a:xfrm>
            <a:off x="1165842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1"/>
          <p:cNvSpPr/>
          <p:nvPr/>
        </p:nvSpPr>
        <p:spPr>
          <a:xfrm>
            <a:off x="1546063" y="485971"/>
            <a:ext cx="190024" cy="190024"/>
          </a:xfrm>
          <a:custGeom>
            <a:avLst/>
            <a:gdLst/>
            <a:ahLst/>
            <a:cxnLst/>
            <a:rect l="l" t="t" r="r" b="b"/>
            <a:pathLst>
              <a:path w="200025" h="200025" extrusionOk="0">
                <a:moveTo>
                  <a:pt x="100013" y="200025"/>
                </a:moveTo>
                <a:lnTo>
                  <a:pt x="100013" y="200025"/>
                </a:lnTo>
                <a:cubicBezTo>
                  <a:pt x="44958" y="200025"/>
                  <a:pt x="0" y="155067"/>
                  <a:pt x="0" y="100013"/>
                </a:cubicBezTo>
                <a:lnTo>
                  <a:pt x="0" y="100013"/>
                </a:lnTo>
                <a:cubicBezTo>
                  <a:pt x="0" y="45053"/>
                  <a:pt x="44958" y="0"/>
                  <a:pt x="100013" y="0"/>
                </a:cubicBezTo>
                <a:lnTo>
                  <a:pt x="100013" y="0"/>
                </a:lnTo>
                <a:cubicBezTo>
                  <a:pt x="154972" y="0"/>
                  <a:pt x="200025" y="44958"/>
                  <a:pt x="200025" y="100013"/>
                </a:cubicBezTo>
                <a:lnTo>
                  <a:pt x="200025" y="100013"/>
                </a:lnTo>
                <a:cubicBezTo>
                  <a:pt x="200025" y="155067"/>
                  <a:pt x="155067" y="200025"/>
                  <a:pt x="100013" y="200025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1"/>
          <p:cNvSpPr/>
          <p:nvPr/>
        </p:nvSpPr>
        <p:spPr>
          <a:xfrm>
            <a:off x="706677" y="1666956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1"/>
          <p:cNvSpPr/>
          <p:nvPr/>
        </p:nvSpPr>
        <p:spPr>
          <a:xfrm>
            <a:off x="706677" y="2208631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1"/>
          <p:cNvSpPr/>
          <p:nvPr/>
        </p:nvSpPr>
        <p:spPr>
          <a:xfrm>
            <a:off x="11735165" y="181878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6"/>
                </a:lnTo>
                <a:lnTo>
                  <a:pt x="27432" y="44006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6"/>
                </a:lnTo>
                <a:lnTo>
                  <a:pt x="71438" y="44006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1"/>
          <p:cNvSpPr/>
          <p:nvPr/>
        </p:nvSpPr>
        <p:spPr>
          <a:xfrm>
            <a:off x="11735165" y="426306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1"/>
          <p:cNvSpPr/>
          <p:nvPr/>
        </p:nvSpPr>
        <p:spPr>
          <a:xfrm>
            <a:off x="11735165" y="670733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1"/>
          <p:cNvSpPr/>
          <p:nvPr/>
        </p:nvSpPr>
        <p:spPr>
          <a:xfrm>
            <a:off x="11735165" y="915160"/>
            <a:ext cx="67865" cy="67865"/>
          </a:xfrm>
          <a:custGeom>
            <a:avLst/>
            <a:gdLst/>
            <a:ahLst/>
            <a:cxnLst/>
            <a:rect l="l" t="t" r="r" b="b"/>
            <a:pathLst>
              <a:path w="71437" h="71437" extrusionOk="0">
                <a:moveTo>
                  <a:pt x="71438" y="27432"/>
                </a:moveTo>
                <a:lnTo>
                  <a:pt x="44005" y="27432"/>
                </a:lnTo>
                <a:lnTo>
                  <a:pt x="44005" y="0"/>
                </a:lnTo>
                <a:lnTo>
                  <a:pt x="27432" y="0"/>
                </a:lnTo>
                <a:lnTo>
                  <a:pt x="27432" y="27432"/>
                </a:lnTo>
                <a:lnTo>
                  <a:pt x="0" y="27432"/>
                </a:lnTo>
                <a:lnTo>
                  <a:pt x="0" y="44005"/>
                </a:lnTo>
                <a:lnTo>
                  <a:pt x="27432" y="44005"/>
                </a:lnTo>
                <a:lnTo>
                  <a:pt x="27432" y="71438"/>
                </a:lnTo>
                <a:lnTo>
                  <a:pt x="44005" y="71438"/>
                </a:lnTo>
                <a:lnTo>
                  <a:pt x="44005" y="44005"/>
                </a:lnTo>
                <a:lnTo>
                  <a:pt x="71438" y="44005"/>
                </a:lnTo>
                <a:close/>
              </a:path>
            </a:pathLst>
          </a:custGeom>
          <a:solidFill>
            <a:schemeClr val="accent4"/>
          </a:solidFill>
          <a:ln w="127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1"/>
          <p:cNvSpPr txBox="1">
            <a:spLocks noGrp="1"/>
          </p:cNvSpPr>
          <p:nvPr>
            <p:ph type="subTitle" idx="1"/>
          </p:nvPr>
        </p:nvSpPr>
        <p:spPr>
          <a:xfrm>
            <a:off x="2854000" y="2945800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81" name="Google Shape;481;p21"/>
          <p:cNvSpPr txBox="1">
            <a:spLocks noGrp="1"/>
          </p:cNvSpPr>
          <p:nvPr>
            <p:ph type="title"/>
          </p:nvPr>
        </p:nvSpPr>
        <p:spPr>
          <a:xfrm>
            <a:off x="2854000" y="14033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2" name="Google Shape;482;p21"/>
          <p:cNvSpPr txBox="1">
            <a:spLocks noGrp="1"/>
          </p:cNvSpPr>
          <p:nvPr>
            <p:ph type="body" idx="2"/>
          </p:nvPr>
        </p:nvSpPr>
        <p:spPr>
          <a:xfrm>
            <a:off x="2854050" y="3810600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 ExtraBold"/>
              <a:buNone/>
              <a:defRPr sz="4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6" r:id="rId4"/>
    <p:sldLayoutId id="2147483657" r:id="rId5"/>
    <p:sldLayoutId id="2147483659" r:id="rId6"/>
    <p:sldLayoutId id="2147483666" r:id="rId7"/>
    <p:sldLayoutId id="2147483667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2"/>
          <p:cNvSpPr txBox="1">
            <a:spLocks noGrp="1"/>
          </p:cNvSpPr>
          <p:nvPr>
            <p:ph type="title"/>
          </p:nvPr>
        </p:nvSpPr>
        <p:spPr>
          <a:xfrm>
            <a:off x="5719685" y="1423665"/>
            <a:ext cx="5731793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Poppins"/>
                <a:cs typeface="Poppins"/>
                <a:sym typeface="Poppins"/>
              </a:rPr>
              <a:t>Привет!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Poppins"/>
                <a:cs typeface="Poppins"/>
                <a:sym typeface="Poppins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Poppins"/>
                <a:cs typeface="Poppins"/>
                <a:sym typeface="Poppins"/>
              </a:rPr>
              <a:t>Я – Бутина Виктория 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488" name="Google Shape;488;p22"/>
          <p:cNvSpPr txBox="1">
            <a:spLocks noGrp="1"/>
          </p:cNvSpPr>
          <p:nvPr>
            <p:ph type="subTitle" idx="1"/>
          </p:nvPr>
        </p:nvSpPr>
        <p:spPr>
          <a:xfrm>
            <a:off x="5661383" y="3947974"/>
            <a:ext cx="5848395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1800" b="1" dirty="0"/>
              <a:t> МНЕ 17 ЛЕТ И Я УЧУСЬ В 10 </a:t>
            </a:r>
            <a:r>
              <a:rPr lang="ru-RU" sz="1800" b="1" dirty="0" smtClean="0"/>
              <a:t>ИНФОРМАЦИОННО-ТЕХНОЛОГИЧЕСКОМ </a:t>
            </a:r>
            <a:r>
              <a:rPr lang="ru-RU" sz="1800" b="1" dirty="0"/>
              <a:t>КЛАССЕ МАОУ </a:t>
            </a:r>
            <a:r>
              <a:rPr lang="ru-RU" sz="1800" b="1" dirty="0" smtClean="0"/>
              <a:t>«СОШ </a:t>
            </a:r>
            <a:r>
              <a:rPr lang="ru-RU" sz="1800" b="1" dirty="0"/>
              <a:t>№ </a:t>
            </a:r>
            <a:r>
              <a:rPr lang="ru-RU" sz="1800" b="1" dirty="0" smtClean="0"/>
              <a:t>11»</a:t>
            </a:r>
            <a:endParaRPr sz="1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BC4A5D-F3EE-4482-AB19-093CE3294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r="8072"/>
          <a:stretch/>
        </p:blipFill>
        <p:spPr bwMode="auto">
          <a:xfrm>
            <a:off x="1472859" y="1251105"/>
            <a:ext cx="3982856" cy="458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5"/>
          <p:cNvSpPr txBox="1">
            <a:spLocks noGrp="1"/>
          </p:cNvSpPr>
          <p:nvPr>
            <p:ph type="body" idx="1"/>
          </p:nvPr>
        </p:nvSpPr>
        <p:spPr>
          <a:xfrm>
            <a:off x="5575385" y="1598031"/>
            <a:ext cx="6035653" cy="261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endParaRPr lang="ru-RU" sz="2000" dirty="0"/>
          </a:p>
          <a:p>
            <a:pPr marL="342900" indent="-342900"/>
            <a:r>
              <a:rPr lang="ru-RU" sz="2000" b="1" dirty="0">
                <a:solidFill>
                  <a:schemeClr val="accent4"/>
                </a:solidFill>
              </a:rPr>
              <a:t>Окончила 9 классов с красным аттестатом</a:t>
            </a:r>
          </a:p>
          <a:p>
            <a:pPr marL="342900" indent="-342900"/>
            <a:r>
              <a:rPr lang="ru-RU" sz="2000" b="1" dirty="0">
                <a:solidFill>
                  <a:schemeClr val="accent4"/>
                </a:solidFill>
              </a:rPr>
              <a:t>Я регулярно участвую в различных олимпиадах и конкурсах</a:t>
            </a:r>
          </a:p>
          <a:p>
            <a:pPr marL="342900" indent="-342900"/>
            <a:r>
              <a:rPr lang="ru-RU" sz="2000" b="1" dirty="0">
                <a:solidFill>
                  <a:schemeClr val="accent4"/>
                </a:solidFill>
              </a:rPr>
              <a:t>Окончила «Художественную школу №2» по направлению «Архитектура и дизайн» с отличием</a:t>
            </a:r>
          </a:p>
          <a:p>
            <a:pPr marL="342900" indent="-342900"/>
            <a:r>
              <a:rPr lang="ru-RU" sz="2000" b="1" dirty="0">
                <a:solidFill>
                  <a:schemeClr val="accent4"/>
                </a:solidFill>
              </a:rPr>
              <a:t>Занимаюсь волонтерской деятельностью</a:t>
            </a:r>
          </a:p>
          <a:p>
            <a:pPr marL="342900" indent="-342900"/>
            <a:r>
              <a:rPr lang="ru-RU" sz="2000" b="1" dirty="0">
                <a:solidFill>
                  <a:schemeClr val="accent4"/>
                </a:solidFill>
              </a:rPr>
              <a:t>Являюсь ведущей различных школьных и городских мероприятий</a:t>
            </a:r>
          </a:p>
          <a:p>
            <a:pPr marL="342900" indent="-342900"/>
            <a:r>
              <a:rPr lang="ru-RU" sz="2000" b="1" dirty="0">
                <a:solidFill>
                  <a:schemeClr val="accent4"/>
                </a:solidFill>
              </a:rPr>
              <a:t>Увлекаюсь программированием и 3</a:t>
            </a:r>
            <a:r>
              <a:rPr lang="en-US" sz="2000" b="1" dirty="0">
                <a:solidFill>
                  <a:schemeClr val="accent4"/>
                </a:solidFill>
              </a:rPr>
              <a:t>D</a:t>
            </a:r>
            <a:r>
              <a:rPr lang="ru-RU" sz="2000" b="1" dirty="0">
                <a:solidFill>
                  <a:schemeClr val="accent4"/>
                </a:solidFill>
              </a:rPr>
              <a:t>-моделированием</a:t>
            </a:r>
            <a:br>
              <a:rPr lang="ru-RU" sz="2000" b="1" dirty="0">
                <a:solidFill>
                  <a:schemeClr val="accent4"/>
                </a:solidFill>
              </a:rPr>
            </a:br>
            <a:endParaRPr lang="ru-RU" sz="2000" b="1" dirty="0">
              <a:solidFill>
                <a:schemeClr val="accent4"/>
              </a:solidFill>
            </a:endParaRPr>
          </a:p>
          <a:p>
            <a:pPr marL="342900" indent="-342900"/>
            <a:endParaRPr lang="ru-RU" sz="2000" dirty="0"/>
          </a:p>
          <a:p>
            <a:pPr marL="342900" indent="-342900"/>
            <a:endParaRPr lang="ru-RU" sz="2000" dirty="0"/>
          </a:p>
          <a:p>
            <a:pPr marL="342900" indent="-342900"/>
            <a:endParaRPr lang="ru-RU" sz="2000" dirty="0"/>
          </a:p>
          <a:p>
            <a:pPr marL="342900" indent="-342900"/>
            <a:endParaRPr lang="ru-RU" sz="2000" dirty="0"/>
          </a:p>
        </p:txBody>
      </p:sp>
      <p:sp>
        <p:nvSpPr>
          <p:cNvPr id="509" name="Google Shape;509;p25"/>
          <p:cNvSpPr txBox="1">
            <a:spLocks noGrp="1"/>
          </p:cNvSpPr>
          <p:nvPr>
            <p:ph type="title" idx="2"/>
          </p:nvPr>
        </p:nvSpPr>
        <p:spPr>
          <a:xfrm>
            <a:off x="5826999" y="598076"/>
            <a:ext cx="531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Обо мне</a:t>
            </a:r>
            <a:r>
              <a:rPr lang="en-US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  <a:endParaRPr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3F8EB2-0EE3-4BBA-9F21-665777A54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67" y="1628583"/>
            <a:ext cx="3600834" cy="360083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EB8206-9D9C-43CA-9B06-19E0F8CA4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95330" y="5815005"/>
            <a:ext cx="1390660" cy="6953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8B89E3-FB7C-4D95-B21A-D47EB5E0E225}"/>
              </a:ext>
            </a:extLst>
          </p:cNvPr>
          <p:cNvSpPr/>
          <p:nvPr/>
        </p:nvSpPr>
        <p:spPr>
          <a:xfrm>
            <a:off x="6740013" y="6394525"/>
            <a:ext cx="51638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Бутина Виктория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,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ученица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МАОУ «СОШ №11»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1"/>
          <p:cNvSpPr/>
          <p:nvPr/>
        </p:nvSpPr>
        <p:spPr>
          <a:xfrm>
            <a:off x="7487034" y="1503544"/>
            <a:ext cx="3677953" cy="4713852"/>
          </a:xfrm>
          <a:custGeom>
            <a:avLst/>
            <a:gdLst/>
            <a:ahLst/>
            <a:cxnLst/>
            <a:rect l="l" t="t" r="r" b="b"/>
            <a:pathLst>
              <a:path w="4362450" h="4943475" extrusionOk="0">
                <a:moveTo>
                  <a:pt x="0" y="0"/>
                </a:moveTo>
                <a:lnTo>
                  <a:pt x="4362450" y="0"/>
                </a:lnTo>
                <a:lnTo>
                  <a:pt x="4362450" y="4943475"/>
                </a:lnTo>
                <a:lnTo>
                  <a:pt x="0" y="4943475"/>
                </a:lnTo>
                <a:close/>
              </a:path>
            </a:pathLst>
          </a:custGeom>
          <a:solidFill>
            <a:schemeClr val="tx2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4F6612-551C-45D7-A5BB-5AC6D945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02" y="1012631"/>
            <a:ext cx="3493128" cy="461181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56" name="Google Shape;556;p31"/>
          <p:cNvSpPr txBox="1">
            <a:spLocks noGrp="1"/>
          </p:cNvSpPr>
          <p:nvPr>
            <p:ph type="title"/>
          </p:nvPr>
        </p:nvSpPr>
        <p:spPr>
          <a:xfrm>
            <a:off x="745067" y="2129936"/>
            <a:ext cx="6066906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 ОКОНЧИЛА 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 КЛАССОВ 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ОТЛИЧИЕМ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9821260" y="5663329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10305588" y="5663329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1"/>
          <p:cNvSpPr/>
          <p:nvPr/>
        </p:nvSpPr>
        <p:spPr>
          <a:xfrm>
            <a:off x="10789917" y="5663329"/>
            <a:ext cx="375070" cy="374980"/>
          </a:xfrm>
          <a:custGeom>
            <a:avLst/>
            <a:gdLst/>
            <a:ahLst/>
            <a:cxnLst/>
            <a:rect l="l" t="t" r="r" b="b"/>
            <a:pathLst>
              <a:path w="394811" h="394716" extrusionOk="0">
                <a:moveTo>
                  <a:pt x="394811" y="96584"/>
                </a:moveTo>
                <a:lnTo>
                  <a:pt x="298133" y="0"/>
                </a:lnTo>
                <a:lnTo>
                  <a:pt x="197358" y="100775"/>
                </a:lnTo>
                <a:lnTo>
                  <a:pt x="96584" y="0"/>
                </a:lnTo>
                <a:lnTo>
                  <a:pt x="0" y="96584"/>
                </a:lnTo>
                <a:lnTo>
                  <a:pt x="100775" y="197358"/>
                </a:lnTo>
                <a:lnTo>
                  <a:pt x="0" y="298132"/>
                </a:lnTo>
                <a:lnTo>
                  <a:pt x="96584" y="394716"/>
                </a:lnTo>
                <a:lnTo>
                  <a:pt x="197358" y="293941"/>
                </a:lnTo>
                <a:lnTo>
                  <a:pt x="298133" y="394716"/>
                </a:lnTo>
                <a:lnTo>
                  <a:pt x="394811" y="298132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1"/>
          <p:cNvSpPr/>
          <p:nvPr/>
        </p:nvSpPr>
        <p:spPr>
          <a:xfrm>
            <a:off x="10572747" y="1873762"/>
            <a:ext cx="434340" cy="615315"/>
          </a:xfrm>
          <a:custGeom>
            <a:avLst/>
            <a:gdLst/>
            <a:ahLst/>
            <a:cxnLst/>
            <a:rect l="l" t="t" r="r" b="b"/>
            <a:pathLst>
              <a:path w="457200" h="647700" extrusionOk="0">
                <a:moveTo>
                  <a:pt x="0" y="0"/>
                </a:moveTo>
                <a:lnTo>
                  <a:pt x="47625" y="542925"/>
                </a:lnTo>
                <a:lnTo>
                  <a:pt x="190500" y="400050"/>
                </a:lnTo>
                <a:lnTo>
                  <a:pt x="323850" y="647700"/>
                </a:lnTo>
                <a:lnTo>
                  <a:pt x="428625" y="571500"/>
                </a:lnTo>
                <a:lnTo>
                  <a:pt x="257175" y="342900"/>
                </a:lnTo>
                <a:lnTo>
                  <a:pt x="457200" y="295275"/>
                </a:ln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90592C-B596-4CD6-B77E-31918DAD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095" y="5457365"/>
            <a:ext cx="794162" cy="11618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6D0EA8-BAF2-4B88-9F1D-032EE721A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1" y="6619252"/>
            <a:ext cx="562476" cy="137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12BDCC-39DE-45C6-989C-134F9C67C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1" y="6411970"/>
            <a:ext cx="408467" cy="41456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8B89E3-FB7C-4D95-B21A-D47EB5E0E225}"/>
              </a:ext>
            </a:extLst>
          </p:cNvPr>
          <p:cNvSpPr/>
          <p:nvPr/>
        </p:nvSpPr>
        <p:spPr>
          <a:xfrm>
            <a:off x="6811973" y="6247045"/>
            <a:ext cx="50918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Бутина Виктория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«СОШ №11»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"/>
          <p:cNvSpPr txBox="1">
            <a:spLocks noGrp="1"/>
          </p:cNvSpPr>
          <p:nvPr>
            <p:ph type="title"/>
          </p:nvPr>
        </p:nvSpPr>
        <p:spPr>
          <a:xfrm>
            <a:off x="1343600" y="972991"/>
            <a:ext cx="8776169" cy="72928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НАГРАЖДЕНА МНОЖЕСТВОМ ПОХВАЛЬНЫХ ЛИСТОВ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ОТЛИЧНЫЕ УСПЕХИ В УЧЕБЕ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1B2099-E34D-43B9-8281-7431DB7B5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62273" y="1551856"/>
            <a:ext cx="1766993" cy="2497720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56C9D4-F923-466D-9E9D-9C4FCAA55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27717" y="1452896"/>
            <a:ext cx="1907009" cy="2695640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923945-DEB8-4315-BD80-43C61D42F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48188" y="3532200"/>
            <a:ext cx="1766990" cy="2640917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A0726D-421D-40B8-91AA-724C5CE71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0944"/>
            <a:ext cx="220929" cy="13342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8B89E3-FB7C-4D95-B21A-D47EB5E0E225}"/>
              </a:ext>
            </a:extLst>
          </p:cNvPr>
          <p:cNvSpPr/>
          <p:nvPr/>
        </p:nvSpPr>
        <p:spPr>
          <a:xfrm>
            <a:off x="6681019" y="6467375"/>
            <a:ext cx="5311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Бутина Виктория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ученица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МАОУ «СОШ №11»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02BCE3-991E-4ABC-8A22-12EBB9C6B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562" y="1642585"/>
            <a:ext cx="3273400" cy="462443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1645902" y="16999"/>
            <a:ext cx="9340347" cy="17054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Регулярно принимаю участие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конкурсах</a:t>
            </a:r>
            <a:endParaRPr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49" name="Google Shape;549;p30"/>
          <p:cNvSpPr/>
          <p:nvPr/>
        </p:nvSpPr>
        <p:spPr>
          <a:xfrm>
            <a:off x="1138245" y="884006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420354" y="714229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26132C-9E2E-4E26-B708-DCDE501FD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05" y="1722414"/>
            <a:ext cx="3207590" cy="453475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77CE7-A42A-40EE-B045-3D3D62826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87848" y="1300130"/>
            <a:ext cx="2185345" cy="302991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F0D045-84C0-4D43-B9ED-66E1F319A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043" y="4128475"/>
            <a:ext cx="3029914" cy="213267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8B89E3-FB7C-4D95-B21A-D47EB5E0E225}"/>
              </a:ext>
            </a:extLst>
          </p:cNvPr>
          <p:cNvSpPr/>
          <p:nvPr/>
        </p:nvSpPr>
        <p:spPr>
          <a:xfrm>
            <a:off x="6207426" y="6481864"/>
            <a:ext cx="5001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Бутина Виктория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«СОШ №11»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0DF0C0-0714-46A6-BB64-DCDB749E5B99}"/>
              </a:ext>
            </a:extLst>
          </p:cNvPr>
          <p:cNvSpPr/>
          <p:nvPr/>
        </p:nvSpPr>
        <p:spPr>
          <a:xfrm>
            <a:off x="299312" y="2619064"/>
            <a:ext cx="55539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 – участник интеллектуальных игр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4C5F5-F509-4287-85D5-71F239231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7671"/>
            <a:ext cx="176574" cy="1200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92AB0F-7E01-4E9F-9538-E39A93D17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437" y="1860318"/>
            <a:ext cx="4323500" cy="324262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8B89E3-FB7C-4D95-B21A-D47EB5E0E225}"/>
              </a:ext>
            </a:extLst>
          </p:cNvPr>
          <p:cNvSpPr/>
          <p:nvPr/>
        </p:nvSpPr>
        <p:spPr>
          <a:xfrm>
            <a:off x="7409595" y="6550223"/>
            <a:ext cx="4331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Бутина Виктория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«СОШ №11»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6900AF-94A2-476F-AA84-C9385543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2747"/>
            <a:ext cx="202518" cy="1371610"/>
          </a:xfrm>
          <a:prstGeom prst="rect">
            <a:avLst/>
          </a:prstGeom>
        </p:spPr>
      </p:pic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1000348" y="-244811"/>
            <a:ext cx="10023953" cy="205453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 время учебы в художественной школе участвовала в конкурсах и выставках</a:t>
            </a:r>
            <a:endParaRPr sz="3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0" name="Google Shape;550;p30"/>
          <p:cNvSpPr/>
          <p:nvPr/>
        </p:nvSpPr>
        <p:spPr>
          <a:xfrm>
            <a:off x="420354" y="714229"/>
            <a:ext cx="375070" cy="375070"/>
          </a:xfrm>
          <a:custGeom>
            <a:avLst/>
            <a:gdLst/>
            <a:ahLst/>
            <a:cxnLst/>
            <a:rect l="l" t="t" r="r" b="b"/>
            <a:pathLst>
              <a:path w="394811" h="394811" extrusionOk="0">
                <a:moveTo>
                  <a:pt x="394811" y="96583"/>
                </a:moveTo>
                <a:lnTo>
                  <a:pt x="298228" y="0"/>
                </a:lnTo>
                <a:lnTo>
                  <a:pt x="197453" y="100775"/>
                </a:lnTo>
                <a:lnTo>
                  <a:pt x="96679" y="0"/>
                </a:lnTo>
                <a:lnTo>
                  <a:pt x="0" y="96583"/>
                </a:lnTo>
                <a:lnTo>
                  <a:pt x="100870" y="197358"/>
                </a:lnTo>
                <a:lnTo>
                  <a:pt x="0" y="298133"/>
                </a:lnTo>
                <a:lnTo>
                  <a:pt x="96679" y="394811"/>
                </a:lnTo>
                <a:lnTo>
                  <a:pt x="197453" y="293942"/>
                </a:lnTo>
                <a:lnTo>
                  <a:pt x="298228" y="394811"/>
                </a:lnTo>
                <a:lnTo>
                  <a:pt x="394811" y="298133"/>
                </a:lnTo>
                <a:lnTo>
                  <a:pt x="294037" y="197358"/>
                </a:lnTo>
                <a:close/>
              </a:path>
            </a:pathLst>
          </a:custGeom>
          <a:noFill/>
          <a:ln w="3810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49813F-041C-4BF9-BC77-D417C2997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425" y="2363064"/>
            <a:ext cx="2694640" cy="380899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64F4EE-21AC-406D-97F5-DEBF951DE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606" y="2401325"/>
            <a:ext cx="2565923" cy="362704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63BE74-26EA-4E88-A6EC-19E80067B5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10" b="1797"/>
          <a:stretch/>
        </p:blipFill>
        <p:spPr>
          <a:xfrm>
            <a:off x="4660354" y="2215954"/>
            <a:ext cx="2556656" cy="361761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8B89E3-FB7C-4D95-B21A-D47EB5E0E225}"/>
              </a:ext>
            </a:extLst>
          </p:cNvPr>
          <p:cNvSpPr/>
          <p:nvPr/>
        </p:nvSpPr>
        <p:spPr>
          <a:xfrm>
            <a:off x="7683145" y="6261137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Бутина Виктория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«СОШ №11»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19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969BA-0E48-4A87-B92B-3F2A48B40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041" y="891029"/>
            <a:ext cx="1950844" cy="2192625"/>
          </a:xfrm>
          <a:prstGeom prst="rect">
            <a:avLst/>
          </a:prstGeom>
        </p:spPr>
      </p:pic>
      <p:sp>
        <p:nvSpPr>
          <p:cNvPr id="530" name="Google Shape;530;p28"/>
          <p:cNvSpPr txBox="1">
            <a:spLocks noGrp="1"/>
          </p:cNvSpPr>
          <p:nvPr>
            <p:ph type="title"/>
          </p:nvPr>
        </p:nvSpPr>
        <p:spPr>
          <a:xfrm>
            <a:off x="713947" y="-530610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 - волонтер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F3ED7D-439A-4E19-BD56-325B4CAE4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085" y="2294787"/>
            <a:ext cx="5512930" cy="413469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E66DAA-431F-4591-82E9-8873A62E09F7}"/>
              </a:ext>
            </a:extLst>
          </p:cNvPr>
          <p:cNvSpPr txBox="1"/>
          <p:nvPr/>
        </p:nvSpPr>
        <p:spPr>
          <a:xfrm>
            <a:off x="2202733" y="1368952"/>
            <a:ext cx="8117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регулярно принимаю участие в различных</a:t>
            </a:r>
          </a:p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добровольческих акциях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EE21E8-1E11-4B3B-AD4C-BB38DA7B5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599768"/>
            <a:ext cx="159560" cy="120606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8B89E3-FB7C-4D95-B21A-D47EB5E0E225}"/>
              </a:ext>
            </a:extLst>
          </p:cNvPr>
          <p:cNvSpPr/>
          <p:nvPr/>
        </p:nvSpPr>
        <p:spPr>
          <a:xfrm>
            <a:off x="9223283" y="6202801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Бутина Виктория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«СОШ №11»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42"/>
          <p:cNvSpPr txBox="1">
            <a:spLocks noGrp="1"/>
          </p:cNvSpPr>
          <p:nvPr>
            <p:ph type="title"/>
          </p:nvPr>
        </p:nvSpPr>
        <p:spPr>
          <a:xfrm>
            <a:off x="2464817" y="1790487"/>
            <a:ext cx="649507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 Black" panose="020B0A04020102020204" pitchFamily="34" charset="0"/>
              </a:rPr>
              <a:t>Спасибо за внимание</a:t>
            </a:r>
            <a:r>
              <a:rPr lang="en" dirty="0"/>
              <a:t>!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C66AEC-7164-4290-B652-275231F58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2298"/>
            <a:ext cx="342903" cy="134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775C51"/>
      </a:dk1>
      <a:lt1>
        <a:srgbClr val="FFFFFF"/>
      </a:lt1>
      <a:dk2>
        <a:srgbClr val="434343"/>
      </a:dk2>
      <a:lt2>
        <a:srgbClr val="D4AAA4"/>
      </a:lt2>
      <a:accent1>
        <a:srgbClr val="B2B2B2"/>
      </a:accent1>
      <a:accent2>
        <a:srgbClr val="D4AAA4"/>
      </a:accent2>
      <a:accent3>
        <a:srgbClr val="AFAFAF"/>
      </a:accent3>
      <a:accent4>
        <a:srgbClr val="171717"/>
      </a:accent4>
      <a:accent5>
        <a:srgbClr val="3C78D8"/>
      </a:accent5>
      <a:accent6>
        <a:srgbClr val="A64D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202</Words>
  <Application>Microsoft Office PowerPoint</Application>
  <PresentationFormat>Широкоэкранный</PresentationFormat>
  <Paragraphs>30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 Black</vt:lpstr>
      <vt:lpstr>Poppins</vt:lpstr>
      <vt:lpstr>Arial</vt:lpstr>
      <vt:lpstr>Calibri</vt:lpstr>
      <vt:lpstr>Barlow Condensed</vt:lpstr>
      <vt:lpstr>Aldrich</vt:lpstr>
      <vt:lpstr>Abril Fatface</vt:lpstr>
      <vt:lpstr>Poppins ExtraBold</vt:lpstr>
      <vt:lpstr>SlidesMania</vt:lpstr>
      <vt:lpstr>Привет! Я – Бутина Виктория </vt:lpstr>
      <vt:lpstr>Обо мне:</vt:lpstr>
      <vt:lpstr>Я ОКОНЧИЛА  9 КЛАССОВ  С ОТЛИЧИЕМ</vt:lpstr>
      <vt:lpstr>НАГРАЖДЕНА МНОЖЕСТВОМ ПОХВАЛЬНЫХ ЛИСТОВ  ЗА ОТЛИЧНЫЕ УСПЕХИ В УЧЕБЕ</vt:lpstr>
      <vt:lpstr>Регулярно принимаю участие  в  конкурсах</vt:lpstr>
      <vt:lpstr>Презентация PowerPoint</vt:lpstr>
      <vt:lpstr>Во время учебы в художественной школе участвовала в конкурсах и выставках</vt:lpstr>
      <vt:lpstr>Я - волонтер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Привет! Я – Бутина Виктория </dc:title>
  <cp:lastModifiedBy>User</cp:lastModifiedBy>
  <cp:revision>8</cp:revision>
  <dcterms:modified xsi:type="dcterms:W3CDTF">2024-02-29T10:38:31Z</dcterms:modified>
</cp:coreProperties>
</file>