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517" r:id="rId5"/>
    <p:sldId id="514" r:id="rId6"/>
    <p:sldId id="515" r:id="rId7"/>
    <p:sldId id="516" r:id="rId8"/>
    <p:sldId id="512" r:id="rId9"/>
    <p:sldId id="513" r:id="rId10"/>
    <p:sldId id="518" r:id="rId11"/>
    <p:sldId id="519" r:id="rId12"/>
    <p:sldId id="289" r:id="rId13"/>
    <p:sldId id="521" r:id="rId14"/>
    <p:sldId id="522" r:id="rId15"/>
    <p:sldId id="329" r:id="rId16"/>
    <p:sldId id="436" r:id="rId17"/>
    <p:sldId id="437" r:id="rId18"/>
    <p:sldId id="438" r:id="rId19"/>
    <p:sldId id="392" r:id="rId20"/>
    <p:sldId id="462" r:id="rId21"/>
    <p:sldId id="510" r:id="rId22"/>
    <p:sldId id="511" r:id="rId23"/>
    <p:sldId id="461" r:id="rId24"/>
    <p:sldId id="499" r:id="rId25"/>
    <p:sldId id="502" r:id="rId26"/>
    <p:sldId id="504" r:id="rId27"/>
    <p:sldId id="523" r:id="rId28"/>
    <p:sldId id="524" r:id="rId29"/>
    <p:sldId id="526" r:id="rId30"/>
    <p:sldId id="527" r:id="rId31"/>
    <p:sldId id="528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B085E0-5DA5-462C-AC29-877374FFE61B}">
          <p14:sldIdLst>
            <p14:sldId id="517"/>
            <p14:sldId id="514"/>
            <p14:sldId id="515"/>
            <p14:sldId id="516"/>
            <p14:sldId id="512"/>
            <p14:sldId id="513"/>
            <p14:sldId id="518"/>
            <p14:sldId id="519"/>
            <p14:sldId id="289"/>
            <p14:sldId id="521"/>
            <p14:sldId id="522"/>
            <p14:sldId id="329"/>
            <p14:sldId id="436"/>
            <p14:sldId id="437"/>
            <p14:sldId id="438"/>
            <p14:sldId id="392"/>
            <p14:sldId id="462"/>
            <p14:sldId id="510"/>
            <p14:sldId id="511"/>
            <p14:sldId id="461"/>
            <p14:sldId id="499"/>
            <p14:sldId id="502"/>
            <p14:sldId id="504"/>
            <p14:sldId id="523"/>
            <p14:sldId id="524"/>
            <p14:sldId id="526"/>
            <p14:sldId id="527"/>
            <p14:sldId id="5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B8D"/>
    <a:srgbClr val="42A28C"/>
    <a:srgbClr val="BF1363"/>
    <a:srgbClr val="C0C6CB"/>
    <a:srgbClr val="D65B55"/>
    <a:srgbClr val="D4840B"/>
    <a:srgbClr val="022B38"/>
    <a:srgbClr val="C6C6C6"/>
    <a:srgbClr val="50B89F"/>
    <a:srgbClr val="75A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5581" autoAdjust="0"/>
  </p:normalViewPr>
  <p:slideViewPr>
    <p:cSldViewPr snapToGrid="0">
      <p:cViewPr varScale="1">
        <p:scale>
          <a:sx n="115" d="100"/>
          <a:sy n="115" d="100"/>
        </p:scale>
        <p:origin x="36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3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3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6C861-C1FE-4DD4-8143-BE636C227B03}" type="doc">
      <dgm:prSet loTypeId="urn:microsoft.com/office/officeart/2005/8/layout/vList3#1" loCatId="list" qsTypeId="urn:microsoft.com/office/officeart/2005/8/quickstyle/simple1" qsCatId="simple" csTypeId="urn:microsoft.com/office/officeart/2005/8/colors/colorful4" csCatId="colorful" phldr="1"/>
      <dgm:spPr/>
    </dgm:pt>
    <dgm:pt modelId="{34BBE403-14C2-4D56-9077-7ED072E13AD9}">
      <dgm:prSet phldrT="[Текст]"/>
      <dgm:spPr/>
      <dgm:t>
        <a:bodyPr/>
        <a:lstStyle/>
        <a:p>
          <a:r>
            <a:rPr lang="ru-RU" dirty="0"/>
            <a:t>Российская гражданская идентичность</a:t>
          </a:r>
        </a:p>
      </dgm:t>
    </dgm:pt>
    <dgm:pt modelId="{8AC29D69-E0B7-43AD-8957-BDE6947DC995}" type="parTrans" cxnId="{BC3FA00D-7F22-4BCD-8C13-EC772067922F}">
      <dgm:prSet/>
      <dgm:spPr/>
      <dgm:t>
        <a:bodyPr/>
        <a:lstStyle/>
        <a:p>
          <a:endParaRPr lang="ru-RU"/>
        </a:p>
      </dgm:t>
    </dgm:pt>
    <dgm:pt modelId="{1C63C623-E28B-4E66-864C-3E08F049D48D}" type="sibTrans" cxnId="{BC3FA00D-7F22-4BCD-8C13-EC772067922F}">
      <dgm:prSet/>
      <dgm:spPr/>
      <dgm:t>
        <a:bodyPr/>
        <a:lstStyle/>
        <a:p>
          <a:endParaRPr lang="ru-RU"/>
        </a:p>
      </dgm:t>
    </dgm:pt>
    <dgm:pt modelId="{4ABADECF-6986-43CB-8A2B-0B6CF1DB83A8}">
      <dgm:prSet phldrT="[Текст]"/>
      <dgm:spPr/>
      <dgm:t>
        <a:bodyPr/>
        <a:lstStyle/>
        <a:p>
          <a:r>
            <a:rPr lang="ru-RU" dirty="0"/>
            <a:t>Система ценностных отношений обучающихся к себе, другим участникам образовательного процесса, самому образовательному процессу и его результатам </a:t>
          </a:r>
        </a:p>
      </dgm:t>
    </dgm:pt>
    <dgm:pt modelId="{3769DD79-FE73-48B3-9509-2D8E7935FC85}" type="parTrans" cxnId="{FB4498B8-3748-4210-A5AD-86D6E759E75A}">
      <dgm:prSet/>
      <dgm:spPr/>
      <dgm:t>
        <a:bodyPr/>
        <a:lstStyle/>
        <a:p>
          <a:endParaRPr lang="ru-RU"/>
        </a:p>
      </dgm:t>
    </dgm:pt>
    <dgm:pt modelId="{2AA1B1DC-3446-400F-B4EA-6712CC110F80}" type="sibTrans" cxnId="{FB4498B8-3748-4210-A5AD-86D6E759E75A}">
      <dgm:prSet/>
      <dgm:spPr/>
      <dgm:t>
        <a:bodyPr/>
        <a:lstStyle/>
        <a:p>
          <a:endParaRPr lang="ru-RU"/>
        </a:p>
      </dgm:t>
    </dgm:pt>
    <dgm:pt modelId="{41E06627-03D9-4B27-9D0E-F59FB89BF7ED}">
      <dgm:prSet phldrT="[Текст]"/>
      <dgm:spPr/>
      <dgm:t>
        <a:bodyPr/>
        <a:lstStyle/>
        <a:p>
          <a:r>
            <a:rPr lang="ru-RU" dirty="0"/>
            <a:t>Личностное развитие обучающихся</a:t>
          </a:r>
        </a:p>
      </dgm:t>
    </dgm:pt>
    <dgm:pt modelId="{8686E6AA-4BF2-46DE-813D-7ED92703539B}" type="parTrans" cxnId="{CF3EAE26-557D-49D7-8804-0A599F24F275}">
      <dgm:prSet/>
      <dgm:spPr/>
      <dgm:t>
        <a:bodyPr/>
        <a:lstStyle/>
        <a:p>
          <a:endParaRPr lang="ru-RU"/>
        </a:p>
      </dgm:t>
    </dgm:pt>
    <dgm:pt modelId="{295678C7-AFCA-4EDA-94BF-2D8B7CD0FBB7}" type="sibTrans" cxnId="{CF3EAE26-557D-49D7-8804-0A599F24F275}">
      <dgm:prSet/>
      <dgm:spPr/>
      <dgm:t>
        <a:bodyPr/>
        <a:lstStyle/>
        <a:p>
          <a:endParaRPr lang="ru-RU"/>
        </a:p>
      </dgm:t>
    </dgm:pt>
    <dgm:pt modelId="{0F322845-09D0-4B5D-B8E0-DEECA337910E}" type="pres">
      <dgm:prSet presAssocID="{D636C861-C1FE-4DD4-8143-BE636C227B03}" presName="linearFlow" presStyleCnt="0">
        <dgm:presLayoutVars>
          <dgm:dir/>
          <dgm:resizeHandles val="exact"/>
        </dgm:presLayoutVars>
      </dgm:prSet>
      <dgm:spPr/>
    </dgm:pt>
    <dgm:pt modelId="{759A4CEB-220F-4653-BE67-54A3F242984C}" type="pres">
      <dgm:prSet presAssocID="{34BBE403-14C2-4D56-9077-7ED072E13AD9}" presName="composite" presStyleCnt="0"/>
      <dgm:spPr/>
    </dgm:pt>
    <dgm:pt modelId="{423D5815-D0C1-4E14-8676-300073E02737}" type="pres">
      <dgm:prSet presAssocID="{34BBE403-14C2-4D56-9077-7ED072E13AD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551D347-D31E-437C-BB81-9AEED9B9F998}" type="pres">
      <dgm:prSet presAssocID="{34BBE403-14C2-4D56-9077-7ED072E13AD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753C8-4737-4B4E-9B43-25138FF9473B}" type="pres">
      <dgm:prSet presAssocID="{1C63C623-E28B-4E66-864C-3E08F049D48D}" presName="spacing" presStyleCnt="0"/>
      <dgm:spPr/>
    </dgm:pt>
    <dgm:pt modelId="{8EDBAA48-1DB3-4F77-A396-2641B401F165}" type="pres">
      <dgm:prSet presAssocID="{4ABADECF-6986-43CB-8A2B-0B6CF1DB83A8}" presName="composite" presStyleCnt="0"/>
      <dgm:spPr/>
    </dgm:pt>
    <dgm:pt modelId="{322B4F3F-49B8-43E2-9F40-83050B93BE46}" type="pres">
      <dgm:prSet presAssocID="{4ABADECF-6986-43CB-8A2B-0B6CF1DB83A8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81FED08-34D8-4BC0-AA59-913C559AFB2C}" type="pres">
      <dgm:prSet presAssocID="{4ABADECF-6986-43CB-8A2B-0B6CF1DB83A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7028B-9794-485E-BEF4-8C516F5C201C}" type="pres">
      <dgm:prSet presAssocID="{2AA1B1DC-3446-400F-B4EA-6712CC110F80}" presName="spacing" presStyleCnt="0"/>
      <dgm:spPr/>
    </dgm:pt>
    <dgm:pt modelId="{0703F4F0-6D93-44A0-B1BB-070F1DFAA4C5}" type="pres">
      <dgm:prSet presAssocID="{41E06627-03D9-4B27-9D0E-F59FB89BF7ED}" presName="composite" presStyleCnt="0"/>
      <dgm:spPr/>
    </dgm:pt>
    <dgm:pt modelId="{7F21F15D-4F4A-4320-AE88-133494EC0147}" type="pres">
      <dgm:prSet presAssocID="{41E06627-03D9-4B27-9D0E-F59FB89BF7ED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2B08FB90-8CF5-4F82-862D-11DC428D6944}" type="pres">
      <dgm:prSet presAssocID="{41E06627-03D9-4B27-9D0E-F59FB89BF7E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B6CDC3-5EA0-4C67-BDC3-62904A949A3B}" type="presOf" srcId="{41E06627-03D9-4B27-9D0E-F59FB89BF7ED}" destId="{2B08FB90-8CF5-4F82-862D-11DC428D6944}" srcOrd="0" destOrd="0" presId="urn:microsoft.com/office/officeart/2005/8/layout/vList3#1"/>
    <dgm:cxn modelId="{ADE49063-9E74-41D8-AF57-85D60EE3AED9}" type="presOf" srcId="{D636C861-C1FE-4DD4-8143-BE636C227B03}" destId="{0F322845-09D0-4B5D-B8E0-DEECA337910E}" srcOrd="0" destOrd="0" presId="urn:microsoft.com/office/officeart/2005/8/layout/vList3#1"/>
    <dgm:cxn modelId="{CF3EAE26-557D-49D7-8804-0A599F24F275}" srcId="{D636C861-C1FE-4DD4-8143-BE636C227B03}" destId="{41E06627-03D9-4B27-9D0E-F59FB89BF7ED}" srcOrd="2" destOrd="0" parTransId="{8686E6AA-4BF2-46DE-813D-7ED92703539B}" sibTransId="{295678C7-AFCA-4EDA-94BF-2D8B7CD0FBB7}"/>
    <dgm:cxn modelId="{621ED94C-F12D-40A7-8C09-B3E3186F8588}" type="presOf" srcId="{34BBE403-14C2-4D56-9077-7ED072E13AD9}" destId="{4551D347-D31E-437C-BB81-9AEED9B9F998}" srcOrd="0" destOrd="0" presId="urn:microsoft.com/office/officeart/2005/8/layout/vList3#1"/>
    <dgm:cxn modelId="{1556DEF4-1480-4B21-BDCD-712A1C5816A8}" type="presOf" srcId="{4ABADECF-6986-43CB-8A2B-0B6CF1DB83A8}" destId="{481FED08-34D8-4BC0-AA59-913C559AFB2C}" srcOrd="0" destOrd="0" presId="urn:microsoft.com/office/officeart/2005/8/layout/vList3#1"/>
    <dgm:cxn modelId="{BC3FA00D-7F22-4BCD-8C13-EC772067922F}" srcId="{D636C861-C1FE-4DD4-8143-BE636C227B03}" destId="{34BBE403-14C2-4D56-9077-7ED072E13AD9}" srcOrd="0" destOrd="0" parTransId="{8AC29D69-E0B7-43AD-8957-BDE6947DC995}" sibTransId="{1C63C623-E28B-4E66-864C-3E08F049D48D}"/>
    <dgm:cxn modelId="{FB4498B8-3748-4210-A5AD-86D6E759E75A}" srcId="{D636C861-C1FE-4DD4-8143-BE636C227B03}" destId="{4ABADECF-6986-43CB-8A2B-0B6CF1DB83A8}" srcOrd="1" destOrd="0" parTransId="{3769DD79-FE73-48B3-9509-2D8E7935FC85}" sibTransId="{2AA1B1DC-3446-400F-B4EA-6712CC110F80}"/>
    <dgm:cxn modelId="{521BC4A0-BD9A-40FE-AAC5-EF16B8E9F99E}" type="presParOf" srcId="{0F322845-09D0-4B5D-B8E0-DEECA337910E}" destId="{759A4CEB-220F-4653-BE67-54A3F242984C}" srcOrd="0" destOrd="0" presId="urn:microsoft.com/office/officeart/2005/8/layout/vList3#1"/>
    <dgm:cxn modelId="{5CADB7AC-DA25-4A65-AC82-528EA15E3AD4}" type="presParOf" srcId="{759A4CEB-220F-4653-BE67-54A3F242984C}" destId="{423D5815-D0C1-4E14-8676-300073E02737}" srcOrd="0" destOrd="0" presId="urn:microsoft.com/office/officeart/2005/8/layout/vList3#1"/>
    <dgm:cxn modelId="{4498B0BF-6BD1-40DD-B506-988F0EFAC85C}" type="presParOf" srcId="{759A4CEB-220F-4653-BE67-54A3F242984C}" destId="{4551D347-D31E-437C-BB81-9AEED9B9F998}" srcOrd="1" destOrd="0" presId="urn:microsoft.com/office/officeart/2005/8/layout/vList3#1"/>
    <dgm:cxn modelId="{14553695-15FA-4866-89FA-FF3CFA334D08}" type="presParOf" srcId="{0F322845-09D0-4B5D-B8E0-DEECA337910E}" destId="{716753C8-4737-4B4E-9B43-25138FF9473B}" srcOrd="1" destOrd="0" presId="urn:microsoft.com/office/officeart/2005/8/layout/vList3#1"/>
    <dgm:cxn modelId="{CB42C210-3C9F-4EE6-A16B-484905AD6CB6}" type="presParOf" srcId="{0F322845-09D0-4B5D-B8E0-DEECA337910E}" destId="{8EDBAA48-1DB3-4F77-A396-2641B401F165}" srcOrd="2" destOrd="0" presId="urn:microsoft.com/office/officeart/2005/8/layout/vList3#1"/>
    <dgm:cxn modelId="{FD125EC3-258D-40F4-A7F4-B09F31AB1382}" type="presParOf" srcId="{8EDBAA48-1DB3-4F77-A396-2641B401F165}" destId="{322B4F3F-49B8-43E2-9F40-83050B93BE46}" srcOrd="0" destOrd="0" presId="urn:microsoft.com/office/officeart/2005/8/layout/vList3#1"/>
    <dgm:cxn modelId="{B6235191-D58F-4A93-ABB1-BD9C22103D81}" type="presParOf" srcId="{8EDBAA48-1DB3-4F77-A396-2641B401F165}" destId="{481FED08-34D8-4BC0-AA59-913C559AFB2C}" srcOrd="1" destOrd="0" presId="urn:microsoft.com/office/officeart/2005/8/layout/vList3#1"/>
    <dgm:cxn modelId="{6DA3F18E-D050-47E5-B22D-D73D59786B80}" type="presParOf" srcId="{0F322845-09D0-4B5D-B8E0-DEECA337910E}" destId="{9AC7028B-9794-485E-BEF4-8C516F5C201C}" srcOrd="3" destOrd="0" presId="urn:microsoft.com/office/officeart/2005/8/layout/vList3#1"/>
    <dgm:cxn modelId="{C9189345-A890-469A-B9E7-EE744CD3C44A}" type="presParOf" srcId="{0F322845-09D0-4B5D-B8E0-DEECA337910E}" destId="{0703F4F0-6D93-44A0-B1BB-070F1DFAA4C5}" srcOrd="4" destOrd="0" presId="urn:microsoft.com/office/officeart/2005/8/layout/vList3#1"/>
    <dgm:cxn modelId="{C6B81AED-62A6-46F9-90E5-AA9224608D29}" type="presParOf" srcId="{0703F4F0-6D93-44A0-B1BB-070F1DFAA4C5}" destId="{7F21F15D-4F4A-4320-AE88-133494EC0147}" srcOrd="0" destOrd="0" presId="urn:microsoft.com/office/officeart/2005/8/layout/vList3#1"/>
    <dgm:cxn modelId="{688136BB-FE81-4340-B65E-6DE2CE0A43C0}" type="presParOf" srcId="{0703F4F0-6D93-44A0-B1BB-070F1DFAA4C5}" destId="{2B08FB90-8CF5-4F82-862D-11DC428D694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A2A0AB-F68C-4663-B875-63D69893846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4D7928-E109-4AC6-9271-8346B50C5787}">
      <dgm:prSet phldrT="[Текст]"/>
      <dgm:spPr/>
      <dgm:t>
        <a:bodyPr/>
        <a:lstStyle/>
        <a:p>
          <a:r>
            <a:rPr lang="ru-RU" b="1" dirty="0"/>
            <a:t>Урочная деятельность </a:t>
          </a:r>
          <a:endParaRPr lang="ru-RU" dirty="0"/>
        </a:p>
      </dgm:t>
    </dgm:pt>
    <dgm:pt modelId="{C801E36F-DE39-4178-A818-5BED28C6454B}" type="parTrans" cxnId="{D47988D3-70B7-4B7C-AD24-3666BED57921}">
      <dgm:prSet/>
      <dgm:spPr/>
      <dgm:t>
        <a:bodyPr/>
        <a:lstStyle/>
        <a:p>
          <a:endParaRPr lang="ru-RU"/>
        </a:p>
      </dgm:t>
    </dgm:pt>
    <dgm:pt modelId="{2E0BC578-FC02-49FC-B26A-38E126835B4A}" type="sibTrans" cxnId="{D47988D3-70B7-4B7C-AD24-3666BED57921}">
      <dgm:prSet/>
      <dgm:spPr/>
      <dgm:t>
        <a:bodyPr/>
        <a:lstStyle/>
        <a:p>
          <a:endParaRPr lang="ru-RU"/>
        </a:p>
      </dgm:t>
    </dgm:pt>
    <dgm:pt modelId="{450EE1C7-99F6-4269-A40D-9594263FF0CB}">
      <dgm:prSet phldrT="[Текст]"/>
      <dgm:spPr/>
      <dgm:t>
        <a:bodyPr/>
        <a:lstStyle/>
        <a:p>
          <a:r>
            <a:rPr lang="ru-RU" b="1" dirty="0"/>
            <a:t>Внеурочная деятельность </a:t>
          </a:r>
          <a:endParaRPr lang="ru-RU" dirty="0"/>
        </a:p>
      </dgm:t>
    </dgm:pt>
    <dgm:pt modelId="{F8036266-7AFA-4C0F-89F0-9F4AC93BE58C}" type="parTrans" cxnId="{8B94ECF5-0835-433A-8AAB-0DBA47DAE4E0}">
      <dgm:prSet/>
      <dgm:spPr/>
      <dgm:t>
        <a:bodyPr/>
        <a:lstStyle/>
        <a:p>
          <a:endParaRPr lang="ru-RU"/>
        </a:p>
      </dgm:t>
    </dgm:pt>
    <dgm:pt modelId="{EA19AE0C-2100-43A2-A786-7AF3C6D2C50A}" type="sibTrans" cxnId="{8B94ECF5-0835-433A-8AAB-0DBA47DAE4E0}">
      <dgm:prSet/>
      <dgm:spPr/>
      <dgm:t>
        <a:bodyPr/>
        <a:lstStyle/>
        <a:p>
          <a:endParaRPr lang="ru-RU"/>
        </a:p>
      </dgm:t>
    </dgm:pt>
    <dgm:pt modelId="{DD53FB7D-BBD9-41C0-BB60-3A151450262E}">
      <dgm:prSet phldrT="[Текст]"/>
      <dgm:spPr/>
      <dgm:t>
        <a:bodyPr/>
        <a:lstStyle/>
        <a:p>
          <a:r>
            <a:rPr lang="ru-RU" b="1" dirty="0"/>
            <a:t>Классное руководство</a:t>
          </a:r>
          <a:endParaRPr lang="ru-RU" dirty="0"/>
        </a:p>
      </dgm:t>
    </dgm:pt>
    <dgm:pt modelId="{9C75B9F7-24AD-4129-8C7D-A344E20FCC0D}" type="parTrans" cxnId="{23ABCEFD-8B47-4EF8-BCB1-8CE544019C0D}">
      <dgm:prSet/>
      <dgm:spPr/>
      <dgm:t>
        <a:bodyPr/>
        <a:lstStyle/>
        <a:p>
          <a:endParaRPr lang="ru-RU"/>
        </a:p>
      </dgm:t>
    </dgm:pt>
    <dgm:pt modelId="{7DADBC4B-D439-4D87-8A5C-2F3C5060364D}" type="sibTrans" cxnId="{23ABCEFD-8B47-4EF8-BCB1-8CE544019C0D}">
      <dgm:prSet/>
      <dgm:spPr/>
      <dgm:t>
        <a:bodyPr/>
        <a:lstStyle/>
        <a:p>
          <a:endParaRPr lang="ru-RU"/>
        </a:p>
      </dgm:t>
    </dgm:pt>
    <dgm:pt modelId="{497DF28D-6DFE-4229-BC71-D345FDB4EAC0}">
      <dgm:prSet phldrT="[Текст]"/>
      <dgm:spPr/>
      <dgm:t>
        <a:bodyPr/>
        <a:lstStyle/>
        <a:p>
          <a:r>
            <a:rPr lang="ru-RU" b="1" dirty="0"/>
            <a:t>Основные школьные дела</a:t>
          </a:r>
          <a:endParaRPr lang="ru-RU" dirty="0"/>
        </a:p>
      </dgm:t>
    </dgm:pt>
    <dgm:pt modelId="{AD6C0767-C234-46F9-BD7E-5A7FADDE14D9}" type="parTrans" cxnId="{C234264B-689C-4415-824F-805AB82E8E5F}">
      <dgm:prSet/>
      <dgm:spPr/>
      <dgm:t>
        <a:bodyPr/>
        <a:lstStyle/>
        <a:p>
          <a:endParaRPr lang="ru-RU"/>
        </a:p>
      </dgm:t>
    </dgm:pt>
    <dgm:pt modelId="{1659BFCC-0F2C-40CF-8625-5215E32B5BD2}" type="sibTrans" cxnId="{C234264B-689C-4415-824F-805AB82E8E5F}">
      <dgm:prSet/>
      <dgm:spPr/>
      <dgm:t>
        <a:bodyPr/>
        <a:lstStyle/>
        <a:p>
          <a:endParaRPr lang="ru-RU"/>
        </a:p>
      </dgm:t>
    </dgm:pt>
    <dgm:pt modelId="{B5106A08-BB6C-40EF-8A70-1CDD88A6356F}">
      <dgm:prSet phldrT="[Текст]"/>
      <dgm:spPr/>
      <dgm:t>
        <a:bodyPr/>
        <a:lstStyle/>
        <a:p>
          <a:r>
            <a:rPr lang="ru-RU" b="1" dirty="0"/>
            <a:t>Внешкольные мероприятия</a:t>
          </a:r>
          <a:endParaRPr lang="ru-RU" dirty="0"/>
        </a:p>
      </dgm:t>
    </dgm:pt>
    <dgm:pt modelId="{7A6991B5-A8B9-4B91-B428-594D6AF9710D}" type="parTrans" cxnId="{0AEB4265-4102-47BB-A795-7DEEAE4C2707}">
      <dgm:prSet/>
      <dgm:spPr/>
      <dgm:t>
        <a:bodyPr/>
        <a:lstStyle/>
        <a:p>
          <a:endParaRPr lang="ru-RU"/>
        </a:p>
      </dgm:t>
    </dgm:pt>
    <dgm:pt modelId="{9A6DF389-3072-4EDC-A9DB-EC60623859B6}" type="sibTrans" cxnId="{0AEB4265-4102-47BB-A795-7DEEAE4C2707}">
      <dgm:prSet/>
      <dgm:spPr/>
      <dgm:t>
        <a:bodyPr/>
        <a:lstStyle/>
        <a:p>
          <a:endParaRPr lang="ru-RU"/>
        </a:p>
      </dgm:t>
    </dgm:pt>
    <dgm:pt modelId="{1C79D796-4152-4CB6-B1C8-A9C3011932A4}">
      <dgm:prSet/>
      <dgm:spPr/>
      <dgm:t>
        <a:bodyPr/>
        <a:lstStyle/>
        <a:p>
          <a:r>
            <a:rPr lang="ru-RU" b="1" dirty="0"/>
            <a:t>Организация предметно-пространственной среды</a:t>
          </a:r>
          <a:endParaRPr lang="ru-RU" dirty="0"/>
        </a:p>
      </dgm:t>
    </dgm:pt>
    <dgm:pt modelId="{079ECE7C-C0CC-45DC-A136-45403A8E1220}" type="parTrans" cxnId="{46384F62-939A-4FD0-A702-CAF01E2E21FC}">
      <dgm:prSet/>
      <dgm:spPr/>
      <dgm:t>
        <a:bodyPr/>
        <a:lstStyle/>
        <a:p>
          <a:endParaRPr lang="ru-RU"/>
        </a:p>
      </dgm:t>
    </dgm:pt>
    <dgm:pt modelId="{9C677E5B-0E59-4D66-AAA7-6E6092C4CE44}" type="sibTrans" cxnId="{46384F62-939A-4FD0-A702-CAF01E2E21FC}">
      <dgm:prSet/>
      <dgm:spPr/>
      <dgm:t>
        <a:bodyPr/>
        <a:lstStyle/>
        <a:p>
          <a:endParaRPr lang="ru-RU"/>
        </a:p>
      </dgm:t>
    </dgm:pt>
    <dgm:pt modelId="{137E520B-004D-4AF3-B0F6-A8CF2D257D13}" type="pres">
      <dgm:prSet presAssocID="{48A2A0AB-F68C-4663-B875-63D6989384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4E3146-695A-480D-B6B4-0E2DADD5D7F3}" type="pres">
      <dgm:prSet presAssocID="{1C4D7928-E109-4AC6-9271-8346B50C578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584B-D34D-4180-A841-322627324B2C}" type="pres">
      <dgm:prSet presAssocID="{2E0BC578-FC02-49FC-B26A-38E126835B4A}" presName="sibTrans" presStyleCnt="0"/>
      <dgm:spPr/>
    </dgm:pt>
    <dgm:pt modelId="{274B2947-531C-4F3C-9650-B00D8765BF06}" type="pres">
      <dgm:prSet presAssocID="{450EE1C7-99F6-4269-A40D-9594263FF0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31904-8068-46DF-808F-5A8FA0819671}" type="pres">
      <dgm:prSet presAssocID="{EA19AE0C-2100-43A2-A786-7AF3C6D2C50A}" presName="sibTrans" presStyleCnt="0"/>
      <dgm:spPr/>
    </dgm:pt>
    <dgm:pt modelId="{88C2D811-B7F5-415F-88C2-56CD89E46D18}" type="pres">
      <dgm:prSet presAssocID="{DD53FB7D-BBD9-41C0-BB60-3A151450262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D37B2-7223-4209-933B-4862829C1591}" type="pres">
      <dgm:prSet presAssocID="{7DADBC4B-D439-4D87-8A5C-2F3C5060364D}" presName="sibTrans" presStyleCnt="0"/>
      <dgm:spPr/>
    </dgm:pt>
    <dgm:pt modelId="{A384498D-968C-40A9-9A11-8ACD0111811A}" type="pres">
      <dgm:prSet presAssocID="{497DF28D-6DFE-4229-BC71-D345FDB4EAC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CC3D3-CFA8-4560-92CC-9DC7AF758303}" type="pres">
      <dgm:prSet presAssocID="{1659BFCC-0F2C-40CF-8625-5215E32B5BD2}" presName="sibTrans" presStyleCnt="0"/>
      <dgm:spPr/>
    </dgm:pt>
    <dgm:pt modelId="{655115B9-51C6-412E-95E3-3CCBD2ABCAAD}" type="pres">
      <dgm:prSet presAssocID="{B5106A08-BB6C-40EF-8A70-1CDD88A6356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DD44B-8D60-4785-9A43-3131A5FC5B02}" type="pres">
      <dgm:prSet presAssocID="{9A6DF389-3072-4EDC-A9DB-EC60623859B6}" presName="sibTrans" presStyleCnt="0"/>
      <dgm:spPr/>
    </dgm:pt>
    <dgm:pt modelId="{AC003DBE-1EA1-444D-9681-43E91EDE7AD2}" type="pres">
      <dgm:prSet presAssocID="{1C79D796-4152-4CB6-B1C8-A9C3011932A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63E5A2-9B4B-47DF-B703-380C76E23189}" type="presOf" srcId="{1C4D7928-E109-4AC6-9271-8346B50C5787}" destId="{744E3146-695A-480D-B6B4-0E2DADD5D7F3}" srcOrd="0" destOrd="0" presId="urn:microsoft.com/office/officeart/2005/8/layout/default"/>
    <dgm:cxn modelId="{ABB80588-2C85-49B4-BC31-143B334A6718}" type="presOf" srcId="{450EE1C7-99F6-4269-A40D-9594263FF0CB}" destId="{274B2947-531C-4F3C-9650-B00D8765BF06}" srcOrd="0" destOrd="0" presId="urn:microsoft.com/office/officeart/2005/8/layout/default"/>
    <dgm:cxn modelId="{0AEB4265-4102-47BB-A795-7DEEAE4C2707}" srcId="{48A2A0AB-F68C-4663-B875-63D698938468}" destId="{B5106A08-BB6C-40EF-8A70-1CDD88A6356F}" srcOrd="4" destOrd="0" parTransId="{7A6991B5-A8B9-4B91-B428-594D6AF9710D}" sibTransId="{9A6DF389-3072-4EDC-A9DB-EC60623859B6}"/>
    <dgm:cxn modelId="{94B9DF2B-EB0E-4F3C-9341-0FF8922E65A2}" type="presOf" srcId="{48A2A0AB-F68C-4663-B875-63D698938468}" destId="{137E520B-004D-4AF3-B0F6-A8CF2D257D13}" srcOrd="0" destOrd="0" presId="urn:microsoft.com/office/officeart/2005/8/layout/default"/>
    <dgm:cxn modelId="{39CE939A-1AF0-4FCB-8B13-5EF8BB0F48C1}" type="presOf" srcId="{497DF28D-6DFE-4229-BC71-D345FDB4EAC0}" destId="{A384498D-968C-40A9-9A11-8ACD0111811A}" srcOrd="0" destOrd="0" presId="urn:microsoft.com/office/officeart/2005/8/layout/default"/>
    <dgm:cxn modelId="{E39596F4-E4A1-4D09-801F-70CD552B1227}" type="presOf" srcId="{1C79D796-4152-4CB6-B1C8-A9C3011932A4}" destId="{AC003DBE-1EA1-444D-9681-43E91EDE7AD2}" srcOrd="0" destOrd="0" presId="urn:microsoft.com/office/officeart/2005/8/layout/default"/>
    <dgm:cxn modelId="{D47988D3-70B7-4B7C-AD24-3666BED57921}" srcId="{48A2A0AB-F68C-4663-B875-63D698938468}" destId="{1C4D7928-E109-4AC6-9271-8346B50C5787}" srcOrd="0" destOrd="0" parTransId="{C801E36F-DE39-4178-A818-5BED28C6454B}" sibTransId="{2E0BC578-FC02-49FC-B26A-38E126835B4A}"/>
    <dgm:cxn modelId="{0AFBEA24-2AFF-42A1-9561-189DF84A299E}" type="presOf" srcId="{DD53FB7D-BBD9-41C0-BB60-3A151450262E}" destId="{88C2D811-B7F5-415F-88C2-56CD89E46D18}" srcOrd="0" destOrd="0" presId="urn:microsoft.com/office/officeart/2005/8/layout/default"/>
    <dgm:cxn modelId="{81B6D4C3-7072-4D04-83BC-AC70F5F3A171}" type="presOf" srcId="{B5106A08-BB6C-40EF-8A70-1CDD88A6356F}" destId="{655115B9-51C6-412E-95E3-3CCBD2ABCAAD}" srcOrd="0" destOrd="0" presId="urn:microsoft.com/office/officeart/2005/8/layout/default"/>
    <dgm:cxn modelId="{8B94ECF5-0835-433A-8AAB-0DBA47DAE4E0}" srcId="{48A2A0AB-F68C-4663-B875-63D698938468}" destId="{450EE1C7-99F6-4269-A40D-9594263FF0CB}" srcOrd="1" destOrd="0" parTransId="{F8036266-7AFA-4C0F-89F0-9F4AC93BE58C}" sibTransId="{EA19AE0C-2100-43A2-A786-7AF3C6D2C50A}"/>
    <dgm:cxn modelId="{23ABCEFD-8B47-4EF8-BCB1-8CE544019C0D}" srcId="{48A2A0AB-F68C-4663-B875-63D698938468}" destId="{DD53FB7D-BBD9-41C0-BB60-3A151450262E}" srcOrd="2" destOrd="0" parTransId="{9C75B9F7-24AD-4129-8C7D-A344E20FCC0D}" sibTransId="{7DADBC4B-D439-4D87-8A5C-2F3C5060364D}"/>
    <dgm:cxn modelId="{C234264B-689C-4415-824F-805AB82E8E5F}" srcId="{48A2A0AB-F68C-4663-B875-63D698938468}" destId="{497DF28D-6DFE-4229-BC71-D345FDB4EAC0}" srcOrd="3" destOrd="0" parTransId="{AD6C0767-C234-46F9-BD7E-5A7FADDE14D9}" sibTransId="{1659BFCC-0F2C-40CF-8625-5215E32B5BD2}"/>
    <dgm:cxn modelId="{46384F62-939A-4FD0-A702-CAF01E2E21FC}" srcId="{48A2A0AB-F68C-4663-B875-63D698938468}" destId="{1C79D796-4152-4CB6-B1C8-A9C3011932A4}" srcOrd="5" destOrd="0" parTransId="{079ECE7C-C0CC-45DC-A136-45403A8E1220}" sibTransId="{9C677E5B-0E59-4D66-AAA7-6E6092C4CE44}"/>
    <dgm:cxn modelId="{FDA2482E-6294-4938-A208-D9483D1FE9EC}" type="presParOf" srcId="{137E520B-004D-4AF3-B0F6-A8CF2D257D13}" destId="{744E3146-695A-480D-B6B4-0E2DADD5D7F3}" srcOrd="0" destOrd="0" presId="urn:microsoft.com/office/officeart/2005/8/layout/default"/>
    <dgm:cxn modelId="{C2B66C7A-8F99-4F98-A8B3-FDDBEB63AF1F}" type="presParOf" srcId="{137E520B-004D-4AF3-B0F6-A8CF2D257D13}" destId="{BC17584B-D34D-4180-A841-322627324B2C}" srcOrd="1" destOrd="0" presId="urn:microsoft.com/office/officeart/2005/8/layout/default"/>
    <dgm:cxn modelId="{5D387FB9-440F-46F3-A122-FCE61CEA33F6}" type="presParOf" srcId="{137E520B-004D-4AF3-B0F6-A8CF2D257D13}" destId="{274B2947-531C-4F3C-9650-B00D8765BF06}" srcOrd="2" destOrd="0" presId="urn:microsoft.com/office/officeart/2005/8/layout/default"/>
    <dgm:cxn modelId="{CB464B25-06E5-4656-AF0B-F47A3864DE31}" type="presParOf" srcId="{137E520B-004D-4AF3-B0F6-A8CF2D257D13}" destId="{D7C31904-8068-46DF-808F-5A8FA0819671}" srcOrd="3" destOrd="0" presId="urn:microsoft.com/office/officeart/2005/8/layout/default"/>
    <dgm:cxn modelId="{CD3BA387-CFC3-454C-AD5F-C816964F8A33}" type="presParOf" srcId="{137E520B-004D-4AF3-B0F6-A8CF2D257D13}" destId="{88C2D811-B7F5-415F-88C2-56CD89E46D18}" srcOrd="4" destOrd="0" presId="urn:microsoft.com/office/officeart/2005/8/layout/default"/>
    <dgm:cxn modelId="{CDD106FB-71B4-47CD-B749-568C0042A8B8}" type="presParOf" srcId="{137E520B-004D-4AF3-B0F6-A8CF2D257D13}" destId="{E08D37B2-7223-4209-933B-4862829C1591}" srcOrd="5" destOrd="0" presId="urn:microsoft.com/office/officeart/2005/8/layout/default"/>
    <dgm:cxn modelId="{E3180ECF-7761-4FD4-A63D-5A182E595687}" type="presParOf" srcId="{137E520B-004D-4AF3-B0F6-A8CF2D257D13}" destId="{A384498D-968C-40A9-9A11-8ACD0111811A}" srcOrd="6" destOrd="0" presId="urn:microsoft.com/office/officeart/2005/8/layout/default"/>
    <dgm:cxn modelId="{67E72215-EA75-4CCB-B304-A5E3935FB0A7}" type="presParOf" srcId="{137E520B-004D-4AF3-B0F6-A8CF2D257D13}" destId="{D44CC3D3-CFA8-4560-92CC-9DC7AF758303}" srcOrd="7" destOrd="0" presId="urn:microsoft.com/office/officeart/2005/8/layout/default"/>
    <dgm:cxn modelId="{6F881737-ED70-4D97-B261-C0D299BE2BB7}" type="presParOf" srcId="{137E520B-004D-4AF3-B0F6-A8CF2D257D13}" destId="{655115B9-51C6-412E-95E3-3CCBD2ABCAAD}" srcOrd="8" destOrd="0" presId="urn:microsoft.com/office/officeart/2005/8/layout/default"/>
    <dgm:cxn modelId="{AE64CBBD-A935-4171-8455-EF2C82B91E8C}" type="presParOf" srcId="{137E520B-004D-4AF3-B0F6-A8CF2D257D13}" destId="{B82DD44B-8D60-4785-9A43-3131A5FC5B02}" srcOrd="9" destOrd="0" presId="urn:microsoft.com/office/officeart/2005/8/layout/default"/>
    <dgm:cxn modelId="{CF3F7A45-B57F-453E-B6AB-B9F2FC47DA3B}" type="presParOf" srcId="{137E520B-004D-4AF3-B0F6-A8CF2D257D13}" destId="{AC003DBE-1EA1-444D-9681-43E91EDE7A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A2A0AB-F68C-4663-B875-63D69893846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4D7928-E109-4AC6-9271-8346B50C5787}">
      <dgm:prSet phldrT="[Текст]"/>
      <dgm:spPr/>
      <dgm:t>
        <a:bodyPr/>
        <a:lstStyle/>
        <a:p>
          <a:r>
            <a:rPr lang="ru-RU" b="1" dirty="0"/>
            <a:t>Взаимодействие с родителями (законными представителями)</a:t>
          </a:r>
          <a:endParaRPr lang="ru-RU" dirty="0"/>
        </a:p>
      </dgm:t>
    </dgm:pt>
    <dgm:pt modelId="{C801E36F-DE39-4178-A818-5BED28C6454B}" type="parTrans" cxnId="{D47988D3-70B7-4B7C-AD24-3666BED57921}">
      <dgm:prSet/>
      <dgm:spPr/>
      <dgm:t>
        <a:bodyPr/>
        <a:lstStyle/>
        <a:p>
          <a:endParaRPr lang="ru-RU"/>
        </a:p>
      </dgm:t>
    </dgm:pt>
    <dgm:pt modelId="{2E0BC578-FC02-49FC-B26A-38E126835B4A}" type="sibTrans" cxnId="{D47988D3-70B7-4B7C-AD24-3666BED57921}">
      <dgm:prSet/>
      <dgm:spPr/>
      <dgm:t>
        <a:bodyPr/>
        <a:lstStyle/>
        <a:p>
          <a:endParaRPr lang="ru-RU"/>
        </a:p>
      </dgm:t>
    </dgm:pt>
    <dgm:pt modelId="{450EE1C7-99F6-4269-A40D-9594263FF0CB}">
      <dgm:prSet phldrT="[Текст]"/>
      <dgm:spPr/>
      <dgm:t>
        <a:bodyPr/>
        <a:lstStyle/>
        <a:p>
          <a:r>
            <a:rPr lang="ru-RU" b="1" dirty="0"/>
            <a:t>Самоуправление</a:t>
          </a:r>
          <a:endParaRPr lang="ru-RU" dirty="0"/>
        </a:p>
      </dgm:t>
    </dgm:pt>
    <dgm:pt modelId="{F8036266-7AFA-4C0F-89F0-9F4AC93BE58C}" type="parTrans" cxnId="{8B94ECF5-0835-433A-8AAB-0DBA47DAE4E0}">
      <dgm:prSet/>
      <dgm:spPr/>
      <dgm:t>
        <a:bodyPr/>
        <a:lstStyle/>
        <a:p>
          <a:endParaRPr lang="ru-RU"/>
        </a:p>
      </dgm:t>
    </dgm:pt>
    <dgm:pt modelId="{EA19AE0C-2100-43A2-A786-7AF3C6D2C50A}" type="sibTrans" cxnId="{8B94ECF5-0835-433A-8AAB-0DBA47DAE4E0}">
      <dgm:prSet/>
      <dgm:spPr/>
      <dgm:t>
        <a:bodyPr/>
        <a:lstStyle/>
        <a:p>
          <a:endParaRPr lang="ru-RU"/>
        </a:p>
      </dgm:t>
    </dgm:pt>
    <dgm:pt modelId="{DD53FB7D-BBD9-41C0-BB60-3A151450262E}">
      <dgm:prSet phldrT="[Текст]"/>
      <dgm:spPr/>
      <dgm:t>
        <a:bodyPr/>
        <a:lstStyle/>
        <a:p>
          <a:r>
            <a:rPr lang="ru-RU" b="1" dirty="0"/>
            <a:t>Профилактика и безопасность</a:t>
          </a:r>
          <a:endParaRPr lang="ru-RU" dirty="0"/>
        </a:p>
      </dgm:t>
    </dgm:pt>
    <dgm:pt modelId="{9C75B9F7-24AD-4129-8C7D-A344E20FCC0D}" type="parTrans" cxnId="{23ABCEFD-8B47-4EF8-BCB1-8CE544019C0D}">
      <dgm:prSet/>
      <dgm:spPr/>
      <dgm:t>
        <a:bodyPr/>
        <a:lstStyle/>
        <a:p>
          <a:endParaRPr lang="ru-RU"/>
        </a:p>
      </dgm:t>
    </dgm:pt>
    <dgm:pt modelId="{7DADBC4B-D439-4D87-8A5C-2F3C5060364D}" type="sibTrans" cxnId="{23ABCEFD-8B47-4EF8-BCB1-8CE544019C0D}">
      <dgm:prSet/>
      <dgm:spPr/>
      <dgm:t>
        <a:bodyPr/>
        <a:lstStyle/>
        <a:p>
          <a:endParaRPr lang="ru-RU"/>
        </a:p>
      </dgm:t>
    </dgm:pt>
    <dgm:pt modelId="{497DF28D-6DFE-4229-BC71-D345FDB4EAC0}">
      <dgm:prSet phldrT="[Текст]"/>
      <dgm:spPr/>
      <dgm:t>
        <a:bodyPr/>
        <a:lstStyle/>
        <a:p>
          <a:r>
            <a:rPr lang="ru-RU" b="1" dirty="0"/>
            <a:t>Социальное партнёрство</a:t>
          </a:r>
          <a:endParaRPr lang="ru-RU" dirty="0"/>
        </a:p>
      </dgm:t>
    </dgm:pt>
    <dgm:pt modelId="{AD6C0767-C234-46F9-BD7E-5A7FADDE14D9}" type="parTrans" cxnId="{C234264B-689C-4415-824F-805AB82E8E5F}">
      <dgm:prSet/>
      <dgm:spPr/>
      <dgm:t>
        <a:bodyPr/>
        <a:lstStyle/>
        <a:p>
          <a:endParaRPr lang="ru-RU"/>
        </a:p>
      </dgm:t>
    </dgm:pt>
    <dgm:pt modelId="{1659BFCC-0F2C-40CF-8625-5215E32B5BD2}" type="sibTrans" cxnId="{C234264B-689C-4415-824F-805AB82E8E5F}">
      <dgm:prSet/>
      <dgm:spPr/>
      <dgm:t>
        <a:bodyPr/>
        <a:lstStyle/>
        <a:p>
          <a:endParaRPr lang="ru-RU"/>
        </a:p>
      </dgm:t>
    </dgm:pt>
    <dgm:pt modelId="{B5106A08-BB6C-40EF-8A70-1CDD88A6356F}">
      <dgm:prSet phldrT="[Текст]"/>
      <dgm:spPr/>
      <dgm:t>
        <a:bodyPr/>
        <a:lstStyle/>
        <a:p>
          <a:r>
            <a:rPr lang="ru-RU" b="1" dirty="0"/>
            <a:t>Профориентация</a:t>
          </a:r>
          <a:endParaRPr lang="ru-RU" dirty="0"/>
        </a:p>
      </dgm:t>
    </dgm:pt>
    <dgm:pt modelId="{7A6991B5-A8B9-4B91-B428-594D6AF9710D}" type="parTrans" cxnId="{0AEB4265-4102-47BB-A795-7DEEAE4C2707}">
      <dgm:prSet/>
      <dgm:spPr/>
      <dgm:t>
        <a:bodyPr/>
        <a:lstStyle/>
        <a:p>
          <a:endParaRPr lang="ru-RU"/>
        </a:p>
      </dgm:t>
    </dgm:pt>
    <dgm:pt modelId="{9A6DF389-3072-4EDC-A9DB-EC60623859B6}" type="sibTrans" cxnId="{0AEB4265-4102-47BB-A795-7DEEAE4C2707}">
      <dgm:prSet/>
      <dgm:spPr/>
      <dgm:t>
        <a:bodyPr/>
        <a:lstStyle/>
        <a:p>
          <a:endParaRPr lang="ru-RU"/>
        </a:p>
      </dgm:t>
    </dgm:pt>
    <dgm:pt modelId="{1C79D796-4152-4CB6-B1C8-A9C3011932A4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Авторские модули</a:t>
          </a:r>
        </a:p>
      </dgm:t>
    </dgm:pt>
    <dgm:pt modelId="{079ECE7C-C0CC-45DC-A136-45403A8E1220}" type="parTrans" cxnId="{46384F62-939A-4FD0-A702-CAF01E2E21FC}">
      <dgm:prSet/>
      <dgm:spPr/>
      <dgm:t>
        <a:bodyPr/>
        <a:lstStyle/>
        <a:p>
          <a:endParaRPr lang="ru-RU"/>
        </a:p>
      </dgm:t>
    </dgm:pt>
    <dgm:pt modelId="{9C677E5B-0E59-4D66-AAA7-6E6092C4CE44}" type="sibTrans" cxnId="{46384F62-939A-4FD0-A702-CAF01E2E21FC}">
      <dgm:prSet/>
      <dgm:spPr/>
      <dgm:t>
        <a:bodyPr/>
        <a:lstStyle/>
        <a:p>
          <a:endParaRPr lang="ru-RU"/>
        </a:p>
      </dgm:t>
    </dgm:pt>
    <dgm:pt modelId="{137E520B-004D-4AF3-B0F6-A8CF2D257D13}" type="pres">
      <dgm:prSet presAssocID="{48A2A0AB-F68C-4663-B875-63D6989384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4E3146-695A-480D-B6B4-0E2DADD5D7F3}" type="pres">
      <dgm:prSet presAssocID="{1C4D7928-E109-4AC6-9271-8346B50C578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584B-D34D-4180-A841-322627324B2C}" type="pres">
      <dgm:prSet presAssocID="{2E0BC578-FC02-49FC-B26A-38E126835B4A}" presName="sibTrans" presStyleCnt="0"/>
      <dgm:spPr/>
    </dgm:pt>
    <dgm:pt modelId="{274B2947-531C-4F3C-9650-B00D8765BF06}" type="pres">
      <dgm:prSet presAssocID="{450EE1C7-99F6-4269-A40D-9594263FF0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31904-8068-46DF-808F-5A8FA0819671}" type="pres">
      <dgm:prSet presAssocID="{EA19AE0C-2100-43A2-A786-7AF3C6D2C50A}" presName="sibTrans" presStyleCnt="0"/>
      <dgm:spPr/>
    </dgm:pt>
    <dgm:pt modelId="{88C2D811-B7F5-415F-88C2-56CD89E46D18}" type="pres">
      <dgm:prSet presAssocID="{DD53FB7D-BBD9-41C0-BB60-3A151450262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D37B2-7223-4209-933B-4862829C1591}" type="pres">
      <dgm:prSet presAssocID="{7DADBC4B-D439-4D87-8A5C-2F3C5060364D}" presName="sibTrans" presStyleCnt="0"/>
      <dgm:spPr/>
    </dgm:pt>
    <dgm:pt modelId="{A384498D-968C-40A9-9A11-8ACD0111811A}" type="pres">
      <dgm:prSet presAssocID="{497DF28D-6DFE-4229-BC71-D345FDB4EAC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CC3D3-CFA8-4560-92CC-9DC7AF758303}" type="pres">
      <dgm:prSet presAssocID="{1659BFCC-0F2C-40CF-8625-5215E32B5BD2}" presName="sibTrans" presStyleCnt="0"/>
      <dgm:spPr/>
    </dgm:pt>
    <dgm:pt modelId="{655115B9-51C6-412E-95E3-3CCBD2ABCAAD}" type="pres">
      <dgm:prSet presAssocID="{B5106A08-BB6C-40EF-8A70-1CDD88A6356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DD44B-8D60-4785-9A43-3131A5FC5B02}" type="pres">
      <dgm:prSet presAssocID="{9A6DF389-3072-4EDC-A9DB-EC60623859B6}" presName="sibTrans" presStyleCnt="0"/>
      <dgm:spPr/>
    </dgm:pt>
    <dgm:pt modelId="{AC003DBE-1EA1-444D-9681-43E91EDE7AD2}" type="pres">
      <dgm:prSet presAssocID="{1C79D796-4152-4CB6-B1C8-A9C3011932A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63E5A2-9B4B-47DF-B703-380C76E23189}" type="presOf" srcId="{1C4D7928-E109-4AC6-9271-8346B50C5787}" destId="{744E3146-695A-480D-B6B4-0E2DADD5D7F3}" srcOrd="0" destOrd="0" presId="urn:microsoft.com/office/officeart/2005/8/layout/default"/>
    <dgm:cxn modelId="{ABB80588-2C85-49B4-BC31-143B334A6718}" type="presOf" srcId="{450EE1C7-99F6-4269-A40D-9594263FF0CB}" destId="{274B2947-531C-4F3C-9650-B00D8765BF06}" srcOrd="0" destOrd="0" presId="urn:microsoft.com/office/officeart/2005/8/layout/default"/>
    <dgm:cxn modelId="{0AEB4265-4102-47BB-A795-7DEEAE4C2707}" srcId="{48A2A0AB-F68C-4663-B875-63D698938468}" destId="{B5106A08-BB6C-40EF-8A70-1CDD88A6356F}" srcOrd="4" destOrd="0" parTransId="{7A6991B5-A8B9-4B91-B428-594D6AF9710D}" sibTransId="{9A6DF389-3072-4EDC-A9DB-EC60623859B6}"/>
    <dgm:cxn modelId="{94B9DF2B-EB0E-4F3C-9341-0FF8922E65A2}" type="presOf" srcId="{48A2A0AB-F68C-4663-B875-63D698938468}" destId="{137E520B-004D-4AF3-B0F6-A8CF2D257D13}" srcOrd="0" destOrd="0" presId="urn:microsoft.com/office/officeart/2005/8/layout/default"/>
    <dgm:cxn modelId="{39CE939A-1AF0-4FCB-8B13-5EF8BB0F48C1}" type="presOf" srcId="{497DF28D-6DFE-4229-BC71-D345FDB4EAC0}" destId="{A384498D-968C-40A9-9A11-8ACD0111811A}" srcOrd="0" destOrd="0" presId="urn:microsoft.com/office/officeart/2005/8/layout/default"/>
    <dgm:cxn modelId="{E39596F4-E4A1-4D09-801F-70CD552B1227}" type="presOf" srcId="{1C79D796-4152-4CB6-B1C8-A9C3011932A4}" destId="{AC003DBE-1EA1-444D-9681-43E91EDE7AD2}" srcOrd="0" destOrd="0" presId="urn:microsoft.com/office/officeart/2005/8/layout/default"/>
    <dgm:cxn modelId="{D47988D3-70B7-4B7C-AD24-3666BED57921}" srcId="{48A2A0AB-F68C-4663-B875-63D698938468}" destId="{1C4D7928-E109-4AC6-9271-8346B50C5787}" srcOrd="0" destOrd="0" parTransId="{C801E36F-DE39-4178-A818-5BED28C6454B}" sibTransId="{2E0BC578-FC02-49FC-B26A-38E126835B4A}"/>
    <dgm:cxn modelId="{0AFBEA24-2AFF-42A1-9561-189DF84A299E}" type="presOf" srcId="{DD53FB7D-BBD9-41C0-BB60-3A151450262E}" destId="{88C2D811-B7F5-415F-88C2-56CD89E46D18}" srcOrd="0" destOrd="0" presId="urn:microsoft.com/office/officeart/2005/8/layout/default"/>
    <dgm:cxn modelId="{81B6D4C3-7072-4D04-83BC-AC70F5F3A171}" type="presOf" srcId="{B5106A08-BB6C-40EF-8A70-1CDD88A6356F}" destId="{655115B9-51C6-412E-95E3-3CCBD2ABCAAD}" srcOrd="0" destOrd="0" presId="urn:microsoft.com/office/officeart/2005/8/layout/default"/>
    <dgm:cxn modelId="{8B94ECF5-0835-433A-8AAB-0DBA47DAE4E0}" srcId="{48A2A0AB-F68C-4663-B875-63D698938468}" destId="{450EE1C7-99F6-4269-A40D-9594263FF0CB}" srcOrd="1" destOrd="0" parTransId="{F8036266-7AFA-4C0F-89F0-9F4AC93BE58C}" sibTransId="{EA19AE0C-2100-43A2-A786-7AF3C6D2C50A}"/>
    <dgm:cxn modelId="{23ABCEFD-8B47-4EF8-BCB1-8CE544019C0D}" srcId="{48A2A0AB-F68C-4663-B875-63D698938468}" destId="{DD53FB7D-BBD9-41C0-BB60-3A151450262E}" srcOrd="2" destOrd="0" parTransId="{9C75B9F7-24AD-4129-8C7D-A344E20FCC0D}" sibTransId="{7DADBC4B-D439-4D87-8A5C-2F3C5060364D}"/>
    <dgm:cxn modelId="{C234264B-689C-4415-824F-805AB82E8E5F}" srcId="{48A2A0AB-F68C-4663-B875-63D698938468}" destId="{497DF28D-6DFE-4229-BC71-D345FDB4EAC0}" srcOrd="3" destOrd="0" parTransId="{AD6C0767-C234-46F9-BD7E-5A7FADDE14D9}" sibTransId="{1659BFCC-0F2C-40CF-8625-5215E32B5BD2}"/>
    <dgm:cxn modelId="{46384F62-939A-4FD0-A702-CAF01E2E21FC}" srcId="{48A2A0AB-F68C-4663-B875-63D698938468}" destId="{1C79D796-4152-4CB6-B1C8-A9C3011932A4}" srcOrd="5" destOrd="0" parTransId="{079ECE7C-C0CC-45DC-A136-45403A8E1220}" sibTransId="{9C677E5B-0E59-4D66-AAA7-6E6092C4CE44}"/>
    <dgm:cxn modelId="{FDA2482E-6294-4938-A208-D9483D1FE9EC}" type="presParOf" srcId="{137E520B-004D-4AF3-B0F6-A8CF2D257D13}" destId="{744E3146-695A-480D-B6B4-0E2DADD5D7F3}" srcOrd="0" destOrd="0" presId="urn:microsoft.com/office/officeart/2005/8/layout/default"/>
    <dgm:cxn modelId="{C2B66C7A-8F99-4F98-A8B3-FDDBEB63AF1F}" type="presParOf" srcId="{137E520B-004D-4AF3-B0F6-A8CF2D257D13}" destId="{BC17584B-D34D-4180-A841-322627324B2C}" srcOrd="1" destOrd="0" presId="urn:microsoft.com/office/officeart/2005/8/layout/default"/>
    <dgm:cxn modelId="{5D387FB9-440F-46F3-A122-FCE61CEA33F6}" type="presParOf" srcId="{137E520B-004D-4AF3-B0F6-A8CF2D257D13}" destId="{274B2947-531C-4F3C-9650-B00D8765BF06}" srcOrd="2" destOrd="0" presId="urn:microsoft.com/office/officeart/2005/8/layout/default"/>
    <dgm:cxn modelId="{CB464B25-06E5-4656-AF0B-F47A3864DE31}" type="presParOf" srcId="{137E520B-004D-4AF3-B0F6-A8CF2D257D13}" destId="{D7C31904-8068-46DF-808F-5A8FA0819671}" srcOrd="3" destOrd="0" presId="urn:microsoft.com/office/officeart/2005/8/layout/default"/>
    <dgm:cxn modelId="{CD3BA387-CFC3-454C-AD5F-C816964F8A33}" type="presParOf" srcId="{137E520B-004D-4AF3-B0F6-A8CF2D257D13}" destId="{88C2D811-B7F5-415F-88C2-56CD89E46D18}" srcOrd="4" destOrd="0" presId="urn:microsoft.com/office/officeart/2005/8/layout/default"/>
    <dgm:cxn modelId="{CDD106FB-71B4-47CD-B749-568C0042A8B8}" type="presParOf" srcId="{137E520B-004D-4AF3-B0F6-A8CF2D257D13}" destId="{E08D37B2-7223-4209-933B-4862829C1591}" srcOrd="5" destOrd="0" presId="urn:microsoft.com/office/officeart/2005/8/layout/default"/>
    <dgm:cxn modelId="{E3180ECF-7761-4FD4-A63D-5A182E595687}" type="presParOf" srcId="{137E520B-004D-4AF3-B0F6-A8CF2D257D13}" destId="{A384498D-968C-40A9-9A11-8ACD0111811A}" srcOrd="6" destOrd="0" presId="urn:microsoft.com/office/officeart/2005/8/layout/default"/>
    <dgm:cxn modelId="{67E72215-EA75-4CCB-B304-A5E3935FB0A7}" type="presParOf" srcId="{137E520B-004D-4AF3-B0F6-A8CF2D257D13}" destId="{D44CC3D3-CFA8-4560-92CC-9DC7AF758303}" srcOrd="7" destOrd="0" presId="urn:microsoft.com/office/officeart/2005/8/layout/default"/>
    <dgm:cxn modelId="{6F881737-ED70-4D97-B261-C0D299BE2BB7}" type="presParOf" srcId="{137E520B-004D-4AF3-B0F6-A8CF2D257D13}" destId="{655115B9-51C6-412E-95E3-3CCBD2ABCAAD}" srcOrd="8" destOrd="0" presId="urn:microsoft.com/office/officeart/2005/8/layout/default"/>
    <dgm:cxn modelId="{AE64CBBD-A935-4171-8455-EF2C82B91E8C}" type="presParOf" srcId="{137E520B-004D-4AF3-B0F6-A8CF2D257D13}" destId="{B82DD44B-8D60-4785-9A43-3131A5FC5B02}" srcOrd="9" destOrd="0" presId="urn:microsoft.com/office/officeart/2005/8/layout/default"/>
    <dgm:cxn modelId="{CF3F7A45-B57F-453E-B6AB-B9F2FC47DA3B}" type="presParOf" srcId="{137E520B-004D-4AF3-B0F6-A8CF2D257D13}" destId="{AC003DBE-1EA1-444D-9681-43E91EDE7A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AE2280F-20AD-4919-A8B0-784D83A445C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3B8FA94-4AD8-479C-BB6E-4157E131361A}">
      <dgm:prSet phldrT="[Текст]"/>
      <dgm:spPr/>
      <dgm:t>
        <a:bodyPr/>
        <a:lstStyle/>
        <a:p>
          <a:r>
            <a:rPr lang="ru-RU" b="1" dirty="0"/>
            <a:t>Самоуправление</a:t>
          </a:r>
        </a:p>
      </dgm:t>
    </dgm:pt>
    <dgm:pt modelId="{0A7FFF0D-BF7C-432A-86B3-5E0FA9B0C2E3}" type="parTrans" cxnId="{B41B6791-B13B-43E0-B28B-C9E22012E42D}">
      <dgm:prSet/>
      <dgm:spPr/>
      <dgm:t>
        <a:bodyPr/>
        <a:lstStyle/>
        <a:p>
          <a:endParaRPr lang="ru-RU"/>
        </a:p>
      </dgm:t>
    </dgm:pt>
    <dgm:pt modelId="{00D976C1-E5B3-41A6-8931-E6A8E7554F8B}" type="sibTrans" cxnId="{B41B6791-B13B-43E0-B28B-C9E22012E42D}">
      <dgm:prSet/>
      <dgm:spPr/>
      <dgm:t>
        <a:bodyPr/>
        <a:lstStyle/>
        <a:p>
          <a:endParaRPr lang="ru-RU"/>
        </a:p>
      </dgm:t>
    </dgm:pt>
    <dgm:pt modelId="{2106E7B5-B431-460D-BE4B-EFDCC8D53C99}">
      <dgm:prSet phldrT="[Текст]"/>
      <dgm:spPr/>
      <dgm:t>
        <a:bodyPr/>
        <a:lstStyle/>
        <a:p>
          <a:r>
            <a:rPr lang="ru-RU" b="1" dirty="0"/>
            <a:t>Внеурочная деятельность</a:t>
          </a:r>
        </a:p>
      </dgm:t>
    </dgm:pt>
    <dgm:pt modelId="{9379BBAC-4DB6-4566-A285-7CABBDF9DE75}" type="parTrans" cxnId="{A47FBFE5-59FB-4E23-82C5-A90DA9201D66}">
      <dgm:prSet/>
      <dgm:spPr/>
      <dgm:t>
        <a:bodyPr/>
        <a:lstStyle/>
        <a:p>
          <a:endParaRPr lang="ru-RU"/>
        </a:p>
      </dgm:t>
    </dgm:pt>
    <dgm:pt modelId="{440E39F6-E821-48E4-AD58-709F75C7CAD1}" type="sibTrans" cxnId="{A47FBFE5-59FB-4E23-82C5-A90DA9201D66}">
      <dgm:prSet/>
      <dgm:spPr/>
      <dgm:t>
        <a:bodyPr/>
        <a:lstStyle/>
        <a:p>
          <a:endParaRPr lang="ru-RU"/>
        </a:p>
      </dgm:t>
    </dgm:pt>
    <dgm:pt modelId="{4F2A9250-33EF-4171-93A3-A0FB0C18BF21}">
      <dgm:prSet phldrT="[Текст]"/>
      <dgm:spPr/>
      <dgm:t>
        <a:bodyPr/>
        <a:lstStyle/>
        <a:p>
          <a:r>
            <a:rPr lang="ru-RU" b="1" dirty="0"/>
            <a:t>Внешкольные мероприятия</a:t>
          </a:r>
          <a:endParaRPr lang="ru-RU" dirty="0"/>
        </a:p>
      </dgm:t>
    </dgm:pt>
    <dgm:pt modelId="{A1A1FE2F-ED9E-47E6-B3FC-AF7B181EEC33}" type="parTrans" cxnId="{A0D673BB-6609-44B5-91BE-0BD8F87A5204}">
      <dgm:prSet/>
      <dgm:spPr/>
      <dgm:t>
        <a:bodyPr/>
        <a:lstStyle/>
        <a:p>
          <a:endParaRPr lang="ru-RU"/>
        </a:p>
      </dgm:t>
    </dgm:pt>
    <dgm:pt modelId="{31EF6865-A630-4F02-9343-129E38DB519B}" type="sibTrans" cxnId="{A0D673BB-6609-44B5-91BE-0BD8F87A5204}">
      <dgm:prSet/>
      <dgm:spPr/>
      <dgm:t>
        <a:bodyPr/>
        <a:lstStyle/>
        <a:p>
          <a:endParaRPr lang="ru-RU"/>
        </a:p>
      </dgm:t>
    </dgm:pt>
    <dgm:pt modelId="{719610EC-7A0E-4BC9-9297-0461DB062E11}">
      <dgm:prSet phldrT="[Текст]"/>
      <dgm:spPr/>
      <dgm:t>
        <a:bodyPr/>
        <a:lstStyle/>
        <a:p>
          <a:r>
            <a:rPr lang="ru-RU" b="1" dirty="0"/>
            <a:t>Авторский модуль</a:t>
          </a:r>
        </a:p>
      </dgm:t>
    </dgm:pt>
    <dgm:pt modelId="{EDE156EE-9D0B-4157-A947-A6BC33DF406F}" type="parTrans" cxnId="{BF21B0B7-139F-4C92-AFBC-11C7CA218C3F}">
      <dgm:prSet/>
      <dgm:spPr/>
      <dgm:t>
        <a:bodyPr/>
        <a:lstStyle/>
        <a:p>
          <a:endParaRPr lang="ru-RU"/>
        </a:p>
      </dgm:t>
    </dgm:pt>
    <dgm:pt modelId="{D701885B-3E8B-412E-B452-BF170929CD70}" type="sibTrans" cxnId="{BF21B0B7-139F-4C92-AFBC-11C7CA218C3F}">
      <dgm:prSet/>
      <dgm:spPr/>
      <dgm:t>
        <a:bodyPr/>
        <a:lstStyle/>
        <a:p>
          <a:endParaRPr lang="ru-RU"/>
        </a:p>
      </dgm:t>
    </dgm:pt>
    <dgm:pt modelId="{3E4858A3-3598-44C4-A745-15C27271EDF2}" type="pres">
      <dgm:prSet presAssocID="{0AE2280F-20AD-4919-A8B0-784D83A445C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4F56119-6295-4CFA-8EF0-1703B9836F41}" type="pres">
      <dgm:prSet presAssocID="{53B8FA94-4AD8-479C-BB6E-4157E131361A}" presName="Accent1" presStyleCnt="0"/>
      <dgm:spPr/>
    </dgm:pt>
    <dgm:pt modelId="{17017F7F-E3D9-4656-A12E-64B5FB26DDD0}" type="pres">
      <dgm:prSet presAssocID="{53B8FA94-4AD8-479C-BB6E-4157E131361A}" presName="Accent" presStyleLbl="node1" presStyleIdx="0" presStyleCnt="4"/>
      <dgm:spPr/>
    </dgm:pt>
    <dgm:pt modelId="{1417EB29-7BFE-4DD4-810F-D509DB5419C1}" type="pres">
      <dgm:prSet presAssocID="{53B8FA94-4AD8-479C-BB6E-4157E131361A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701BB-0077-4044-808E-A4AF275F5BBC}" type="pres">
      <dgm:prSet presAssocID="{2106E7B5-B431-460D-BE4B-EFDCC8D53C99}" presName="Accent2" presStyleCnt="0"/>
      <dgm:spPr/>
    </dgm:pt>
    <dgm:pt modelId="{7A416A0C-8709-48F0-844A-154B7F74E299}" type="pres">
      <dgm:prSet presAssocID="{2106E7B5-B431-460D-BE4B-EFDCC8D53C99}" presName="Accent" presStyleLbl="node1" presStyleIdx="1" presStyleCnt="4"/>
      <dgm:spPr/>
    </dgm:pt>
    <dgm:pt modelId="{2F4190B2-0D17-4F13-A068-5FD04C3F740A}" type="pres">
      <dgm:prSet presAssocID="{2106E7B5-B431-460D-BE4B-EFDCC8D53C99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7ABBA-0D62-43E6-981B-7DE3237C8217}" type="pres">
      <dgm:prSet presAssocID="{4F2A9250-33EF-4171-93A3-A0FB0C18BF21}" presName="Accent3" presStyleCnt="0"/>
      <dgm:spPr/>
    </dgm:pt>
    <dgm:pt modelId="{8FA71468-0E75-48B2-BBC2-CE538A53EF17}" type="pres">
      <dgm:prSet presAssocID="{4F2A9250-33EF-4171-93A3-A0FB0C18BF21}" presName="Accent" presStyleLbl="node1" presStyleIdx="2" presStyleCnt="4"/>
      <dgm:spPr/>
    </dgm:pt>
    <dgm:pt modelId="{19AB3F5D-616D-4407-9311-F54FBE306659}" type="pres">
      <dgm:prSet presAssocID="{4F2A9250-33EF-4171-93A3-A0FB0C18BF2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146AC-4CEB-40B9-BAD2-7447730204BA}" type="pres">
      <dgm:prSet presAssocID="{719610EC-7A0E-4BC9-9297-0461DB062E11}" presName="Accent4" presStyleCnt="0"/>
      <dgm:spPr/>
    </dgm:pt>
    <dgm:pt modelId="{7979DD5A-0040-46AD-BC31-E4820638AFEC}" type="pres">
      <dgm:prSet presAssocID="{719610EC-7A0E-4BC9-9297-0461DB062E11}" presName="Accent" presStyleLbl="node1" presStyleIdx="3" presStyleCnt="4"/>
      <dgm:spPr/>
    </dgm:pt>
    <dgm:pt modelId="{31E337A3-EBF5-429B-B2E8-3C3E024C26F8}" type="pres">
      <dgm:prSet presAssocID="{719610EC-7A0E-4BC9-9297-0461DB062E11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D673BB-6609-44B5-91BE-0BD8F87A5204}" srcId="{0AE2280F-20AD-4919-A8B0-784D83A445CA}" destId="{4F2A9250-33EF-4171-93A3-A0FB0C18BF21}" srcOrd="2" destOrd="0" parTransId="{A1A1FE2F-ED9E-47E6-B3FC-AF7B181EEC33}" sibTransId="{31EF6865-A630-4F02-9343-129E38DB519B}"/>
    <dgm:cxn modelId="{09BD96E6-9FEC-4E47-B39D-540C2D983217}" type="presOf" srcId="{719610EC-7A0E-4BC9-9297-0461DB062E11}" destId="{31E337A3-EBF5-429B-B2E8-3C3E024C26F8}" srcOrd="0" destOrd="0" presId="urn:microsoft.com/office/officeart/2009/layout/CircleArrowProcess"/>
    <dgm:cxn modelId="{3CC34DD2-DAB8-44D2-97BD-6AD7C4613B3B}" type="presOf" srcId="{4F2A9250-33EF-4171-93A3-A0FB0C18BF21}" destId="{19AB3F5D-616D-4407-9311-F54FBE306659}" srcOrd="0" destOrd="0" presId="urn:microsoft.com/office/officeart/2009/layout/CircleArrowProcess"/>
    <dgm:cxn modelId="{39DDA305-6730-46E8-8B66-E7905ABEF8B7}" type="presOf" srcId="{53B8FA94-4AD8-479C-BB6E-4157E131361A}" destId="{1417EB29-7BFE-4DD4-810F-D509DB5419C1}" srcOrd="0" destOrd="0" presId="urn:microsoft.com/office/officeart/2009/layout/CircleArrowProcess"/>
    <dgm:cxn modelId="{BF21B0B7-139F-4C92-AFBC-11C7CA218C3F}" srcId="{0AE2280F-20AD-4919-A8B0-784D83A445CA}" destId="{719610EC-7A0E-4BC9-9297-0461DB062E11}" srcOrd="3" destOrd="0" parTransId="{EDE156EE-9D0B-4157-A947-A6BC33DF406F}" sibTransId="{D701885B-3E8B-412E-B452-BF170929CD70}"/>
    <dgm:cxn modelId="{B41B6791-B13B-43E0-B28B-C9E22012E42D}" srcId="{0AE2280F-20AD-4919-A8B0-784D83A445CA}" destId="{53B8FA94-4AD8-479C-BB6E-4157E131361A}" srcOrd="0" destOrd="0" parTransId="{0A7FFF0D-BF7C-432A-86B3-5E0FA9B0C2E3}" sibTransId="{00D976C1-E5B3-41A6-8931-E6A8E7554F8B}"/>
    <dgm:cxn modelId="{87254212-E2EF-4B08-B4A6-37336ED22784}" type="presOf" srcId="{0AE2280F-20AD-4919-A8B0-784D83A445CA}" destId="{3E4858A3-3598-44C4-A745-15C27271EDF2}" srcOrd="0" destOrd="0" presId="urn:microsoft.com/office/officeart/2009/layout/CircleArrowProcess"/>
    <dgm:cxn modelId="{A47FBFE5-59FB-4E23-82C5-A90DA9201D66}" srcId="{0AE2280F-20AD-4919-A8B0-784D83A445CA}" destId="{2106E7B5-B431-460D-BE4B-EFDCC8D53C99}" srcOrd="1" destOrd="0" parTransId="{9379BBAC-4DB6-4566-A285-7CABBDF9DE75}" sibTransId="{440E39F6-E821-48E4-AD58-709F75C7CAD1}"/>
    <dgm:cxn modelId="{EF69A35B-0140-4540-AB1E-B53B5551430E}" type="presOf" srcId="{2106E7B5-B431-460D-BE4B-EFDCC8D53C99}" destId="{2F4190B2-0D17-4F13-A068-5FD04C3F740A}" srcOrd="0" destOrd="0" presId="urn:microsoft.com/office/officeart/2009/layout/CircleArrowProcess"/>
    <dgm:cxn modelId="{BA498734-72B3-4041-9192-9D8397FE3AE4}" type="presParOf" srcId="{3E4858A3-3598-44C4-A745-15C27271EDF2}" destId="{34F56119-6295-4CFA-8EF0-1703B9836F41}" srcOrd="0" destOrd="0" presId="urn:microsoft.com/office/officeart/2009/layout/CircleArrowProcess"/>
    <dgm:cxn modelId="{2011ACE5-80D4-4F3A-8AEA-45CF64A5D3A5}" type="presParOf" srcId="{34F56119-6295-4CFA-8EF0-1703B9836F41}" destId="{17017F7F-E3D9-4656-A12E-64B5FB26DDD0}" srcOrd="0" destOrd="0" presId="urn:microsoft.com/office/officeart/2009/layout/CircleArrowProcess"/>
    <dgm:cxn modelId="{237BAF88-4257-4056-A94D-4130FBF0FD75}" type="presParOf" srcId="{3E4858A3-3598-44C4-A745-15C27271EDF2}" destId="{1417EB29-7BFE-4DD4-810F-D509DB5419C1}" srcOrd="1" destOrd="0" presId="urn:microsoft.com/office/officeart/2009/layout/CircleArrowProcess"/>
    <dgm:cxn modelId="{F4DF28AF-4E86-4F08-A4DB-59B7150248E2}" type="presParOf" srcId="{3E4858A3-3598-44C4-A745-15C27271EDF2}" destId="{072701BB-0077-4044-808E-A4AF275F5BBC}" srcOrd="2" destOrd="0" presId="urn:microsoft.com/office/officeart/2009/layout/CircleArrowProcess"/>
    <dgm:cxn modelId="{58BC4B68-ECA3-4821-B58A-0D697B3FD87B}" type="presParOf" srcId="{072701BB-0077-4044-808E-A4AF275F5BBC}" destId="{7A416A0C-8709-48F0-844A-154B7F74E299}" srcOrd="0" destOrd="0" presId="urn:microsoft.com/office/officeart/2009/layout/CircleArrowProcess"/>
    <dgm:cxn modelId="{4A184608-416A-43B2-92D0-4C839CAD9BC4}" type="presParOf" srcId="{3E4858A3-3598-44C4-A745-15C27271EDF2}" destId="{2F4190B2-0D17-4F13-A068-5FD04C3F740A}" srcOrd="3" destOrd="0" presId="urn:microsoft.com/office/officeart/2009/layout/CircleArrowProcess"/>
    <dgm:cxn modelId="{89BB4FDE-C09C-45A6-8A2A-8D5DABE5A950}" type="presParOf" srcId="{3E4858A3-3598-44C4-A745-15C27271EDF2}" destId="{D227ABBA-0D62-43E6-981B-7DE3237C8217}" srcOrd="4" destOrd="0" presId="urn:microsoft.com/office/officeart/2009/layout/CircleArrowProcess"/>
    <dgm:cxn modelId="{428B43E4-5A88-4615-8BD6-F37CF1C13A33}" type="presParOf" srcId="{D227ABBA-0D62-43E6-981B-7DE3237C8217}" destId="{8FA71468-0E75-48B2-BBC2-CE538A53EF17}" srcOrd="0" destOrd="0" presId="urn:microsoft.com/office/officeart/2009/layout/CircleArrowProcess"/>
    <dgm:cxn modelId="{B715D2C0-3838-4F6B-A5C7-FA5050E9B392}" type="presParOf" srcId="{3E4858A3-3598-44C4-A745-15C27271EDF2}" destId="{19AB3F5D-616D-4407-9311-F54FBE306659}" srcOrd="5" destOrd="0" presId="urn:microsoft.com/office/officeart/2009/layout/CircleArrowProcess"/>
    <dgm:cxn modelId="{EB1F6DA5-61C9-44F5-B7A9-AB3B8068A6D0}" type="presParOf" srcId="{3E4858A3-3598-44C4-A745-15C27271EDF2}" destId="{BF2146AC-4CEB-40B9-BAD2-7447730204BA}" srcOrd="6" destOrd="0" presId="urn:microsoft.com/office/officeart/2009/layout/CircleArrowProcess"/>
    <dgm:cxn modelId="{FCDD207A-4DA7-4212-98B2-E1214BEF969C}" type="presParOf" srcId="{BF2146AC-4CEB-40B9-BAD2-7447730204BA}" destId="{7979DD5A-0040-46AD-BC31-E4820638AFEC}" srcOrd="0" destOrd="0" presId="urn:microsoft.com/office/officeart/2009/layout/CircleArrowProcess"/>
    <dgm:cxn modelId="{7C68C7F6-337F-42D1-AE3E-06E08E0AEB30}" type="presParOf" srcId="{3E4858A3-3598-44C4-A745-15C27271EDF2}" destId="{31E337A3-EBF5-429B-B2E8-3C3E024C26F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9C1E5-1E21-4C46-9629-B56EFB85AF27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11899-5283-48C1-AFD2-BB41FFEC1F68}">
      <dgm:prSet phldrT="[Текст]"/>
      <dgm:spPr/>
      <dgm:t>
        <a:bodyPr/>
        <a:lstStyle/>
        <a:p>
          <a:r>
            <a:rPr lang="ru-RU" dirty="0">
              <a:solidFill>
                <a:srgbClr val="42AB8D"/>
              </a:solidFill>
            </a:rPr>
            <a:t>Ценностные отношения, связанные с жизнью, здоровьем и безопасностью человека</a:t>
          </a:r>
        </a:p>
      </dgm:t>
    </dgm:pt>
    <dgm:pt modelId="{CA9F5130-4530-46F9-9287-59B26C740FBB}" type="parTrans" cxnId="{932BAFA0-16D1-4426-9ADE-7A3F0D1BF48C}">
      <dgm:prSet/>
      <dgm:spPr/>
      <dgm:t>
        <a:bodyPr/>
        <a:lstStyle/>
        <a:p>
          <a:endParaRPr lang="ru-RU"/>
        </a:p>
      </dgm:t>
    </dgm:pt>
    <dgm:pt modelId="{19000C8E-8C16-4993-AF37-E72BD0692544}" type="sibTrans" cxnId="{932BAFA0-16D1-4426-9ADE-7A3F0D1BF48C}">
      <dgm:prSet/>
      <dgm:spPr/>
      <dgm:t>
        <a:bodyPr/>
        <a:lstStyle/>
        <a:p>
          <a:endParaRPr lang="ru-RU"/>
        </a:p>
      </dgm:t>
    </dgm:pt>
    <dgm:pt modelId="{4B335159-57B6-4282-BA34-DBFB8CA6C41D}">
      <dgm:prSet phldrT="[Текст]"/>
      <dgm:spPr/>
      <dgm:t>
        <a:bodyPr/>
        <a:lstStyle/>
        <a:p>
          <a:r>
            <a:rPr lang="ru-RU" dirty="0">
              <a:solidFill>
                <a:srgbClr val="42AB8D"/>
              </a:solidFill>
            </a:rPr>
            <a:t>Ценностные отношения в области социального взаимодействия</a:t>
          </a:r>
        </a:p>
      </dgm:t>
    </dgm:pt>
    <dgm:pt modelId="{31CE0D37-365E-4C77-B5B0-1C5A9868818E}" type="parTrans" cxnId="{10469D6F-9135-4A2B-9F1D-C43CA0E60CEE}">
      <dgm:prSet/>
      <dgm:spPr/>
      <dgm:t>
        <a:bodyPr/>
        <a:lstStyle/>
        <a:p>
          <a:endParaRPr lang="ru-RU"/>
        </a:p>
      </dgm:t>
    </dgm:pt>
    <dgm:pt modelId="{12DB62E0-C523-4F66-B68D-9896A46AF469}" type="sibTrans" cxnId="{10469D6F-9135-4A2B-9F1D-C43CA0E60CEE}">
      <dgm:prSet/>
      <dgm:spPr/>
      <dgm:t>
        <a:bodyPr/>
        <a:lstStyle/>
        <a:p>
          <a:endParaRPr lang="ru-RU"/>
        </a:p>
      </dgm:t>
    </dgm:pt>
    <dgm:pt modelId="{CB7B6BAE-05C8-442A-BF7C-00DB9E7E4D92}">
      <dgm:prSet phldrT="[Текст]"/>
      <dgm:spPr/>
      <dgm:t>
        <a:bodyPr/>
        <a:lstStyle/>
        <a:p>
          <a:r>
            <a:rPr lang="ru-RU" dirty="0">
              <a:solidFill>
                <a:srgbClr val="42AB8D"/>
              </a:solidFill>
            </a:rPr>
            <a:t>Ценностные отношения личностного развития</a:t>
          </a:r>
        </a:p>
      </dgm:t>
    </dgm:pt>
    <dgm:pt modelId="{C4BB660D-C1CC-4B02-B1C8-D2B1D132C086}" type="parTrans" cxnId="{E8ABCD7D-B6FD-4C71-ABDA-7BEFFF574570}">
      <dgm:prSet/>
      <dgm:spPr/>
      <dgm:t>
        <a:bodyPr/>
        <a:lstStyle/>
        <a:p>
          <a:endParaRPr lang="ru-RU"/>
        </a:p>
      </dgm:t>
    </dgm:pt>
    <dgm:pt modelId="{E52E432D-B6BE-48F4-B4CA-80609A10AF39}" type="sibTrans" cxnId="{E8ABCD7D-B6FD-4C71-ABDA-7BEFFF574570}">
      <dgm:prSet/>
      <dgm:spPr/>
      <dgm:t>
        <a:bodyPr/>
        <a:lstStyle/>
        <a:p>
          <a:endParaRPr lang="ru-RU"/>
        </a:p>
      </dgm:t>
    </dgm:pt>
    <dgm:pt modelId="{51A8A845-BFF2-4A7C-B5CD-2FD7903B4ACB}" type="pres">
      <dgm:prSet presAssocID="{13E9C1E5-1E21-4C46-9629-B56EFB85AF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208864-CB30-470F-B207-6C1C24FF41AC}" type="pres">
      <dgm:prSet presAssocID="{B8411899-5283-48C1-AFD2-BB41FFEC1F68}" presName="composite" presStyleCnt="0"/>
      <dgm:spPr/>
    </dgm:pt>
    <dgm:pt modelId="{38DE6D2F-FDF5-446F-BD03-6DF01C4595ED}" type="pres">
      <dgm:prSet presAssocID="{B8411899-5283-48C1-AFD2-BB41FFEC1F6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F5EB6-CB50-47E4-A43A-5EC1D4F6DD1D}" type="pres">
      <dgm:prSet presAssocID="{B8411899-5283-48C1-AFD2-BB41FFEC1F68}" presName="rect2" presStyleLbl="fgImgPlace1" presStyleIdx="0" presStyleCnt="3" custScaleX="100287" custScaleY="64145" custLinFactNeighborX="890" custLinFactNeighborY="83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5BAFEBE-B3FB-4BA7-853D-650FC783B505}" type="pres">
      <dgm:prSet presAssocID="{19000C8E-8C16-4993-AF37-E72BD0692544}" presName="sibTrans" presStyleCnt="0"/>
      <dgm:spPr/>
    </dgm:pt>
    <dgm:pt modelId="{89653E70-70A0-4D69-B165-9B111A8A390B}" type="pres">
      <dgm:prSet presAssocID="{4B335159-57B6-4282-BA34-DBFB8CA6C41D}" presName="composite" presStyleCnt="0"/>
      <dgm:spPr/>
    </dgm:pt>
    <dgm:pt modelId="{A3C30CF1-5BAD-45ED-AC8D-49726E003AAD}" type="pres">
      <dgm:prSet presAssocID="{4B335159-57B6-4282-BA34-DBFB8CA6C41D}" presName="rect1" presStyleLbl="trAlignAcc1" presStyleIdx="1" presStyleCnt="3" custLinFactNeighborX="1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A3035-F0B5-4BBB-A5CB-E81165041277}" type="pres">
      <dgm:prSet presAssocID="{4B335159-57B6-4282-BA34-DBFB8CA6C41D}" presName="rect2" presStyleLbl="fgImgPlace1" presStyleIdx="1" presStyleCnt="3" custScaleX="120017" custScaleY="841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9B3DB4-E55C-4F32-8CE8-31592E9A20A3}" type="pres">
      <dgm:prSet presAssocID="{12DB62E0-C523-4F66-B68D-9896A46AF469}" presName="sibTrans" presStyleCnt="0"/>
      <dgm:spPr/>
    </dgm:pt>
    <dgm:pt modelId="{01CA5C91-E896-4B51-8457-F784219CC675}" type="pres">
      <dgm:prSet presAssocID="{CB7B6BAE-05C8-442A-BF7C-00DB9E7E4D92}" presName="composite" presStyleCnt="0"/>
      <dgm:spPr/>
    </dgm:pt>
    <dgm:pt modelId="{FEC28E75-C26E-4B4B-92B9-645DF2A2C1C2}" type="pres">
      <dgm:prSet presAssocID="{CB7B6BAE-05C8-442A-BF7C-00DB9E7E4D92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FD0216-CEDE-40C0-A65F-AF7D4E8D4863}" type="pres">
      <dgm:prSet presAssocID="{CB7B6BAE-05C8-442A-BF7C-00DB9E7E4D92}" presName="rect2" presStyleLbl="fgImgPlace1" presStyleIdx="2" presStyleCnt="3" custScaleX="125023" custScaleY="7142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30BC0B7-AAAF-4882-AB16-D38B5881465A}" type="presOf" srcId="{4B335159-57B6-4282-BA34-DBFB8CA6C41D}" destId="{A3C30CF1-5BAD-45ED-AC8D-49726E003AAD}" srcOrd="0" destOrd="0" presId="urn:microsoft.com/office/officeart/2008/layout/PictureStrips"/>
    <dgm:cxn modelId="{10469D6F-9135-4A2B-9F1D-C43CA0E60CEE}" srcId="{13E9C1E5-1E21-4C46-9629-B56EFB85AF27}" destId="{4B335159-57B6-4282-BA34-DBFB8CA6C41D}" srcOrd="1" destOrd="0" parTransId="{31CE0D37-365E-4C77-B5B0-1C5A9868818E}" sibTransId="{12DB62E0-C523-4F66-B68D-9896A46AF469}"/>
    <dgm:cxn modelId="{E8ABCD7D-B6FD-4C71-ABDA-7BEFFF574570}" srcId="{13E9C1E5-1E21-4C46-9629-B56EFB85AF27}" destId="{CB7B6BAE-05C8-442A-BF7C-00DB9E7E4D92}" srcOrd="2" destOrd="0" parTransId="{C4BB660D-C1CC-4B02-B1C8-D2B1D132C086}" sibTransId="{E52E432D-B6BE-48F4-B4CA-80609A10AF39}"/>
    <dgm:cxn modelId="{61BA72E4-C19F-451E-942E-F68209D44021}" type="presOf" srcId="{CB7B6BAE-05C8-442A-BF7C-00DB9E7E4D92}" destId="{FEC28E75-C26E-4B4B-92B9-645DF2A2C1C2}" srcOrd="0" destOrd="0" presId="urn:microsoft.com/office/officeart/2008/layout/PictureStrips"/>
    <dgm:cxn modelId="{DE14DEA2-4FAC-4937-A16E-B031A1F3F9B9}" type="presOf" srcId="{B8411899-5283-48C1-AFD2-BB41FFEC1F68}" destId="{38DE6D2F-FDF5-446F-BD03-6DF01C4595ED}" srcOrd="0" destOrd="0" presId="urn:microsoft.com/office/officeart/2008/layout/PictureStrips"/>
    <dgm:cxn modelId="{932BAFA0-16D1-4426-9ADE-7A3F0D1BF48C}" srcId="{13E9C1E5-1E21-4C46-9629-B56EFB85AF27}" destId="{B8411899-5283-48C1-AFD2-BB41FFEC1F68}" srcOrd="0" destOrd="0" parTransId="{CA9F5130-4530-46F9-9287-59B26C740FBB}" sibTransId="{19000C8E-8C16-4993-AF37-E72BD0692544}"/>
    <dgm:cxn modelId="{7B6F11F3-4ACA-4301-9A0E-28EBBD9D856F}" type="presOf" srcId="{13E9C1E5-1E21-4C46-9629-B56EFB85AF27}" destId="{51A8A845-BFF2-4A7C-B5CD-2FD7903B4ACB}" srcOrd="0" destOrd="0" presId="urn:microsoft.com/office/officeart/2008/layout/PictureStrips"/>
    <dgm:cxn modelId="{97D01D68-3F9D-46D5-ACEC-87F4D395AD3A}" type="presParOf" srcId="{51A8A845-BFF2-4A7C-B5CD-2FD7903B4ACB}" destId="{8C208864-CB30-470F-B207-6C1C24FF41AC}" srcOrd="0" destOrd="0" presId="urn:microsoft.com/office/officeart/2008/layout/PictureStrips"/>
    <dgm:cxn modelId="{4DE79C02-23B2-4CD1-A131-8C2DA44EE5A4}" type="presParOf" srcId="{8C208864-CB30-470F-B207-6C1C24FF41AC}" destId="{38DE6D2F-FDF5-446F-BD03-6DF01C4595ED}" srcOrd="0" destOrd="0" presId="urn:microsoft.com/office/officeart/2008/layout/PictureStrips"/>
    <dgm:cxn modelId="{3673C8DD-608C-466B-92FD-1741203A05EE}" type="presParOf" srcId="{8C208864-CB30-470F-B207-6C1C24FF41AC}" destId="{634F5EB6-CB50-47E4-A43A-5EC1D4F6DD1D}" srcOrd="1" destOrd="0" presId="urn:microsoft.com/office/officeart/2008/layout/PictureStrips"/>
    <dgm:cxn modelId="{82FCAC21-8041-493E-80D1-88119864E7EB}" type="presParOf" srcId="{51A8A845-BFF2-4A7C-B5CD-2FD7903B4ACB}" destId="{45BAFEBE-B3FB-4BA7-853D-650FC783B505}" srcOrd="1" destOrd="0" presId="urn:microsoft.com/office/officeart/2008/layout/PictureStrips"/>
    <dgm:cxn modelId="{5BA7AA9D-502E-4FB0-8CE2-48BE44079CE8}" type="presParOf" srcId="{51A8A845-BFF2-4A7C-B5CD-2FD7903B4ACB}" destId="{89653E70-70A0-4D69-B165-9B111A8A390B}" srcOrd="2" destOrd="0" presId="urn:microsoft.com/office/officeart/2008/layout/PictureStrips"/>
    <dgm:cxn modelId="{1E02E6F0-B88A-4B0E-96C3-CE7655F31BED}" type="presParOf" srcId="{89653E70-70A0-4D69-B165-9B111A8A390B}" destId="{A3C30CF1-5BAD-45ED-AC8D-49726E003AAD}" srcOrd="0" destOrd="0" presId="urn:microsoft.com/office/officeart/2008/layout/PictureStrips"/>
    <dgm:cxn modelId="{C82852CB-3DA7-438F-996D-583AE9D1DE07}" type="presParOf" srcId="{89653E70-70A0-4D69-B165-9B111A8A390B}" destId="{438A3035-F0B5-4BBB-A5CB-E81165041277}" srcOrd="1" destOrd="0" presId="urn:microsoft.com/office/officeart/2008/layout/PictureStrips"/>
    <dgm:cxn modelId="{7C9A09AB-230D-4D6A-8009-90BCED6AA2F5}" type="presParOf" srcId="{51A8A845-BFF2-4A7C-B5CD-2FD7903B4ACB}" destId="{589B3DB4-E55C-4F32-8CE8-31592E9A20A3}" srcOrd="3" destOrd="0" presId="urn:microsoft.com/office/officeart/2008/layout/PictureStrips"/>
    <dgm:cxn modelId="{07D9FF57-6F5C-4046-9D8E-210A8A01896A}" type="presParOf" srcId="{51A8A845-BFF2-4A7C-B5CD-2FD7903B4ACB}" destId="{01CA5C91-E896-4B51-8457-F784219CC675}" srcOrd="4" destOrd="0" presId="urn:microsoft.com/office/officeart/2008/layout/PictureStrips"/>
    <dgm:cxn modelId="{AB6FC856-9A35-4914-ADB0-4A69C9F85E61}" type="presParOf" srcId="{01CA5C91-E896-4B51-8457-F784219CC675}" destId="{FEC28E75-C26E-4B4B-92B9-645DF2A2C1C2}" srcOrd="0" destOrd="0" presId="urn:microsoft.com/office/officeart/2008/layout/PictureStrips"/>
    <dgm:cxn modelId="{2293BCA6-33DF-4DFD-8A64-6AF123AB8481}" type="presParOf" srcId="{01CA5C91-E896-4B51-8457-F784219CC675}" destId="{47FD0216-CEDE-40C0-A65F-AF7D4E8D486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1C7B8D-A9CE-4B32-B422-8F47B7EEA2E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A0EE71-9193-4DF2-B851-A7352D5624C6}">
      <dgm:prSet phldrT="[Текст]"/>
      <dgm:spPr/>
      <dgm:t>
        <a:bodyPr/>
        <a:lstStyle/>
        <a:p>
          <a:r>
            <a:rPr lang="ru-RU" dirty="0"/>
            <a:t>Ценность человеческой жизни</a:t>
          </a:r>
        </a:p>
      </dgm:t>
    </dgm:pt>
    <dgm:pt modelId="{C8DD919B-ECB1-4720-973B-E3708095B79F}" type="parTrans" cxnId="{FCCC83D0-4B5E-446A-B566-6F14664A0CC4}">
      <dgm:prSet/>
      <dgm:spPr/>
      <dgm:t>
        <a:bodyPr/>
        <a:lstStyle/>
        <a:p>
          <a:endParaRPr lang="ru-RU"/>
        </a:p>
      </dgm:t>
    </dgm:pt>
    <dgm:pt modelId="{8BA8A9A7-F202-4110-915B-A7CCCD30820A}" type="sibTrans" cxnId="{FCCC83D0-4B5E-446A-B566-6F14664A0CC4}">
      <dgm:prSet/>
      <dgm:spPr/>
      <dgm:t>
        <a:bodyPr/>
        <a:lstStyle/>
        <a:p>
          <a:endParaRPr lang="ru-RU"/>
        </a:p>
      </dgm:t>
    </dgm:pt>
    <dgm:pt modelId="{F88FB18F-EE82-457D-9CF5-296D8F35D927}">
      <dgm:prSet phldrT="[Текст]"/>
      <dgm:spPr/>
      <dgm:t>
        <a:bodyPr/>
        <a:lstStyle/>
        <a:p>
          <a:r>
            <a:rPr lang="ru-RU" dirty="0"/>
            <a:t>Ценность прав и свобод</a:t>
          </a:r>
        </a:p>
      </dgm:t>
    </dgm:pt>
    <dgm:pt modelId="{95CB1C0F-1029-4F9A-B47C-D7D9F0DD4B20}" type="parTrans" cxnId="{BD15BA53-2B4C-47C7-B1D7-A24CF8110468}">
      <dgm:prSet/>
      <dgm:spPr/>
      <dgm:t>
        <a:bodyPr/>
        <a:lstStyle/>
        <a:p>
          <a:endParaRPr lang="ru-RU"/>
        </a:p>
      </dgm:t>
    </dgm:pt>
    <dgm:pt modelId="{C08A7CE3-4D88-4F58-B04E-1A5EA0314F99}" type="sibTrans" cxnId="{BD15BA53-2B4C-47C7-B1D7-A24CF8110468}">
      <dgm:prSet/>
      <dgm:spPr/>
      <dgm:t>
        <a:bodyPr/>
        <a:lstStyle/>
        <a:p>
          <a:endParaRPr lang="ru-RU"/>
        </a:p>
      </dgm:t>
    </dgm:pt>
    <dgm:pt modelId="{59CE5341-D82C-4DFA-B6DE-DFBF42A852EC}">
      <dgm:prSet phldrT="[Текст]"/>
      <dgm:spPr/>
      <dgm:t>
        <a:bodyPr/>
        <a:lstStyle/>
        <a:p>
          <a:r>
            <a:rPr lang="ru-RU" dirty="0"/>
            <a:t>Ценность здорового и экологического образа жизни, безопасного для человека и окружающей среды</a:t>
          </a:r>
        </a:p>
      </dgm:t>
    </dgm:pt>
    <dgm:pt modelId="{32AA361B-484A-40BE-9AAF-41DA95464199}" type="parTrans" cxnId="{9A52B70F-D627-45D5-8DCF-D33B4C1B6F49}">
      <dgm:prSet/>
      <dgm:spPr/>
      <dgm:t>
        <a:bodyPr/>
        <a:lstStyle/>
        <a:p>
          <a:endParaRPr lang="ru-RU"/>
        </a:p>
      </dgm:t>
    </dgm:pt>
    <dgm:pt modelId="{559550C3-3E64-4019-A274-11D1E57EC268}" type="sibTrans" cxnId="{9A52B70F-D627-45D5-8DCF-D33B4C1B6F49}">
      <dgm:prSet/>
      <dgm:spPr/>
      <dgm:t>
        <a:bodyPr/>
        <a:lstStyle/>
        <a:p>
          <a:endParaRPr lang="ru-RU"/>
        </a:p>
      </dgm:t>
    </dgm:pt>
    <dgm:pt modelId="{CEEFF934-D759-4CEF-8D55-C11B59CFBD10}">
      <dgm:prSet/>
      <dgm:spPr/>
      <dgm:t>
        <a:bodyPr/>
        <a:lstStyle/>
        <a:p>
          <a:r>
            <a:rPr lang="ru-RU" dirty="0"/>
            <a:t>Ценность закона и правопорядка</a:t>
          </a:r>
        </a:p>
      </dgm:t>
    </dgm:pt>
    <dgm:pt modelId="{0BA01BE3-1046-47AE-A8A7-914E92CBF981}" type="parTrans" cxnId="{9912B2B6-1695-41D6-AA31-5A67A365B7D6}">
      <dgm:prSet/>
      <dgm:spPr/>
      <dgm:t>
        <a:bodyPr/>
        <a:lstStyle/>
        <a:p>
          <a:endParaRPr lang="ru-RU"/>
        </a:p>
      </dgm:t>
    </dgm:pt>
    <dgm:pt modelId="{DEDB0C8D-A11C-4798-8878-774DCD52E9A0}" type="sibTrans" cxnId="{9912B2B6-1695-41D6-AA31-5A67A365B7D6}">
      <dgm:prSet/>
      <dgm:spPr/>
      <dgm:t>
        <a:bodyPr/>
        <a:lstStyle/>
        <a:p>
          <a:endParaRPr lang="ru-RU"/>
        </a:p>
      </dgm:t>
    </dgm:pt>
    <dgm:pt modelId="{F5916DE2-CCE5-4EE5-ABD7-B3937BC8816A}" type="pres">
      <dgm:prSet presAssocID="{901C7B8D-A9CE-4B32-B422-8F47B7EEA2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2CF7BCA-2F84-4044-BF28-01EF366B8BCA}" type="pres">
      <dgm:prSet presAssocID="{901C7B8D-A9CE-4B32-B422-8F47B7EEA2E2}" presName="Name1" presStyleCnt="0"/>
      <dgm:spPr/>
    </dgm:pt>
    <dgm:pt modelId="{E0C5A1FA-E471-4BAD-A162-2586447D273D}" type="pres">
      <dgm:prSet presAssocID="{901C7B8D-A9CE-4B32-B422-8F47B7EEA2E2}" presName="cycle" presStyleCnt="0"/>
      <dgm:spPr/>
    </dgm:pt>
    <dgm:pt modelId="{88924024-DC6E-4CED-9824-414394E27B79}" type="pres">
      <dgm:prSet presAssocID="{901C7B8D-A9CE-4B32-B422-8F47B7EEA2E2}" presName="srcNode" presStyleLbl="node1" presStyleIdx="0" presStyleCnt="4"/>
      <dgm:spPr/>
    </dgm:pt>
    <dgm:pt modelId="{99852C03-9B7D-482D-8924-A2D8D00961C8}" type="pres">
      <dgm:prSet presAssocID="{901C7B8D-A9CE-4B32-B422-8F47B7EEA2E2}" presName="conn" presStyleLbl="parChTrans1D2" presStyleIdx="0" presStyleCnt="1"/>
      <dgm:spPr/>
      <dgm:t>
        <a:bodyPr/>
        <a:lstStyle/>
        <a:p>
          <a:endParaRPr lang="ru-RU"/>
        </a:p>
      </dgm:t>
    </dgm:pt>
    <dgm:pt modelId="{E18EA30E-3BCA-47CA-BD75-148360813DFC}" type="pres">
      <dgm:prSet presAssocID="{901C7B8D-A9CE-4B32-B422-8F47B7EEA2E2}" presName="extraNode" presStyleLbl="node1" presStyleIdx="0" presStyleCnt="4"/>
      <dgm:spPr/>
    </dgm:pt>
    <dgm:pt modelId="{8A17B3B0-64E5-4593-844F-94A6FC601331}" type="pres">
      <dgm:prSet presAssocID="{901C7B8D-A9CE-4B32-B422-8F47B7EEA2E2}" presName="dstNode" presStyleLbl="node1" presStyleIdx="0" presStyleCnt="4"/>
      <dgm:spPr/>
    </dgm:pt>
    <dgm:pt modelId="{B844AC16-98E5-4470-AC4A-94FEE078D2D2}" type="pres">
      <dgm:prSet presAssocID="{4CA0EE71-9193-4DF2-B851-A7352D5624C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2A8AB-F3A3-4466-93B6-8BD72172CD86}" type="pres">
      <dgm:prSet presAssocID="{4CA0EE71-9193-4DF2-B851-A7352D5624C6}" presName="accent_1" presStyleCnt="0"/>
      <dgm:spPr/>
    </dgm:pt>
    <dgm:pt modelId="{BF66ECC9-D971-44B8-8DD4-1924A4A938E3}" type="pres">
      <dgm:prSet presAssocID="{4CA0EE71-9193-4DF2-B851-A7352D5624C6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54E547-6D2D-46C2-AECA-978F868D2F8D}" type="pres">
      <dgm:prSet presAssocID="{F88FB18F-EE82-457D-9CF5-296D8F35D92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DC954-41E6-496E-934B-2BF1B260A191}" type="pres">
      <dgm:prSet presAssocID="{F88FB18F-EE82-457D-9CF5-296D8F35D927}" presName="accent_2" presStyleCnt="0"/>
      <dgm:spPr/>
    </dgm:pt>
    <dgm:pt modelId="{62D17352-BAB8-4A57-83B8-F771160B2D8F}" type="pres">
      <dgm:prSet presAssocID="{F88FB18F-EE82-457D-9CF5-296D8F35D927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56FFF8A-6066-421D-A558-7A09D8B49962}" type="pres">
      <dgm:prSet presAssocID="{59CE5341-D82C-4DFA-B6DE-DFBF42A852E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1343C-AB4C-4310-841A-86CF883E6B78}" type="pres">
      <dgm:prSet presAssocID="{59CE5341-D82C-4DFA-B6DE-DFBF42A852EC}" presName="accent_3" presStyleCnt="0"/>
      <dgm:spPr/>
    </dgm:pt>
    <dgm:pt modelId="{B571CC3D-5C59-4BB3-B806-D56BF8FB0B74}" type="pres">
      <dgm:prSet presAssocID="{59CE5341-D82C-4DFA-B6DE-DFBF42A852E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B1DBF4-3801-40E1-AC8C-0326FB910C1A}" type="pres">
      <dgm:prSet presAssocID="{CEEFF934-D759-4CEF-8D55-C11B59CFBD1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3D96-045A-472F-9D8B-2DF910C2CAE4}" type="pres">
      <dgm:prSet presAssocID="{CEEFF934-D759-4CEF-8D55-C11B59CFBD10}" presName="accent_4" presStyleCnt="0"/>
      <dgm:spPr/>
    </dgm:pt>
    <dgm:pt modelId="{16489BD4-F41D-41C2-AF1B-BEA2CCB95219}" type="pres">
      <dgm:prSet presAssocID="{CEEFF934-D759-4CEF-8D55-C11B59CFBD10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BD15BA53-2B4C-47C7-B1D7-A24CF8110468}" srcId="{901C7B8D-A9CE-4B32-B422-8F47B7EEA2E2}" destId="{F88FB18F-EE82-457D-9CF5-296D8F35D927}" srcOrd="1" destOrd="0" parTransId="{95CB1C0F-1029-4F9A-B47C-D7D9F0DD4B20}" sibTransId="{C08A7CE3-4D88-4F58-B04E-1A5EA0314F99}"/>
    <dgm:cxn modelId="{9912B2B6-1695-41D6-AA31-5A67A365B7D6}" srcId="{901C7B8D-A9CE-4B32-B422-8F47B7EEA2E2}" destId="{CEEFF934-D759-4CEF-8D55-C11B59CFBD10}" srcOrd="3" destOrd="0" parTransId="{0BA01BE3-1046-47AE-A8A7-914E92CBF981}" sibTransId="{DEDB0C8D-A11C-4798-8878-774DCD52E9A0}"/>
    <dgm:cxn modelId="{E15B9A87-CDE4-41EC-BC9F-1F5E1BAEB21E}" type="presOf" srcId="{4CA0EE71-9193-4DF2-B851-A7352D5624C6}" destId="{B844AC16-98E5-4470-AC4A-94FEE078D2D2}" srcOrd="0" destOrd="0" presId="urn:microsoft.com/office/officeart/2008/layout/VerticalCurvedList"/>
    <dgm:cxn modelId="{D82D6A1D-B1EA-47C4-B2CF-76C667CFC8F1}" type="presOf" srcId="{901C7B8D-A9CE-4B32-B422-8F47B7EEA2E2}" destId="{F5916DE2-CCE5-4EE5-ABD7-B3937BC8816A}" srcOrd="0" destOrd="0" presId="urn:microsoft.com/office/officeart/2008/layout/VerticalCurvedList"/>
    <dgm:cxn modelId="{9A52B70F-D627-45D5-8DCF-D33B4C1B6F49}" srcId="{901C7B8D-A9CE-4B32-B422-8F47B7EEA2E2}" destId="{59CE5341-D82C-4DFA-B6DE-DFBF42A852EC}" srcOrd="2" destOrd="0" parTransId="{32AA361B-484A-40BE-9AAF-41DA95464199}" sibTransId="{559550C3-3E64-4019-A274-11D1E57EC268}"/>
    <dgm:cxn modelId="{FCCC83D0-4B5E-446A-B566-6F14664A0CC4}" srcId="{901C7B8D-A9CE-4B32-B422-8F47B7EEA2E2}" destId="{4CA0EE71-9193-4DF2-B851-A7352D5624C6}" srcOrd="0" destOrd="0" parTransId="{C8DD919B-ECB1-4720-973B-E3708095B79F}" sibTransId="{8BA8A9A7-F202-4110-915B-A7CCCD30820A}"/>
    <dgm:cxn modelId="{DD70826F-1A2E-46E5-AF96-8C0EF67EA9D9}" type="presOf" srcId="{59CE5341-D82C-4DFA-B6DE-DFBF42A852EC}" destId="{456FFF8A-6066-421D-A558-7A09D8B49962}" srcOrd="0" destOrd="0" presId="urn:microsoft.com/office/officeart/2008/layout/VerticalCurvedList"/>
    <dgm:cxn modelId="{B27AD499-7FEC-4EC3-8253-62C522DCD927}" type="presOf" srcId="{CEEFF934-D759-4CEF-8D55-C11B59CFBD10}" destId="{15B1DBF4-3801-40E1-AC8C-0326FB910C1A}" srcOrd="0" destOrd="0" presId="urn:microsoft.com/office/officeart/2008/layout/VerticalCurvedList"/>
    <dgm:cxn modelId="{3DC24514-0829-4561-8EBB-0C03D5C67B18}" type="presOf" srcId="{8BA8A9A7-F202-4110-915B-A7CCCD30820A}" destId="{99852C03-9B7D-482D-8924-A2D8D00961C8}" srcOrd="0" destOrd="0" presId="urn:microsoft.com/office/officeart/2008/layout/VerticalCurvedList"/>
    <dgm:cxn modelId="{67A37716-916F-4F95-B6AF-52116D8778CA}" type="presOf" srcId="{F88FB18F-EE82-457D-9CF5-296D8F35D927}" destId="{4954E547-6D2D-46C2-AECA-978F868D2F8D}" srcOrd="0" destOrd="0" presId="urn:microsoft.com/office/officeart/2008/layout/VerticalCurvedList"/>
    <dgm:cxn modelId="{D3E78ACF-BD66-48DE-8762-2DA2FFEC1335}" type="presParOf" srcId="{F5916DE2-CCE5-4EE5-ABD7-B3937BC8816A}" destId="{D2CF7BCA-2F84-4044-BF28-01EF366B8BCA}" srcOrd="0" destOrd="0" presId="urn:microsoft.com/office/officeart/2008/layout/VerticalCurvedList"/>
    <dgm:cxn modelId="{9F026222-ED49-4B47-9B39-A63CBC1BEBD2}" type="presParOf" srcId="{D2CF7BCA-2F84-4044-BF28-01EF366B8BCA}" destId="{E0C5A1FA-E471-4BAD-A162-2586447D273D}" srcOrd="0" destOrd="0" presId="urn:microsoft.com/office/officeart/2008/layout/VerticalCurvedList"/>
    <dgm:cxn modelId="{58075602-C158-4E92-A5B7-3ED3E2866014}" type="presParOf" srcId="{E0C5A1FA-E471-4BAD-A162-2586447D273D}" destId="{88924024-DC6E-4CED-9824-414394E27B79}" srcOrd="0" destOrd="0" presId="urn:microsoft.com/office/officeart/2008/layout/VerticalCurvedList"/>
    <dgm:cxn modelId="{B2BBAA32-FA9B-4AC2-8590-B9B9C3A70593}" type="presParOf" srcId="{E0C5A1FA-E471-4BAD-A162-2586447D273D}" destId="{99852C03-9B7D-482D-8924-A2D8D00961C8}" srcOrd="1" destOrd="0" presId="urn:microsoft.com/office/officeart/2008/layout/VerticalCurvedList"/>
    <dgm:cxn modelId="{1073BF0B-CC81-4ADD-BBE5-9315BD5AB1A0}" type="presParOf" srcId="{E0C5A1FA-E471-4BAD-A162-2586447D273D}" destId="{E18EA30E-3BCA-47CA-BD75-148360813DFC}" srcOrd="2" destOrd="0" presId="urn:microsoft.com/office/officeart/2008/layout/VerticalCurvedList"/>
    <dgm:cxn modelId="{BD3CFB3F-0335-4289-B116-348B4D3EEB60}" type="presParOf" srcId="{E0C5A1FA-E471-4BAD-A162-2586447D273D}" destId="{8A17B3B0-64E5-4593-844F-94A6FC601331}" srcOrd="3" destOrd="0" presId="urn:microsoft.com/office/officeart/2008/layout/VerticalCurvedList"/>
    <dgm:cxn modelId="{B7E9F963-FA26-461F-80EF-C53647AB3EC4}" type="presParOf" srcId="{D2CF7BCA-2F84-4044-BF28-01EF366B8BCA}" destId="{B844AC16-98E5-4470-AC4A-94FEE078D2D2}" srcOrd="1" destOrd="0" presId="urn:microsoft.com/office/officeart/2008/layout/VerticalCurvedList"/>
    <dgm:cxn modelId="{8F93B722-3AB5-477A-8C97-24BA29F6CE7F}" type="presParOf" srcId="{D2CF7BCA-2F84-4044-BF28-01EF366B8BCA}" destId="{1A32A8AB-F3A3-4466-93B6-8BD72172CD86}" srcOrd="2" destOrd="0" presId="urn:microsoft.com/office/officeart/2008/layout/VerticalCurvedList"/>
    <dgm:cxn modelId="{5434DF17-89F5-49F2-B8A7-1A2A076AE867}" type="presParOf" srcId="{1A32A8AB-F3A3-4466-93B6-8BD72172CD86}" destId="{BF66ECC9-D971-44B8-8DD4-1924A4A938E3}" srcOrd="0" destOrd="0" presId="urn:microsoft.com/office/officeart/2008/layout/VerticalCurvedList"/>
    <dgm:cxn modelId="{8EAA09A5-3633-471D-9ACD-B92CF9167E0D}" type="presParOf" srcId="{D2CF7BCA-2F84-4044-BF28-01EF366B8BCA}" destId="{4954E547-6D2D-46C2-AECA-978F868D2F8D}" srcOrd="3" destOrd="0" presId="urn:microsoft.com/office/officeart/2008/layout/VerticalCurvedList"/>
    <dgm:cxn modelId="{CDDDAA93-34E1-4EDD-AA93-384524AA4374}" type="presParOf" srcId="{D2CF7BCA-2F84-4044-BF28-01EF366B8BCA}" destId="{990DC954-41E6-496E-934B-2BF1B260A191}" srcOrd="4" destOrd="0" presId="urn:microsoft.com/office/officeart/2008/layout/VerticalCurvedList"/>
    <dgm:cxn modelId="{10E101A8-C080-4086-9C77-C30086D61B3D}" type="presParOf" srcId="{990DC954-41E6-496E-934B-2BF1B260A191}" destId="{62D17352-BAB8-4A57-83B8-F771160B2D8F}" srcOrd="0" destOrd="0" presId="urn:microsoft.com/office/officeart/2008/layout/VerticalCurvedList"/>
    <dgm:cxn modelId="{12D465FB-953A-47E4-A116-7F30C1A61DEE}" type="presParOf" srcId="{D2CF7BCA-2F84-4044-BF28-01EF366B8BCA}" destId="{456FFF8A-6066-421D-A558-7A09D8B49962}" srcOrd="5" destOrd="0" presId="urn:microsoft.com/office/officeart/2008/layout/VerticalCurvedList"/>
    <dgm:cxn modelId="{24815023-47D6-4397-88B7-46FFB20195D4}" type="presParOf" srcId="{D2CF7BCA-2F84-4044-BF28-01EF366B8BCA}" destId="{EC91343C-AB4C-4310-841A-86CF883E6B78}" srcOrd="6" destOrd="0" presId="urn:microsoft.com/office/officeart/2008/layout/VerticalCurvedList"/>
    <dgm:cxn modelId="{E814FB73-93BB-4120-B702-F8EA468910CF}" type="presParOf" srcId="{EC91343C-AB4C-4310-841A-86CF883E6B78}" destId="{B571CC3D-5C59-4BB3-B806-D56BF8FB0B74}" srcOrd="0" destOrd="0" presId="urn:microsoft.com/office/officeart/2008/layout/VerticalCurvedList"/>
    <dgm:cxn modelId="{EA00D069-FCFB-4EE7-A376-E8E1D6364D62}" type="presParOf" srcId="{D2CF7BCA-2F84-4044-BF28-01EF366B8BCA}" destId="{15B1DBF4-3801-40E1-AC8C-0326FB910C1A}" srcOrd="7" destOrd="0" presId="urn:microsoft.com/office/officeart/2008/layout/VerticalCurvedList"/>
    <dgm:cxn modelId="{A09B720A-C01D-4254-9F53-87A60A778CBE}" type="presParOf" srcId="{D2CF7BCA-2F84-4044-BF28-01EF366B8BCA}" destId="{91663D96-045A-472F-9D8B-2DF910C2CAE4}" srcOrd="8" destOrd="0" presId="urn:microsoft.com/office/officeart/2008/layout/VerticalCurvedList"/>
    <dgm:cxn modelId="{95772AD6-961E-493F-B519-4F642E6123E8}" type="presParOf" srcId="{91663D96-045A-472F-9D8B-2DF910C2CAE4}" destId="{16489BD4-F41D-41C2-AF1B-BEA2CCB952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1C7B8D-A9CE-4B32-B422-8F47B7EEA2E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A0EE71-9193-4DF2-B851-A7352D5624C6}">
      <dgm:prSet phldrT="[Текст]"/>
      <dgm:spPr/>
      <dgm:t>
        <a:bodyPr/>
        <a:lstStyle/>
        <a:p>
          <a:r>
            <a:rPr lang="ru-RU" dirty="0"/>
            <a:t>Ценность семьи и семейных традиций</a:t>
          </a:r>
        </a:p>
      </dgm:t>
    </dgm:pt>
    <dgm:pt modelId="{C8DD919B-ECB1-4720-973B-E3708095B79F}" type="parTrans" cxnId="{FCCC83D0-4B5E-446A-B566-6F14664A0CC4}">
      <dgm:prSet/>
      <dgm:spPr/>
      <dgm:t>
        <a:bodyPr/>
        <a:lstStyle/>
        <a:p>
          <a:endParaRPr lang="ru-RU"/>
        </a:p>
      </dgm:t>
    </dgm:pt>
    <dgm:pt modelId="{8BA8A9A7-F202-4110-915B-A7CCCD30820A}" type="sibTrans" cxnId="{FCCC83D0-4B5E-446A-B566-6F14664A0CC4}">
      <dgm:prSet/>
      <dgm:spPr/>
      <dgm:t>
        <a:bodyPr/>
        <a:lstStyle/>
        <a:p>
          <a:endParaRPr lang="ru-RU"/>
        </a:p>
      </dgm:t>
    </dgm:pt>
    <dgm:pt modelId="{F88FB18F-EE82-457D-9CF5-296D8F35D927}">
      <dgm:prSet phldrT="[Текст]"/>
      <dgm:spPr/>
      <dgm:t>
        <a:bodyPr/>
        <a:lstStyle/>
        <a:p>
          <a:r>
            <a:rPr lang="ru-RU" dirty="0"/>
            <a:t>Ценность коллективизма, взаимопомощи, взаимоуважения, отзывчивости, понимания и сопереживания чувствам других людей</a:t>
          </a:r>
        </a:p>
      </dgm:t>
    </dgm:pt>
    <dgm:pt modelId="{95CB1C0F-1029-4F9A-B47C-D7D9F0DD4B20}" type="parTrans" cxnId="{BD15BA53-2B4C-47C7-B1D7-A24CF8110468}">
      <dgm:prSet/>
      <dgm:spPr/>
      <dgm:t>
        <a:bodyPr/>
        <a:lstStyle/>
        <a:p>
          <a:endParaRPr lang="ru-RU"/>
        </a:p>
      </dgm:t>
    </dgm:pt>
    <dgm:pt modelId="{C08A7CE3-4D88-4F58-B04E-1A5EA0314F99}" type="sibTrans" cxnId="{BD15BA53-2B4C-47C7-B1D7-A24CF8110468}">
      <dgm:prSet/>
      <dgm:spPr/>
      <dgm:t>
        <a:bodyPr/>
        <a:lstStyle/>
        <a:p>
          <a:endParaRPr lang="ru-RU"/>
        </a:p>
      </dgm:t>
    </dgm:pt>
    <dgm:pt modelId="{59CE5341-D82C-4DFA-B6DE-DFBF42A852EC}">
      <dgm:prSet phldrT="[Текст]"/>
      <dgm:spPr/>
      <dgm:t>
        <a:bodyPr/>
        <a:lstStyle/>
        <a:p>
          <a:r>
            <a:rPr lang="ru-RU" dirty="0"/>
            <a:t>Ценность истории, культуры и духовных традиций своего народа и своего края</a:t>
          </a:r>
        </a:p>
      </dgm:t>
    </dgm:pt>
    <dgm:pt modelId="{32AA361B-484A-40BE-9AAF-41DA95464199}" type="parTrans" cxnId="{9A52B70F-D627-45D5-8DCF-D33B4C1B6F49}">
      <dgm:prSet/>
      <dgm:spPr/>
      <dgm:t>
        <a:bodyPr/>
        <a:lstStyle/>
        <a:p>
          <a:endParaRPr lang="ru-RU"/>
        </a:p>
      </dgm:t>
    </dgm:pt>
    <dgm:pt modelId="{559550C3-3E64-4019-A274-11D1E57EC268}" type="sibTrans" cxnId="{9A52B70F-D627-45D5-8DCF-D33B4C1B6F49}">
      <dgm:prSet/>
      <dgm:spPr/>
      <dgm:t>
        <a:bodyPr/>
        <a:lstStyle/>
        <a:p>
          <a:endParaRPr lang="ru-RU"/>
        </a:p>
      </dgm:t>
    </dgm:pt>
    <dgm:pt modelId="{CEEFF934-D759-4CEF-8D55-C11B59CFBD10}">
      <dgm:prSet/>
      <dgm:spPr/>
      <dgm:t>
        <a:bodyPr/>
        <a:lstStyle/>
        <a:p>
          <a:r>
            <a:rPr lang="ru-RU" dirty="0"/>
            <a:t>Ценность этнической и национальной принадлежности</a:t>
          </a:r>
        </a:p>
      </dgm:t>
    </dgm:pt>
    <dgm:pt modelId="{0BA01BE3-1046-47AE-A8A7-914E92CBF981}" type="parTrans" cxnId="{9912B2B6-1695-41D6-AA31-5A67A365B7D6}">
      <dgm:prSet/>
      <dgm:spPr/>
      <dgm:t>
        <a:bodyPr/>
        <a:lstStyle/>
        <a:p>
          <a:endParaRPr lang="ru-RU"/>
        </a:p>
      </dgm:t>
    </dgm:pt>
    <dgm:pt modelId="{DEDB0C8D-A11C-4798-8878-774DCD52E9A0}" type="sibTrans" cxnId="{9912B2B6-1695-41D6-AA31-5A67A365B7D6}">
      <dgm:prSet/>
      <dgm:spPr/>
      <dgm:t>
        <a:bodyPr/>
        <a:lstStyle/>
        <a:p>
          <a:endParaRPr lang="ru-RU"/>
        </a:p>
      </dgm:t>
    </dgm:pt>
    <dgm:pt modelId="{49D02487-7D84-487A-B041-3A07A20488C8}">
      <dgm:prSet/>
      <dgm:spPr/>
      <dgm:t>
        <a:bodyPr/>
        <a:lstStyle/>
        <a:p>
          <a:r>
            <a:rPr lang="ru-RU" dirty="0"/>
            <a:t>Ценность культурных и духовно-нравственных достижений и ценностей многонационального народа Российской Федерации</a:t>
          </a:r>
        </a:p>
      </dgm:t>
    </dgm:pt>
    <dgm:pt modelId="{F5B110FB-BE7C-43E1-A61C-22FAE0384D6F}" type="parTrans" cxnId="{9EB377E8-E73B-48A3-8C3A-8D990AED37C0}">
      <dgm:prSet/>
      <dgm:spPr/>
      <dgm:t>
        <a:bodyPr/>
        <a:lstStyle/>
        <a:p>
          <a:endParaRPr lang="ru-RU"/>
        </a:p>
      </dgm:t>
    </dgm:pt>
    <dgm:pt modelId="{CF79C6EE-E4FD-4701-B705-7CA751EFDE66}" type="sibTrans" cxnId="{9EB377E8-E73B-48A3-8C3A-8D990AED37C0}">
      <dgm:prSet/>
      <dgm:spPr/>
      <dgm:t>
        <a:bodyPr/>
        <a:lstStyle/>
        <a:p>
          <a:endParaRPr lang="ru-RU"/>
        </a:p>
      </dgm:t>
    </dgm:pt>
    <dgm:pt modelId="{171EBD4E-1A6C-4A50-B8CC-03B43688AE3C}">
      <dgm:prSet/>
      <dgm:spPr/>
      <dgm:t>
        <a:bodyPr/>
        <a:lstStyle/>
        <a:p>
          <a:r>
            <a:rPr lang="ru-RU" dirty="0"/>
            <a:t>Ценность межнационального и межконфессионального общения </a:t>
          </a:r>
        </a:p>
      </dgm:t>
    </dgm:pt>
    <dgm:pt modelId="{5CA59615-0DA5-402F-AFD0-F167CB477EB7}" type="parTrans" cxnId="{806145A8-1EAB-4BA5-9D74-2FCCA3DA8715}">
      <dgm:prSet/>
      <dgm:spPr/>
      <dgm:t>
        <a:bodyPr/>
        <a:lstStyle/>
        <a:p>
          <a:endParaRPr lang="ru-RU"/>
        </a:p>
      </dgm:t>
    </dgm:pt>
    <dgm:pt modelId="{1F6942DD-956E-4393-98AA-FDDE98507CBB}" type="sibTrans" cxnId="{806145A8-1EAB-4BA5-9D74-2FCCA3DA8715}">
      <dgm:prSet/>
      <dgm:spPr/>
      <dgm:t>
        <a:bodyPr/>
        <a:lstStyle/>
        <a:p>
          <a:endParaRPr lang="ru-RU"/>
        </a:p>
      </dgm:t>
    </dgm:pt>
    <dgm:pt modelId="{F5916DE2-CCE5-4EE5-ABD7-B3937BC8816A}" type="pres">
      <dgm:prSet presAssocID="{901C7B8D-A9CE-4B32-B422-8F47B7EEA2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2CF7BCA-2F84-4044-BF28-01EF366B8BCA}" type="pres">
      <dgm:prSet presAssocID="{901C7B8D-A9CE-4B32-B422-8F47B7EEA2E2}" presName="Name1" presStyleCnt="0"/>
      <dgm:spPr/>
    </dgm:pt>
    <dgm:pt modelId="{E0C5A1FA-E471-4BAD-A162-2586447D273D}" type="pres">
      <dgm:prSet presAssocID="{901C7B8D-A9CE-4B32-B422-8F47B7EEA2E2}" presName="cycle" presStyleCnt="0"/>
      <dgm:spPr/>
    </dgm:pt>
    <dgm:pt modelId="{88924024-DC6E-4CED-9824-414394E27B79}" type="pres">
      <dgm:prSet presAssocID="{901C7B8D-A9CE-4B32-B422-8F47B7EEA2E2}" presName="srcNode" presStyleLbl="node1" presStyleIdx="0" presStyleCnt="6"/>
      <dgm:spPr/>
    </dgm:pt>
    <dgm:pt modelId="{99852C03-9B7D-482D-8924-A2D8D00961C8}" type="pres">
      <dgm:prSet presAssocID="{901C7B8D-A9CE-4B32-B422-8F47B7EEA2E2}" presName="conn" presStyleLbl="parChTrans1D2" presStyleIdx="0" presStyleCnt="1"/>
      <dgm:spPr/>
      <dgm:t>
        <a:bodyPr/>
        <a:lstStyle/>
        <a:p>
          <a:endParaRPr lang="ru-RU"/>
        </a:p>
      </dgm:t>
    </dgm:pt>
    <dgm:pt modelId="{E18EA30E-3BCA-47CA-BD75-148360813DFC}" type="pres">
      <dgm:prSet presAssocID="{901C7B8D-A9CE-4B32-B422-8F47B7EEA2E2}" presName="extraNode" presStyleLbl="node1" presStyleIdx="0" presStyleCnt="6"/>
      <dgm:spPr/>
    </dgm:pt>
    <dgm:pt modelId="{8A17B3B0-64E5-4593-844F-94A6FC601331}" type="pres">
      <dgm:prSet presAssocID="{901C7B8D-A9CE-4B32-B422-8F47B7EEA2E2}" presName="dstNode" presStyleLbl="node1" presStyleIdx="0" presStyleCnt="6"/>
      <dgm:spPr/>
    </dgm:pt>
    <dgm:pt modelId="{B844AC16-98E5-4470-AC4A-94FEE078D2D2}" type="pres">
      <dgm:prSet presAssocID="{4CA0EE71-9193-4DF2-B851-A7352D5624C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2A8AB-F3A3-4466-93B6-8BD72172CD86}" type="pres">
      <dgm:prSet presAssocID="{4CA0EE71-9193-4DF2-B851-A7352D5624C6}" presName="accent_1" presStyleCnt="0"/>
      <dgm:spPr/>
    </dgm:pt>
    <dgm:pt modelId="{BF66ECC9-D971-44B8-8DD4-1924A4A938E3}" type="pres">
      <dgm:prSet presAssocID="{4CA0EE71-9193-4DF2-B851-A7352D5624C6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54E547-6D2D-46C2-AECA-978F868D2F8D}" type="pres">
      <dgm:prSet presAssocID="{F88FB18F-EE82-457D-9CF5-296D8F35D92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DC954-41E6-496E-934B-2BF1B260A191}" type="pres">
      <dgm:prSet presAssocID="{F88FB18F-EE82-457D-9CF5-296D8F35D927}" presName="accent_2" presStyleCnt="0"/>
      <dgm:spPr/>
    </dgm:pt>
    <dgm:pt modelId="{62D17352-BAB8-4A57-83B8-F771160B2D8F}" type="pres">
      <dgm:prSet presAssocID="{F88FB18F-EE82-457D-9CF5-296D8F35D927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56FFF8A-6066-421D-A558-7A09D8B49962}" type="pres">
      <dgm:prSet presAssocID="{59CE5341-D82C-4DFA-B6DE-DFBF42A852E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1343C-AB4C-4310-841A-86CF883E6B78}" type="pres">
      <dgm:prSet presAssocID="{59CE5341-D82C-4DFA-B6DE-DFBF42A852EC}" presName="accent_3" presStyleCnt="0"/>
      <dgm:spPr/>
    </dgm:pt>
    <dgm:pt modelId="{B571CC3D-5C59-4BB3-B806-D56BF8FB0B74}" type="pres">
      <dgm:prSet presAssocID="{59CE5341-D82C-4DFA-B6DE-DFBF42A852EC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B1DBF4-3801-40E1-AC8C-0326FB910C1A}" type="pres">
      <dgm:prSet presAssocID="{CEEFF934-D759-4CEF-8D55-C11B59CFBD1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3D96-045A-472F-9D8B-2DF910C2CAE4}" type="pres">
      <dgm:prSet presAssocID="{CEEFF934-D759-4CEF-8D55-C11B59CFBD10}" presName="accent_4" presStyleCnt="0"/>
      <dgm:spPr/>
    </dgm:pt>
    <dgm:pt modelId="{16489BD4-F41D-41C2-AF1B-BEA2CCB95219}" type="pres">
      <dgm:prSet presAssocID="{CEEFF934-D759-4CEF-8D55-C11B59CFBD10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F4CAB64-5D76-4C7E-92F0-31AAC71D0AE8}" type="pres">
      <dgm:prSet presAssocID="{49D02487-7D84-487A-B041-3A07A20488C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10326-5EE7-4F99-B8EA-D10866AC8ACE}" type="pres">
      <dgm:prSet presAssocID="{49D02487-7D84-487A-B041-3A07A20488C8}" presName="accent_5" presStyleCnt="0"/>
      <dgm:spPr/>
    </dgm:pt>
    <dgm:pt modelId="{8AC1A3F8-8D48-41C1-9244-C32EE5462F33}" type="pres">
      <dgm:prSet presAssocID="{49D02487-7D84-487A-B041-3A07A20488C8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22D5569-E210-4F49-9092-8644DB28815D}" type="pres">
      <dgm:prSet presAssocID="{171EBD4E-1A6C-4A50-B8CC-03B43688AE3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8B475-D573-4EA8-AA75-E11F15013137}" type="pres">
      <dgm:prSet presAssocID="{171EBD4E-1A6C-4A50-B8CC-03B43688AE3C}" presName="accent_6" presStyleCnt="0"/>
      <dgm:spPr/>
    </dgm:pt>
    <dgm:pt modelId="{5FA4521F-A38E-427E-954B-7CAECC324A25}" type="pres">
      <dgm:prSet presAssocID="{171EBD4E-1A6C-4A50-B8CC-03B43688AE3C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BD15BA53-2B4C-47C7-B1D7-A24CF8110468}" srcId="{901C7B8D-A9CE-4B32-B422-8F47B7EEA2E2}" destId="{F88FB18F-EE82-457D-9CF5-296D8F35D927}" srcOrd="1" destOrd="0" parTransId="{95CB1C0F-1029-4F9A-B47C-D7D9F0DD4B20}" sibTransId="{C08A7CE3-4D88-4F58-B04E-1A5EA0314F99}"/>
    <dgm:cxn modelId="{9EB377E8-E73B-48A3-8C3A-8D990AED37C0}" srcId="{901C7B8D-A9CE-4B32-B422-8F47B7EEA2E2}" destId="{49D02487-7D84-487A-B041-3A07A20488C8}" srcOrd="4" destOrd="0" parTransId="{F5B110FB-BE7C-43E1-A61C-22FAE0384D6F}" sibTransId="{CF79C6EE-E4FD-4701-B705-7CA751EFDE66}"/>
    <dgm:cxn modelId="{9912B2B6-1695-41D6-AA31-5A67A365B7D6}" srcId="{901C7B8D-A9CE-4B32-B422-8F47B7EEA2E2}" destId="{CEEFF934-D759-4CEF-8D55-C11B59CFBD10}" srcOrd="3" destOrd="0" parTransId="{0BA01BE3-1046-47AE-A8A7-914E92CBF981}" sibTransId="{DEDB0C8D-A11C-4798-8878-774DCD52E9A0}"/>
    <dgm:cxn modelId="{45269921-4075-4EE8-B707-F5354D389E33}" type="presOf" srcId="{171EBD4E-1A6C-4A50-B8CC-03B43688AE3C}" destId="{922D5569-E210-4F49-9092-8644DB28815D}" srcOrd="0" destOrd="0" presId="urn:microsoft.com/office/officeart/2008/layout/VerticalCurvedList"/>
    <dgm:cxn modelId="{E15B9A87-CDE4-41EC-BC9F-1F5E1BAEB21E}" type="presOf" srcId="{4CA0EE71-9193-4DF2-B851-A7352D5624C6}" destId="{B844AC16-98E5-4470-AC4A-94FEE078D2D2}" srcOrd="0" destOrd="0" presId="urn:microsoft.com/office/officeart/2008/layout/VerticalCurvedList"/>
    <dgm:cxn modelId="{F4A753BC-318B-450D-8EA3-C301A656B255}" type="presOf" srcId="{49D02487-7D84-487A-B041-3A07A20488C8}" destId="{0F4CAB64-5D76-4C7E-92F0-31AAC71D0AE8}" srcOrd="0" destOrd="0" presId="urn:microsoft.com/office/officeart/2008/layout/VerticalCurvedList"/>
    <dgm:cxn modelId="{D82D6A1D-B1EA-47C4-B2CF-76C667CFC8F1}" type="presOf" srcId="{901C7B8D-A9CE-4B32-B422-8F47B7EEA2E2}" destId="{F5916DE2-CCE5-4EE5-ABD7-B3937BC8816A}" srcOrd="0" destOrd="0" presId="urn:microsoft.com/office/officeart/2008/layout/VerticalCurvedList"/>
    <dgm:cxn modelId="{9A52B70F-D627-45D5-8DCF-D33B4C1B6F49}" srcId="{901C7B8D-A9CE-4B32-B422-8F47B7EEA2E2}" destId="{59CE5341-D82C-4DFA-B6DE-DFBF42A852EC}" srcOrd="2" destOrd="0" parTransId="{32AA361B-484A-40BE-9AAF-41DA95464199}" sibTransId="{559550C3-3E64-4019-A274-11D1E57EC268}"/>
    <dgm:cxn modelId="{FCCC83D0-4B5E-446A-B566-6F14664A0CC4}" srcId="{901C7B8D-A9CE-4B32-B422-8F47B7EEA2E2}" destId="{4CA0EE71-9193-4DF2-B851-A7352D5624C6}" srcOrd="0" destOrd="0" parTransId="{C8DD919B-ECB1-4720-973B-E3708095B79F}" sibTransId="{8BA8A9A7-F202-4110-915B-A7CCCD30820A}"/>
    <dgm:cxn modelId="{DD70826F-1A2E-46E5-AF96-8C0EF67EA9D9}" type="presOf" srcId="{59CE5341-D82C-4DFA-B6DE-DFBF42A852EC}" destId="{456FFF8A-6066-421D-A558-7A09D8B49962}" srcOrd="0" destOrd="0" presId="urn:microsoft.com/office/officeart/2008/layout/VerticalCurvedList"/>
    <dgm:cxn modelId="{806145A8-1EAB-4BA5-9D74-2FCCA3DA8715}" srcId="{901C7B8D-A9CE-4B32-B422-8F47B7EEA2E2}" destId="{171EBD4E-1A6C-4A50-B8CC-03B43688AE3C}" srcOrd="5" destOrd="0" parTransId="{5CA59615-0DA5-402F-AFD0-F167CB477EB7}" sibTransId="{1F6942DD-956E-4393-98AA-FDDE98507CBB}"/>
    <dgm:cxn modelId="{B27AD499-7FEC-4EC3-8253-62C522DCD927}" type="presOf" srcId="{CEEFF934-D759-4CEF-8D55-C11B59CFBD10}" destId="{15B1DBF4-3801-40E1-AC8C-0326FB910C1A}" srcOrd="0" destOrd="0" presId="urn:microsoft.com/office/officeart/2008/layout/VerticalCurvedList"/>
    <dgm:cxn modelId="{3DC24514-0829-4561-8EBB-0C03D5C67B18}" type="presOf" srcId="{8BA8A9A7-F202-4110-915B-A7CCCD30820A}" destId="{99852C03-9B7D-482D-8924-A2D8D00961C8}" srcOrd="0" destOrd="0" presId="urn:microsoft.com/office/officeart/2008/layout/VerticalCurvedList"/>
    <dgm:cxn modelId="{67A37716-916F-4F95-B6AF-52116D8778CA}" type="presOf" srcId="{F88FB18F-EE82-457D-9CF5-296D8F35D927}" destId="{4954E547-6D2D-46C2-AECA-978F868D2F8D}" srcOrd="0" destOrd="0" presId="urn:microsoft.com/office/officeart/2008/layout/VerticalCurvedList"/>
    <dgm:cxn modelId="{D3E78ACF-BD66-48DE-8762-2DA2FFEC1335}" type="presParOf" srcId="{F5916DE2-CCE5-4EE5-ABD7-B3937BC8816A}" destId="{D2CF7BCA-2F84-4044-BF28-01EF366B8BCA}" srcOrd="0" destOrd="0" presId="urn:microsoft.com/office/officeart/2008/layout/VerticalCurvedList"/>
    <dgm:cxn modelId="{9F026222-ED49-4B47-9B39-A63CBC1BEBD2}" type="presParOf" srcId="{D2CF7BCA-2F84-4044-BF28-01EF366B8BCA}" destId="{E0C5A1FA-E471-4BAD-A162-2586447D273D}" srcOrd="0" destOrd="0" presId="urn:microsoft.com/office/officeart/2008/layout/VerticalCurvedList"/>
    <dgm:cxn modelId="{58075602-C158-4E92-A5B7-3ED3E2866014}" type="presParOf" srcId="{E0C5A1FA-E471-4BAD-A162-2586447D273D}" destId="{88924024-DC6E-4CED-9824-414394E27B79}" srcOrd="0" destOrd="0" presId="urn:microsoft.com/office/officeart/2008/layout/VerticalCurvedList"/>
    <dgm:cxn modelId="{B2BBAA32-FA9B-4AC2-8590-B9B9C3A70593}" type="presParOf" srcId="{E0C5A1FA-E471-4BAD-A162-2586447D273D}" destId="{99852C03-9B7D-482D-8924-A2D8D00961C8}" srcOrd="1" destOrd="0" presId="urn:microsoft.com/office/officeart/2008/layout/VerticalCurvedList"/>
    <dgm:cxn modelId="{1073BF0B-CC81-4ADD-BBE5-9315BD5AB1A0}" type="presParOf" srcId="{E0C5A1FA-E471-4BAD-A162-2586447D273D}" destId="{E18EA30E-3BCA-47CA-BD75-148360813DFC}" srcOrd="2" destOrd="0" presId="urn:microsoft.com/office/officeart/2008/layout/VerticalCurvedList"/>
    <dgm:cxn modelId="{BD3CFB3F-0335-4289-B116-348B4D3EEB60}" type="presParOf" srcId="{E0C5A1FA-E471-4BAD-A162-2586447D273D}" destId="{8A17B3B0-64E5-4593-844F-94A6FC601331}" srcOrd="3" destOrd="0" presId="urn:microsoft.com/office/officeart/2008/layout/VerticalCurvedList"/>
    <dgm:cxn modelId="{B7E9F963-FA26-461F-80EF-C53647AB3EC4}" type="presParOf" srcId="{D2CF7BCA-2F84-4044-BF28-01EF366B8BCA}" destId="{B844AC16-98E5-4470-AC4A-94FEE078D2D2}" srcOrd="1" destOrd="0" presId="urn:microsoft.com/office/officeart/2008/layout/VerticalCurvedList"/>
    <dgm:cxn modelId="{8F93B722-3AB5-477A-8C97-24BA29F6CE7F}" type="presParOf" srcId="{D2CF7BCA-2F84-4044-BF28-01EF366B8BCA}" destId="{1A32A8AB-F3A3-4466-93B6-8BD72172CD86}" srcOrd="2" destOrd="0" presId="urn:microsoft.com/office/officeart/2008/layout/VerticalCurvedList"/>
    <dgm:cxn modelId="{5434DF17-89F5-49F2-B8A7-1A2A076AE867}" type="presParOf" srcId="{1A32A8AB-F3A3-4466-93B6-8BD72172CD86}" destId="{BF66ECC9-D971-44B8-8DD4-1924A4A938E3}" srcOrd="0" destOrd="0" presId="urn:microsoft.com/office/officeart/2008/layout/VerticalCurvedList"/>
    <dgm:cxn modelId="{8EAA09A5-3633-471D-9ACD-B92CF9167E0D}" type="presParOf" srcId="{D2CF7BCA-2F84-4044-BF28-01EF366B8BCA}" destId="{4954E547-6D2D-46C2-AECA-978F868D2F8D}" srcOrd="3" destOrd="0" presId="urn:microsoft.com/office/officeart/2008/layout/VerticalCurvedList"/>
    <dgm:cxn modelId="{CDDDAA93-34E1-4EDD-AA93-384524AA4374}" type="presParOf" srcId="{D2CF7BCA-2F84-4044-BF28-01EF366B8BCA}" destId="{990DC954-41E6-496E-934B-2BF1B260A191}" srcOrd="4" destOrd="0" presId="urn:microsoft.com/office/officeart/2008/layout/VerticalCurvedList"/>
    <dgm:cxn modelId="{10E101A8-C080-4086-9C77-C30086D61B3D}" type="presParOf" srcId="{990DC954-41E6-496E-934B-2BF1B260A191}" destId="{62D17352-BAB8-4A57-83B8-F771160B2D8F}" srcOrd="0" destOrd="0" presId="urn:microsoft.com/office/officeart/2008/layout/VerticalCurvedList"/>
    <dgm:cxn modelId="{12D465FB-953A-47E4-A116-7F30C1A61DEE}" type="presParOf" srcId="{D2CF7BCA-2F84-4044-BF28-01EF366B8BCA}" destId="{456FFF8A-6066-421D-A558-7A09D8B49962}" srcOrd="5" destOrd="0" presId="urn:microsoft.com/office/officeart/2008/layout/VerticalCurvedList"/>
    <dgm:cxn modelId="{24815023-47D6-4397-88B7-46FFB20195D4}" type="presParOf" srcId="{D2CF7BCA-2F84-4044-BF28-01EF366B8BCA}" destId="{EC91343C-AB4C-4310-841A-86CF883E6B78}" srcOrd="6" destOrd="0" presId="urn:microsoft.com/office/officeart/2008/layout/VerticalCurvedList"/>
    <dgm:cxn modelId="{E814FB73-93BB-4120-B702-F8EA468910CF}" type="presParOf" srcId="{EC91343C-AB4C-4310-841A-86CF883E6B78}" destId="{B571CC3D-5C59-4BB3-B806-D56BF8FB0B74}" srcOrd="0" destOrd="0" presId="urn:microsoft.com/office/officeart/2008/layout/VerticalCurvedList"/>
    <dgm:cxn modelId="{EA00D069-FCFB-4EE7-A376-E8E1D6364D62}" type="presParOf" srcId="{D2CF7BCA-2F84-4044-BF28-01EF366B8BCA}" destId="{15B1DBF4-3801-40E1-AC8C-0326FB910C1A}" srcOrd="7" destOrd="0" presId="urn:microsoft.com/office/officeart/2008/layout/VerticalCurvedList"/>
    <dgm:cxn modelId="{A09B720A-C01D-4254-9F53-87A60A778CBE}" type="presParOf" srcId="{D2CF7BCA-2F84-4044-BF28-01EF366B8BCA}" destId="{91663D96-045A-472F-9D8B-2DF910C2CAE4}" srcOrd="8" destOrd="0" presId="urn:microsoft.com/office/officeart/2008/layout/VerticalCurvedList"/>
    <dgm:cxn modelId="{95772AD6-961E-493F-B519-4F642E6123E8}" type="presParOf" srcId="{91663D96-045A-472F-9D8B-2DF910C2CAE4}" destId="{16489BD4-F41D-41C2-AF1B-BEA2CCB95219}" srcOrd="0" destOrd="0" presId="urn:microsoft.com/office/officeart/2008/layout/VerticalCurvedList"/>
    <dgm:cxn modelId="{7287AD6D-1684-4113-B05B-9F46B9D9F348}" type="presParOf" srcId="{D2CF7BCA-2F84-4044-BF28-01EF366B8BCA}" destId="{0F4CAB64-5D76-4C7E-92F0-31AAC71D0AE8}" srcOrd="9" destOrd="0" presId="urn:microsoft.com/office/officeart/2008/layout/VerticalCurvedList"/>
    <dgm:cxn modelId="{E1913432-0225-4F83-B22A-D2A01FE2F5D0}" type="presParOf" srcId="{D2CF7BCA-2F84-4044-BF28-01EF366B8BCA}" destId="{E8C10326-5EE7-4F99-B8EA-D10866AC8ACE}" srcOrd="10" destOrd="0" presId="urn:microsoft.com/office/officeart/2008/layout/VerticalCurvedList"/>
    <dgm:cxn modelId="{D1D05501-B8DE-455F-A48A-5D93D195F1B6}" type="presParOf" srcId="{E8C10326-5EE7-4F99-B8EA-D10866AC8ACE}" destId="{8AC1A3F8-8D48-41C1-9244-C32EE5462F33}" srcOrd="0" destOrd="0" presId="urn:microsoft.com/office/officeart/2008/layout/VerticalCurvedList"/>
    <dgm:cxn modelId="{DF20812D-1531-49EA-A13B-792218F4103B}" type="presParOf" srcId="{D2CF7BCA-2F84-4044-BF28-01EF366B8BCA}" destId="{922D5569-E210-4F49-9092-8644DB28815D}" srcOrd="11" destOrd="0" presId="urn:microsoft.com/office/officeart/2008/layout/VerticalCurvedList"/>
    <dgm:cxn modelId="{273CD595-AAA6-4B58-8333-129DBCAC54FC}" type="presParOf" srcId="{D2CF7BCA-2F84-4044-BF28-01EF366B8BCA}" destId="{D728B475-D573-4EA8-AA75-E11F15013137}" srcOrd="12" destOrd="0" presId="urn:microsoft.com/office/officeart/2008/layout/VerticalCurvedList"/>
    <dgm:cxn modelId="{DFB8DF0F-4C7C-43A0-835A-674D3A5EFEF8}" type="presParOf" srcId="{D728B475-D573-4EA8-AA75-E11F15013137}" destId="{5FA4521F-A38E-427E-954B-7CAECC324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1C7B8D-A9CE-4B32-B422-8F47B7EEA2E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A0EE71-9193-4DF2-B851-A7352D5624C6}">
      <dgm:prSet phldrT="[Текст]"/>
      <dgm:spPr/>
      <dgm:t>
        <a:bodyPr/>
        <a:lstStyle/>
        <a:p>
          <a:r>
            <a:rPr lang="ru-RU" dirty="0"/>
            <a:t>Ценность образования и труда, ориентация на осознанный выбор профессии</a:t>
          </a:r>
        </a:p>
      </dgm:t>
    </dgm:pt>
    <dgm:pt modelId="{C8DD919B-ECB1-4720-973B-E3708095B79F}" type="parTrans" cxnId="{FCCC83D0-4B5E-446A-B566-6F14664A0CC4}">
      <dgm:prSet/>
      <dgm:spPr/>
      <dgm:t>
        <a:bodyPr/>
        <a:lstStyle/>
        <a:p>
          <a:endParaRPr lang="ru-RU"/>
        </a:p>
      </dgm:t>
    </dgm:pt>
    <dgm:pt modelId="{8BA8A9A7-F202-4110-915B-A7CCCD30820A}" type="sibTrans" cxnId="{FCCC83D0-4B5E-446A-B566-6F14664A0CC4}">
      <dgm:prSet/>
      <dgm:spPr/>
      <dgm:t>
        <a:bodyPr/>
        <a:lstStyle/>
        <a:p>
          <a:endParaRPr lang="ru-RU"/>
        </a:p>
      </dgm:t>
    </dgm:pt>
    <dgm:pt modelId="{F88FB18F-EE82-457D-9CF5-296D8F35D927}">
      <dgm:prSet phldrT="[Текст]"/>
      <dgm:spPr/>
      <dgm:t>
        <a:bodyPr/>
        <a:lstStyle/>
        <a:p>
          <a:r>
            <a:rPr lang="ru-RU" dirty="0"/>
            <a:t>Ценность творчества и самореализации</a:t>
          </a:r>
        </a:p>
      </dgm:t>
    </dgm:pt>
    <dgm:pt modelId="{95CB1C0F-1029-4F9A-B47C-D7D9F0DD4B20}" type="parTrans" cxnId="{BD15BA53-2B4C-47C7-B1D7-A24CF8110468}">
      <dgm:prSet/>
      <dgm:spPr/>
      <dgm:t>
        <a:bodyPr/>
        <a:lstStyle/>
        <a:p>
          <a:endParaRPr lang="ru-RU"/>
        </a:p>
      </dgm:t>
    </dgm:pt>
    <dgm:pt modelId="{C08A7CE3-4D88-4F58-B04E-1A5EA0314F99}" type="sibTrans" cxnId="{BD15BA53-2B4C-47C7-B1D7-A24CF8110468}">
      <dgm:prSet/>
      <dgm:spPr/>
      <dgm:t>
        <a:bodyPr/>
        <a:lstStyle/>
        <a:p>
          <a:endParaRPr lang="ru-RU"/>
        </a:p>
      </dgm:t>
    </dgm:pt>
    <dgm:pt modelId="{59CE5341-D82C-4DFA-B6DE-DFBF42A852EC}">
      <dgm:prSet phldrT="[Текст]"/>
      <dgm:spPr/>
      <dgm:t>
        <a:bodyPr/>
        <a:lstStyle/>
        <a:p>
          <a:r>
            <a:rPr lang="ru-RU" dirty="0"/>
            <a:t>Ценность нравственного долга перед самим собой, своей семьей и своим Отечеством</a:t>
          </a:r>
        </a:p>
      </dgm:t>
    </dgm:pt>
    <dgm:pt modelId="{32AA361B-484A-40BE-9AAF-41DA95464199}" type="parTrans" cxnId="{9A52B70F-D627-45D5-8DCF-D33B4C1B6F49}">
      <dgm:prSet/>
      <dgm:spPr/>
      <dgm:t>
        <a:bodyPr/>
        <a:lstStyle/>
        <a:p>
          <a:endParaRPr lang="ru-RU"/>
        </a:p>
      </dgm:t>
    </dgm:pt>
    <dgm:pt modelId="{559550C3-3E64-4019-A274-11D1E57EC268}" type="sibTrans" cxnId="{9A52B70F-D627-45D5-8DCF-D33B4C1B6F49}">
      <dgm:prSet/>
      <dgm:spPr/>
      <dgm:t>
        <a:bodyPr/>
        <a:lstStyle/>
        <a:p>
          <a:endParaRPr lang="ru-RU"/>
        </a:p>
      </dgm:t>
    </dgm:pt>
    <dgm:pt modelId="{CEEFF934-D759-4CEF-8D55-C11B59CFBD10}">
      <dgm:prSet/>
      <dgm:spPr/>
      <dgm:t>
        <a:bodyPr/>
        <a:lstStyle/>
        <a:p>
          <a:r>
            <a:rPr lang="ru-RU" dirty="0"/>
            <a:t>Нравственные ценности в поведении и в оценке собственных поступков и поступков других людей</a:t>
          </a:r>
        </a:p>
      </dgm:t>
    </dgm:pt>
    <dgm:pt modelId="{0BA01BE3-1046-47AE-A8A7-914E92CBF981}" type="parTrans" cxnId="{9912B2B6-1695-41D6-AA31-5A67A365B7D6}">
      <dgm:prSet/>
      <dgm:spPr/>
      <dgm:t>
        <a:bodyPr/>
        <a:lstStyle/>
        <a:p>
          <a:endParaRPr lang="ru-RU"/>
        </a:p>
      </dgm:t>
    </dgm:pt>
    <dgm:pt modelId="{DEDB0C8D-A11C-4798-8878-774DCD52E9A0}" type="sibTrans" cxnId="{9912B2B6-1695-41D6-AA31-5A67A365B7D6}">
      <dgm:prSet/>
      <dgm:spPr/>
      <dgm:t>
        <a:bodyPr/>
        <a:lstStyle/>
        <a:p>
          <a:endParaRPr lang="ru-RU"/>
        </a:p>
      </dgm:t>
    </dgm:pt>
    <dgm:pt modelId="{171EBD4E-1A6C-4A50-B8CC-03B43688AE3C}">
      <dgm:prSet/>
      <dgm:spPr/>
      <dgm:t>
        <a:bodyPr/>
        <a:lstStyle/>
        <a:p>
          <a:r>
            <a:rPr lang="ru-RU" dirty="0"/>
            <a:t>Эстетические ценности</a:t>
          </a:r>
        </a:p>
      </dgm:t>
    </dgm:pt>
    <dgm:pt modelId="{5CA59615-0DA5-402F-AFD0-F167CB477EB7}" type="parTrans" cxnId="{806145A8-1EAB-4BA5-9D74-2FCCA3DA8715}">
      <dgm:prSet/>
      <dgm:spPr/>
      <dgm:t>
        <a:bodyPr/>
        <a:lstStyle/>
        <a:p>
          <a:endParaRPr lang="ru-RU"/>
        </a:p>
      </dgm:t>
    </dgm:pt>
    <dgm:pt modelId="{1F6942DD-956E-4393-98AA-FDDE98507CBB}" type="sibTrans" cxnId="{806145A8-1EAB-4BA5-9D74-2FCCA3DA8715}">
      <dgm:prSet/>
      <dgm:spPr/>
      <dgm:t>
        <a:bodyPr/>
        <a:lstStyle/>
        <a:p>
          <a:endParaRPr lang="ru-RU"/>
        </a:p>
      </dgm:t>
    </dgm:pt>
    <dgm:pt modelId="{F5916DE2-CCE5-4EE5-ABD7-B3937BC8816A}" type="pres">
      <dgm:prSet presAssocID="{901C7B8D-A9CE-4B32-B422-8F47B7EEA2E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2CF7BCA-2F84-4044-BF28-01EF366B8BCA}" type="pres">
      <dgm:prSet presAssocID="{901C7B8D-A9CE-4B32-B422-8F47B7EEA2E2}" presName="Name1" presStyleCnt="0"/>
      <dgm:spPr/>
    </dgm:pt>
    <dgm:pt modelId="{E0C5A1FA-E471-4BAD-A162-2586447D273D}" type="pres">
      <dgm:prSet presAssocID="{901C7B8D-A9CE-4B32-B422-8F47B7EEA2E2}" presName="cycle" presStyleCnt="0"/>
      <dgm:spPr/>
    </dgm:pt>
    <dgm:pt modelId="{88924024-DC6E-4CED-9824-414394E27B79}" type="pres">
      <dgm:prSet presAssocID="{901C7B8D-A9CE-4B32-B422-8F47B7EEA2E2}" presName="srcNode" presStyleLbl="node1" presStyleIdx="0" presStyleCnt="5"/>
      <dgm:spPr/>
    </dgm:pt>
    <dgm:pt modelId="{99852C03-9B7D-482D-8924-A2D8D00961C8}" type="pres">
      <dgm:prSet presAssocID="{901C7B8D-A9CE-4B32-B422-8F47B7EEA2E2}" presName="conn" presStyleLbl="parChTrans1D2" presStyleIdx="0" presStyleCnt="1"/>
      <dgm:spPr/>
      <dgm:t>
        <a:bodyPr/>
        <a:lstStyle/>
        <a:p>
          <a:endParaRPr lang="ru-RU"/>
        </a:p>
      </dgm:t>
    </dgm:pt>
    <dgm:pt modelId="{E18EA30E-3BCA-47CA-BD75-148360813DFC}" type="pres">
      <dgm:prSet presAssocID="{901C7B8D-A9CE-4B32-B422-8F47B7EEA2E2}" presName="extraNode" presStyleLbl="node1" presStyleIdx="0" presStyleCnt="5"/>
      <dgm:spPr/>
    </dgm:pt>
    <dgm:pt modelId="{8A17B3B0-64E5-4593-844F-94A6FC601331}" type="pres">
      <dgm:prSet presAssocID="{901C7B8D-A9CE-4B32-B422-8F47B7EEA2E2}" presName="dstNode" presStyleLbl="node1" presStyleIdx="0" presStyleCnt="5"/>
      <dgm:spPr/>
    </dgm:pt>
    <dgm:pt modelId="{B844AC16-98E5-4470-AC4A-94FEE078D2D2}" type="pres">
      <dgm:prSet presAssocID="{4CA0EE71-9193-4DF2-B851-A7352D5624C6}" presName="text_1" presStyleLbl="node1" presStyleIdx="0" presStyleCnt="5" custLinFactNeighborX="-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2A8AB-F3A3-4466-93B6-8BD72172CD86}" type="pres">
      <dgm:prSet presAssocID="{4CA0EE71-9193-4DF2-B851-A7352D5624C6}" presName="accent_1" presStyleCnt="0"/>
      <dgm:spPr/>
    </dgm:pt>
    <dgm:pt modelId="{BF66ECC9-D971-44B8-8DD4-1924A4A938E3}" type="pres">
      <dgm:prSet presAssocID="{4CA0EE71-9193-4DF2-B851-A7352D5624C6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54E547-6D2D-46C2-AECA-978F868D2F8D}" type="pres">
      <dgm:prSet presAssocID="{F88FB18F-EE82-457D-9CF5-296D8F35D92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DC954-41E6-496E-934B-2BF1B260A191}" type="pres">
      <dgm:prSet presAssocID="{F88FB18F-EE82-457D-9CF5-296D8F35D927}" presName="accent_2" presStyleCnt="0"/>
      <dgm:spPr/>
    </dgm:pt>
    <dgm:pt modelId="{62D17352-BAB8-4A57-83B8-F771160B2D8F}" type="pres">
      <dgm:prSet presAssocID="{F88FB18F-EE82-457D-9CF5-296D8F35D927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56FFF8A-6066-421D-A558-7A09D8B49962}" type="pres">
      <dgm:prSet presAssocID="{59CE5341-D82C-4DFA-B6DE-DFBF42A852E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1343C-AB4C-4310-841A-86CF883E6B78}" type="pres">
      <dgm:prSet presAssocID="{59CE5341-D82C-4DFA-B6DE-DFBF42A852EC}" presName="accent_3" presStyleCnt="0"/>
      <dgm:spPr/>
    </dgm:pt>
    <dgm:pt modelId="{B571CC3D-5C59-4BB3-B806-D56BF8FB0B74}" type="pres">
      <dgm:prSet presAssocID="{59CE5341-D82C-4DFA-B6DE-DFBF42A852EC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B1DBF4-3801-40E1-AC8C-0326FB910C1A}" type="pres">
      <dgm:prSet presAssocID="{CEEFF934-D759-4CEF-8D55-C11B59CFBD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3D96-045A-472F-9D8B-2DF910C2CAE4}" type="pres">
      <dgm:prSet presAssocID="{CEEFF934-D759-4CEF-8D55-C11B59CFBD10}" presName="accent_4" presStyleCnt="0"/>
      <dgm:spPr/>
    </dgm:pt>
    <dgm:pt modelId="{16489BD4-F41D-41C2-AF1B-BEA2CCB95219}" type="pres">
      <dgm:prSet presAssocID="{CEEFF934-D759-4CEF-8D55-C11B59CFBD10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5C7CE87-111D-49EF-AD38-D44C5A08AA72}" type="pres">
      <dgm:prSet presAssocID="{171EBD4E-1A6C-4A50-B8CC-03B43688AE3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4C0A7-7106-40EF-869C-19648E3222ED}" type="pres">
      <dgm:prSet presAssocID="{171EBD4E-1A6C-4A50-B8CC-03B43688AE3C}" presName="accent_5" presStyleCnt="0"/>
      <dgm:spPr/>
    </dgm:pt>
    <dgm:pt modelId="{5FA4521F-A38E-427E-954B-7CAECC324A25}" type="pres">
      <dgm:prSet presAssocID="{171EBD4E-1A6C-4A50-B8CC-03B43688AE3C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BD15BA53-2B4C-47C7-B1D7-A24CF8110468}" srcId="{901C7B8D-A9CE-4B32-B422-8F47B7EEA2E2}" destId="{F88FB18F-EE82-457D-9CF5-296D8F35D927}" srcOrd="1" destOrd="0" parTransId="{95CB1C0F-1029-4F9A-B47C-D7D9F0DD4B20}" sibTransId="{C08A7CE3-4D88-4F58-B04E-1A5EA0314F99}"/>
    <dgm:cxn modelId="{9912B2B6-1695-41D6-AA31-5A67A365B7D6}" srcId="{901C7B8D-A9CE-4B32-B422-8F47B7EEA2E2}" destId="{CEEFF934-D759-4CEF-8D55-C11B59CFBD10}" srcOrd="3" destOrd="0" parTransId="{0BA01BE3-1046-47AE-A8A7-914E92CBF981}" sibTransId="{DEDB0C8D-A11C-4798-8878-774DCD52E9A0}"/>
    <dgm:cxn modelId="{E15B9A87-CDE4-41EC-BC9F-1F5E1BAEB21E}" type="presOf" srcId="{4CA0EE71-9193-4DF2-B851-A7352D5624C6}" destId="{B844AC16-98E5-4470-AC4A-94FEE078D2D2}" srcOrd="0" destOrd="0" presId="urn:microsoft.com/office/officeart/2008/layout/VerticalCurvedList"/>
    <dgm:cxn modelId="{D82D6A1D-B1EA-47C4-B2CF-76C667CFC8F1}" type="presOf" srcId="{901C7B8D-A9CE-4B32-B422-8F47B7EEA2E2}" destId="{F5916DE2-CCE5-4EE5-ABD7-B3937BC8816A}" srcOrd="0" destOrd="0" presId="urn:microsoft.com/office/officeart/2008/layout/VerticalCurvedList"/>
    <dgm:cxn modelId="{939BF0D1-347F-456B-9DA5-BA37F4532B91}" type="presOf" srcId="{171EBD4E-1A6C-4A50-B8CC-03B43688AE3C}" destId="{75C7CE87-111D-49EF-AD38-D44C5A08AA72}" srcOrd="0" destOrd="0" presId="urn:microsoft.com/office/officeart/2008/layout/VerticalCurvedList"/>
    <dgm:cxn modelId="{9A52B70F-D627-45D5-8DCF-D33B4C1B6F49}" srcId="{901C7B8D-A9CE-4B32-B422-8F47B7EEA2E2}" destId="{59CE5341-D82C-4DFA-B6DE-DFBF42A852EC}" srcOrd="2" destOrd="0" parTransId="{32AA361B-484A-40BE-9AAF-41DA95464199}" sibTransId="{559550C3-3E64-4019-A274-11D1E57EC268}"/>
    <dgm:cxn modelId="{FCCC83D0-4B5E-446A-B566-6F14664A0CC4}" srcId="{901C7B8D-A9CE-4B32-B422-8F47B7EEA2E2}" destId="{4CA0EE71-9193-4DF2-B851-A7352D5624C6}" srcOrd="0" destOrd="0" parTransId="{C8DD919B-ECB1-4720-973B-E3708095B79F}" sibTransId="{8BA8A9A7-F202-4110-915B-A7CCCD30820A}"/>
    <dgm:cxn modelId="{DD70826F-1A2E-46E5-AF96-8C0EF67EA9D9}" type="presOf" srcId="{59CE5341-D82C-4DFA-B6DE-DFBF42A852EC}" destId="{456FFF8A-6066-421D-A558-7A09D8B49962}" srcOrd="0" destOrd="0" presId="urn:microsoft.com/office/officeart/2008/layout/VerticalCurvedList"/>
    <dgm:cxn modelId="{806145A8-1EAB-4BA5-9D74-2FCCA3DA8715}" srcId="{901C7B8D-A9CE-4B32-B422-8F47B7EEA2E2}" destId="{171EBD4E-1A6C-4A50-B8CC-03B43688AE3C}" srcOrd="4" destOrd="0" parTransId="{5CA59615-0DA5-402F-AFD0-F167CB477EB7}" sibTransId="{1F6942DD-956E-4393-98AA-FDDE98507CBB}"/>
    <dgm:cxn modelId="{B27AD499-7FEC-4EC3-8253-62C522DCD927}" type="presOf" srcId="{CEEFF934-D759-4CEF-8D55-C11B59CFBD10}" destId="{15B1DBF4-3801-40E1-AC8C-0326FB910C1A}" srcOrd="0" destOrd="0" presId="urn:microsoft.com/office/officeart/2008/layout/VerticalCurvedList"/>
    <dgm:cxn modelId="{3DC24514-0829-4561-8EBB-0C03D5C67B18}" type="presOf" srcId="{8BA8A9A7-F202-4110-915B-A7CCCD30820A}" destId="{99852C03-9B7D-482D-8924-A2D8D00961C8}" srcOrd="0" destOrd="0" presId="urn:microsoft.com/office/officeart/2008/layout/VerticalCurvedList"/>
    <dgm:cxn modelId="{67A37716-916F-4F95-B6AF-52116D8778CA}" type="presOf" srcId="{F88FB18F-EE82-457D-9CF5-296D8F35D927}" destId="{4954E547-6D2D-46C2-AECA-978F868D2F8D}" srcOrd="0" destOrd="0" presId="urn:microsoft.com/office/officeart/2008/layout/VerticalCurvedList"/>
    <dgm:cxn modelId="{D3E78ACF-BD66-48DE-8762-2DA2FFEC1335}" type="presParOf" srcId="{F5916DE2-CCE5-4EE5-ABD7-B3937BC8816A}" destId="{D2CF7BCA-2F84-4044-BF28-01EF366B8BCA}" srcOrd="0" destOrd="0" presId="urn:microsoft.com/office/officeart/2008/layout/VerticalCurvedList"/>
    <dgm:cxn modelId="{9F026222-ED49-4B47-9B39-A63CBC1BEBD2}" type="presParOf" srcId="{D2CF7BCA-2F84-4044-BF28-01EF366B8BCA}" destId="{E0C5A1FA-E471-4BAD-A162-2586447D273D}" srcOrd="0" destOrd="0" presId="urn:microsoft.com/office/officeart/2008/layout/VerticalCurvedList"/>
    <dgm:cxn modelId="{58075602-C158-4E92-A5B7-3ED3E2866014}" type="presParOf" srcId="{E0C5A1FA-E471-4BAD-A162-2586447D273D}" destId="{88924024-DC6E-4CED-9824-414394E27B79}" srcOrd="0" destOrd="0" presId="urn:microsoft.com/office/officeart/2008/layout/VerticalCurvedList"/>
    <dgm:cxn modelId="{B2BBAA32-FA9B-4AC2-8590-B9B9C3A70593}" type="presParOf" srcId="{E0C5A1FA-E471-4BAD-A162-2586447D273D}" destId="{99852C03-9B7D-482D-8924-A2D8D00961C8}" srcOrd="1" destOrd="0" presId="urn:microsoft.com/office/officeart/2008/layout/VerticalCurvedList"/>
    <dgm:cxn modelId="{1073BF0B-CC81-4ADD-BBE5-9315BD5AB1A0}" type="presParOf" srcId="{E0C5A1FA-E471-4BAD-A162-2586447D273D}" destId="{E18EA30E-3BCA-47CA-BD75-148360813DFC}" srcOrd="2" destOrd="0" presId="urn:microsoft.com/office/officeart/2008/layout/VerticalCurvedList"/>
    <dgm:cxn modelId="{BD3CFB3F-0335-4289-B116-348B4D3EEB60}" type="presParOf" srcId="{E0C5A1FA-E471-4BAD-A162-2586447D273D}" destId="{8A17B3B0-64E5-4593-844F-94A6FC601331}" srcOrd="3" destOrd="0" presId="urn:microsoft.com/office/officeart/2008/layout/VerticalCurvedList"/>
    <dgm:cxn modelId="{B7E9F963-FA26-461F-80EF-C53647AB3EC4}" type="presParOf" srcId="{D2CF7BCA-2F84-4044-BF28-01EF366B8BCA}" destId="{B844AC16-98E5-4470-AC4A-94FEE078D2D2}" srcOrd="1" destOrd="0" presId="urn:microsoft.com/office/officeart/2008/layout/VerticalCurvedList"/>
    <dgm:cxn modelId="{8F93B722-3AB5-477A-8C97-24BA29F6CE7F}" type="presParOf" srcId="{D2CF7BCA-2F84-4044-BF28-01EF366B8BCA}" destId="{1A32A8AB-F3A3-4466-93B6-8BD72172CD86}" srcOrd="2" destOrd="0" presId="urn:microsoft.com/office/officeart/2008/layout/VerticalCurvedList"/>
    <dgm:cxn modelId="{5434DF17-89F5-49F2-B8A7-1A2A076AE867}" type="presParOf" srcId="{1A32A8AB-F3A3-4466-93B6-8BD72172CD86}" destId="{BF66ECC9-D971-44B8-8DD4-1924A4A938E3}" srcOrd="0" destOrd="0" presId="urn:microsoft.com/office/officeart/2008/layout/VerticalCurvedList"/>
    <dgm:cxn modelId="{8EAA09A5-3633-471D-9ACD-B92CF9167E0D}" type="presParOf" srcId="{D2CF7BCA-2F84-4044-BF28-01EF366B8BCA}" destId="{4954E547-6D2D-46C2-AECA-978F868D2F8D}" srcOrd="3" destOrd="0" presId="urn:microsoft.com/office/officeart/2008/layout/VerticalCurvedList"/>
    <dgm:cxn modelId="{CDDDAA93-34E1-4EDD-AA93-384524AA4374}" type="presParOf" srcId="{D2CF7BCA-2F84-4044-BF28-01EF366B8BCA}" destId="{990DC954-41E6-496E-934B-2BF1B260A191}" srcOrd="4" destOrd="0" presId="urn:microsoft.com/office/officeart/2008/layout/VerticalCurvedList"/>
    <dgm:cxn modelId="{10E101A8-C080-4086-9C77-C30086D61B3D}" type="presParOf" srcId="{990DC954-41E6-496E-934B-2BF1B260A191}" destId="{62D17352-BAB8-4A57-83B8-F771160B2D8F}" srcOrd="0" destOrd="0" presId="urn:microsoft.com/office/officeart/2008/layout/VerticalCurvedList"/>
    <dgm:cxn modelId="{12D465FB-953A-47E4-A116-7F30C1A61DEE}" type="presParOf" srcId="{D2CF7BCA-2F84-4044-BF28-01EF366B8BCA}" destId="{456FFF8A-6066-421D-A558-7A09D8B49962}" srcOrd="5" destOrd="0" presId="urn:microsoft.com/office/officeart/2008/layout/VerticalCurvedList"/>
    <dgm:cxn modelId="{24815023-47D6-4397-88B7-46FFB20195D4}" type="presParOf" srcId="{D2CF7BCA-2F84-4044-BF28-01EF366B8BCA}" destId="{EC91343C-AB4C-4310-841A-86CF883E6B78}" srcOrd="6" destOrd="0" presId="urn:microsoft.com/office/officeart/2008/layout/VerticalCurvedList"/>
    <dgm:cxn modelId="{E814FB73-93BB-4120-B702-F8EA468910CF}" type="presParOf" srcId="{EC91343C-AB4C-4310-841A-86CF883E6B78}" destId="{B571CC3D-5C59-4BB3-B806-D56BF8FB0B74}" srcOrd="0" destOrd="0" presId="urn:microsoft.com/office/officeart/2008/layout/VerticalCurvedList"/>
    <dgm:cxn modelId="{EA00D069-FCFB-4EE7-A376-E8E1D6364D62}" type="presParOf" srcId="{D2CF7BCA-2F84-4044-BF28-01EF366B8BCA}" destId="{15B1DBF4-3801-40E1-AC8C-0326FB910C1A}" srcOrd="7" destOrd="0" presId="urn:microsoft.com/office/officeart/2008/layout/VerticalCurvedList"/>
    <dgm:cxn modelId="{A09B720A-C01D-4254-9F53-87A60A778CBE}" type="presParOf" srcId="{D2CF7BCA-2F84-4044-BF28-01EF366B8BCA}" destId="{91663D96-045A-472F-9D8B-2DF910C2CAE4}" srcOrd="8" destOrd="0" presId="urn:microsoft.com/office/officeart/2008/layout/VerticalCurvedList"/>
    <dgm:cxn modelId="{95772AD6-961E-493F-B519-4F642E6123E8}" type="presParOf" srcId="{91663D96-045A-472F-9D8B-2DF910C2CAE4}" destId="{16489BD4-F41D-41C2-AF1B-BEA2CCB95219}" srcOrd="0" destOrd="0" presId="urn:microsoft.com/office/officeart/2008/layout/VerticalCurvedList"/>
    <dgm:cxn modelId="{782525B0-347B-4035-B98E-99B95905A31B}" type="presParOf" srcId="{D2CF7BCA-2F84-4044-BF28-01EF366B8BCA}" destId="{75C7CE87-111D-49EF-AD38-D44C5A08AA72}" srcOrd="9" destOrd="0" presId="urn:microsoft.com/office/officeart/2008/layout/VerticalCurvedList"/>
    <dgm:cxn modelId="{BED94A4C-C64B-4578-AE24-7D576CFD9529}" type="presParOf" srcId="{D2CF7BCA-2F84-4044-BF28-01EF366B8BCA}" destId="{BF74C0A7-7106-40EF-869C-19648E3222ED}" srcOrd="10" destOrd="0" presId="urn:microsoft.com/office/officeart/2008/layout/VerticalCurvedList"/>
    <dgm:cxn modelId="{6A52ACB7-4ADF-4444-8BF0-6BA0AD6066DF}" type="presParOf" srcId="{BF74C0A7-7106-40EF-869C-19648E3222ED}" destId="{5FA4521F-A38E-427E-954B-7CAECC324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22179E-B160-4E1B-8741-1555B51BB60C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A9F59A61-4DA7-4D7D-A9E7-EA74C83C63FF}">
      <dgm:prSet custT="1"/>
      <dgm:spPr/>
      <dgm:t>
        <a:bodyPr/>
        <a:lstStyle/>
        <a:p>
          <a:pPr rtl="0"/>
          <a:r>
            <a:rPr lang="ru-RU" sz="2000" b="1" dirty="0"/>
            <a:t>Гражданское воспитание. </a:t>
          </a:r>
        </a:p>
      </dgm:t>
    </dgm:pt>
    <dgm:pt modelId="{745C4C4C-947F-4FA4-B7D7-F95A46076F21}" type="parTrans" cxnId="{945E6F0B-8C77-47AD-8A80-FFDB7B34D113}">
      <dgm:prSet/>
      <dgm:spPr/>
      <dgm:t>
        <a:bodyPr/>
        <a:lstStyle/>
        <a:p>
          <a:endParaRPr lang="ru-RU" sz="1800"/>
        </a:p>
      </dgm:t>
    </dgm:pt>
    <dgm:pt modelId="{BDBB0448-153C-4B01-9246-7D6C86A2361F}" type="sibTrans" cxnId="{945E6F0B-8C77-47AD-8A80-FFDB7B34D113}">
      <dgm:prSet/>
      <dgm:spPr/>
      <dgm:t>
        <a:bodyPr/>
        <a:lstStyle/>
        <a:p>
          <a:endParaRPr lang="ru-RU" sz="1800"/>
        </a:p>
      </dgm:t>
    </dgm:pt>
    <dgm:pt modelId="{6D818650-1CE7-4D38-A01D-1BD47BE964F1}">
      <dgm:prSet custT="1"/>
      <dgm:spPr/>
      <dgm:t>
        <a:bodyPr/>
        <a:lstStyle/>
        <a:p>
          <a:pPr rtl="0"/>
          <a:r>
            <a:rPr lang="ru-RU" sz="2000" b="1" dirty="0"/>
            <a:t>Патриотическое воспитание. </a:t>
          </a:r>
        </a:p>
      </dgm:t>
    </dgm:pt>
    <dgm:pt modelId="{08390966-1966-4EE2-AE1B-806CCF95CCA8}" type="parTrans" cxnId="{AE702DA2-EF64-49CA-A03F-E108FE456010}">
      <dgm:prSet/>
      <dgm:spPr/>
      <dgm:t>
        <a:bodyPr/>
        <a:lstStyle/>
        <a:p>
          <a:endParaRPr lang="ru-RU" sz="1800"/>
        </a:p>
      </dgm:t>
    </dgm:pt>
    <dgm:pt modelId="{5974B649-B1A8-4013-B1D7-247CA2EF646D}" type="sibTrans" cxnId="{AE702DA2-EF64-49CA-A03F-E108FE456010}">
      <dgm:prSet/>
      <dgm:spPr/>
      <dgm:t>
        <a:bodyPr/>
        <a:lstStyle/>
        <a:p>
          <a:endParaRPr lang="ru-RU" sz="1800"/>
        </a:p>
      </dgm:t>
    </dgm:pt>
    <dgm:pt modelId="{CE0EB838-F62E-419F-9D32-441D9B2C5B81}">
      <dgm:prSet custT="1"/>
      <dgm:spPr/>
      <dgm:t>
        <a:bodyPr/>
        <a:lstStyle/>
        <a:p>
          <a:pPr rtl="0"/>
          <a:r>
            <a:rPr lang="ru-RU" sz="2000" b="1" dirty="0"/>
            <a:t>Духовно-нравственное. </a:t>
          </a:r>
        </a:p>
      </dgm:t>
    </dgm:pt>
    <dgm:pt modelId="{ACE30D73-C972-4D3E-B962-613AF77B997F}" type="parTrans" cxnId="{7E457C06-81C3-4F68-8FA7-F30021B35A0F}">
      <dgm:prSet/>
      <dgm:spPr/>
      <dgm:t>
        <a:bodyPr/>
        <a:lstStyle/>
        <a:p>
          <a:endParaRPr lang="ru-RU" sz="1800"/>
        </a:p>
      </dgm:t>
    </dgm:pt>
    <dgm:pt modelId="{C09D097E-7ECC-4CED-9542-9119DD368E22}" type="sibTrans" cxnId="{7E457C06-81C3-4F68-8FA7-F30021B35A0F}">
      <dgm:prSet/>
      <dgm:spPr/>
      <dgm:t>
        <a:bodyPr/>
        <a:lstStyle/>
        <a:p>
          <a:endParaRPr lang="ru-RU" sz="1800"/>
        </a:p>
      </dgm:t>
    </dgm:pt>
    <dgm:pt modelId="{55F62DCF-40A0-4659-BA97-2AF48DBB0057}">
      <dgm:prSet custT="1"/>
      <dgm:spPr/>
      <dgm:t>
        <a:bodyPr/>
        <a:lstStyle/>
        <a:p>
          <a:pPr rtl="0"/>
          <a:r>
            <a:rPr lang="ru-RU" sz="2000" b="1" dirty="0"/>
            <a:t>Эстетическое воспитание. </a:t>
          </a:r>
        </a:p>
      </dgm:t>
    </dgm:pt>
    <dgm:pt modelId="{11703A43-574B-4D2F-B35B-A22EB377223F}" type="parTrans" cxnId="{33E22D93-FEA8-4AC9-8784-0D8C54EB147F}">
      <dgm:prSet/>
      <dgm:spPr/>
      <dgm:t>
        <a:bodyPr/>
        <a:lstStyle/>
        <a:p>
          <a:endParaRPr lang="ru-RU" sz="1800"/>
        </a:p>
      </dgm:t>
    </dgm:pt>
    <dgm:pt modelId="{0038F3A7-989C-4AF3-B9E3-AEF19CA9324D}" type="sibTrans" cxnId="{33E22D93-FEA8-4AC9-8784-0D8C54EB147F}">
      <dgm:prSet/>
      <dgm:spPr/>
      <dgm:t>
        <a:bodyPr/>
        <a:lstStyle/>
        <a:p>
          <a:endParaRPr lang="ru-RU" sz="1800"/>
        </a:p>
      </dgm:t>
    </dgm:pt>
    <dgm:pt modelId="{A8C3FBED-C3CB-4522-9B9A-C552FE295626}">
      <dgm:prSet custT="1"/>
      <dgm:spPr/>
      <dgm:t>
        <a:bodyPr/>
        <a:lstStyle/>
        <a:p>
          <a:pPr rtl="0"/>
          <a:r>
            <a:rPr lang="ru-RU" sz="1800" b="1" dirty="0"/>
            <a:t>Физическое воспитание, формирование культуры здорового образа жизни и эмоционального благополучия.</a:t>
          </a:r>
        </a:p>
      </dgm:t>
    </dgm:pt>
    <dgm:pt modelId="{CC93910A-3E9F-42A0-835B-DD7ECDFBE845}" type="parTrans" cxnId="{41161E0A-4212-42E5-A0FB-D75ADED98005}">
      <dgm:prSet/>
      <dgm:spPr/>
      <dgm:t>
        <a:bodyPr/>
        <a:lstStyle/>
        <a:p>
          <a:endParaRPr lang="ru-RU" sz="1800"/>
        </a:p>
      </dgm:t>
    </dgm:pt>
    <dgm:pt modelId="{589D7A7E-4871-44B1-91FB-1E1495FCA3F0}" type="sibTrans" cxnId="{41161E0A-4212-42E5-A0FB-D75ADED98005}">
      <dgm:prSet/>
      <dgm:spPr/>
      <dgm:t>
        <a:bodyPr/>
        <a:lstStyle/>
        <a:p>
          <a:endParaRPr lang="ru-RU" sz="1800"/>
        </a:p>
      </dgm:t>
    </dgm:pt>
    <dgm:pt modelId="{589A1B97-64CD-4FFE-B25C-E60E76780B4E}">
      <dgm:prSet custT="1"/>
      <dgm:spPr/>
      <dgm:t>
        <a:bodyPr/>
        <a:lstStyle/>
        <a:p>
          <a:pPr rtl="0"/>
          <a:r>
            <a:rPr lang="ru-RU" sz="2000" b="1"/>
            <a:t>Трудовое воспитание. </a:t>
          </a:r>
        </a:p>
      </dgm:t>
    </dgm:pt>
    <dgm:pt modelId="{01D5858C-0559-4203-9CB6-D726FE8FEEFF}" type="parTrans" cxnId="{0AFD047F-6199-41B2-A809-EF0670CC505E}">
      <dgm:prSet/>
      <dgm:spPr/>
      <dgm:t>
        <a:bodyPr/>
        <a:lstStyle/>
        <a:p>
          <a:endParaRPr lang="ru-RU" sz="1800"/>
        </a:p>
      </dgm:t>
    </dgm:pt>
    <dgm:pt modelId="{77F86882-410F-467B-AA77-C2AAC2228526}" type="sibTrans" cxnId="{0AFD047F-6199-41B2-A809-EF0670CC505E}">
      <dgm:prSet/>
      <dgm:spPr/>
      <dgm:t>
        <a:bodyPr/>
        <a:lstStyle/>
        <a:p>
          <a:endParaRPr lang="ru-RU" sz="1800"/>
        </a:p>
      </dgm:t>
    </dgm:pt>
    <dgm:pt modelId="{E961BC88-060A-4CB8-A240-A7AC8915A37A}">
      <dgm:prSet custT="1"/>
      <dgm:spPr/>
      <dgm:t>
        <a:bodyPr/>
        <a:lstStyle/>
        <a:p>
          <a:pPr rtl="0"/>
          <a:r>
            <a:rPr lang="ru-RU" sz="2000" b="1" dirty="0"/>
            <a:t>Экологическое воспитание. </a:t>
          </a:r>
        </a:p>
      </dgm:t>
    </dgm:pt>
    <dgm:pt modelId="{8265BFB0-A67B-4F8D-B9D9-E6BD45FF8040}" type="parTrans" cxnId="{D0C23715-437C-4BF4-91AF-C6B1C85964EB}">
      <dgm:prSet/>
      <dgm:spPr/>
      <dgm:t>
        <a:bodyPr/>
        <a:lstStyle/>
        <a:p>
          <a:endParaRPr lang="ru-RU" sz="1800"/>
        </a:p>
      </dgm:t>
    </dgm:pt>
    <dgm:pt modelId="{361CAD63-68A2-4A28-B721-F6AEAD496BFD}" type="sibTrans" cxnId="{D0C23715-437C-4BF4-91AF-C6B1C85964EB}">
      <dgm:prSet/>
      <dgm:spPr/>
      <dgm:t>
        <a:bodyPr/>
        <a:lstStyle/>
        <a:p>
          <a:endParaRPr lang="ru-RU" sz="1800"/>
        </a:p>
      </dgm:t>
    </dgm:pt>
    <dgm:pt modelId="{48552924-52D7-46DA-8CD7-BC60D56312F3}">
      <dgm:prSet custT="1"/>
      <dgm:spPr/>
      <dgm:t>
        <a:bodyPr/>
        <a:lstStyle/>
        <a:p>
          <a:pPr rtl="0"/>
          <a:r>
            <a:rPr lang="ru-RU" sz="2000" b="1" dirty="0"/>
            <a:t>Ценности научного познания</a:t>
          </a:r>
        </a:p>
      </dgm:t>
    </dgm:pt>
    <dgm:pt modelId="{58B7B551-8759-4F94-951A-6C7E8D680281}" type="parTrans" cxnId="{0FE904B1-EF23-439D-963E-8E27E8FD0702}">
      <dgm:prSet/>
      <dgm:spPr/>
      <dgm:t>
        <a:bodyPr/>
        <a:lstStyle/>
        <a:p>
          <a:endParaRPr lang="ru-RU" sz="1800"/>
        </a:p>
      </dgm:t>
    </dgm:pt>
    <dgm:pt modelId="{F8DF67C9-82D3-4DDB-A817-9DCF5533B8FB}" type="sibTrans" cxnId="{0FE904B1-EF23-439D-963E-8E27E8FD0702}">
      <dgm:prSet/>
      <dgm:spPr/>
      <dgm:t>
        <a:bodyPr/>
        <a:lstStyle/>
        <a:p>
          <a:endParaRPr lang="ru-RU" sz="1800"/>
        </a:p>
      </dgm:t>
    </dgm:pt>
    <dgm:pt modelId="{3892FD14-14E9-416D-AB8D-825B3DA4E604}" type="pres">
      <dgm:prSet presAssocID="{E322179E-B160-4E1B-8741-1555B51BB60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0A201E-98FB-42EC-A0B5-03E29EFB046D}" type="pres">
      <dgm:prSet presAssocID="{A9F59A61-4DA7-4D7D-A9E7-EA74C83C63F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2C35F-29A0-4953-BCF1-DEC3096A5B3E}" type="pres">
      <dgm:prSet presAssocID="{BDBB0448-153C-4B01-9246-7D6C86A2361F}" presName="sibTrans" presStyleCnt="0"/>
      <dgm:spPr/>
    </dgm:pt>
    <dgm:pt modelId="{4E3EB200-39BC-49FB-98AF-AC3ED30708D2}" type="pres">
      <dgm:prSet presAssocID="{6D818650-1CE7-4D38-A01D-1BD47BE964F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8F0CF-409F-4D04-ACF8-58417D75F252}" type="pres">
      <dgm:prSet presAssocID="{5974B649-B1A8-4013-B1D7-247CA2EF646D}" presName="sibTrans" presStyleCnt="0"/>
      <dgm:spPr/>
    </dgm:pt>
    <dgm:pt modelId="{68E94901-7DF6-41D5-ACAF-F5EDB0BC3839}" type="pres">
      <dgm:prSet presAssocID="{CE0EB838-F62E-419F-9D32-441D9B2C5B8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232EF-284E-4320-96EB-32ECAF9DECB5}" type="pres">
      <dgm:prSet presAssocID="{C09D097E-7ECC-4CED-9542-9119DD368E22}" presName="sibTrans" presStyleCnt="0"/>
      <dgm:spPr/>
    </dgm:pt>
    <dgm:pt modelId="{9F9FCEB6-65B7-442A-8C24-6185FA02568C}" type="pres">
      <dgm:prSet presAssocID="{55F62DCF-40A0-4659-BA97-2AF48DBB0057}" presName="node" presStyleLbl="node1" presStyleIdx="3" presStyleCnt="8" custLinFactNeighborX="-1721" custLinFactNeighborY="-1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18480-8917-4CB9-898F-1A943DC9F324}" type="pres">
      <dgm:prSet presAssocID="{0038F3A7-989C-4AF3-B9E3-AEF19CA9324D}" presName="sibTrans" presStyleCnt="0"/>
      <dgm:spPr/>
    </dgm:pt>
    <dgm:pt modelId="{71D4FA78-1BE8-475D-9C9D-F61094E04273}" type="pres">
      <dgm:prSet presAssocID="{A8C3FBED-C3CB-4522-9B9A-C552FE29562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6772B-B317-45F2-8CC4-5BCE7AFD502B}" type="pres">
      <dgm:prSet presAssocID="{589D7A7E-4871-44B1-91FB-1E1495FCA3F0}" presName="sibTrans" presStyleCnt="0"/>
      <dgm:spPr/>
    </dgm:pt>
    <dgm:pt modelId="{736090D7-8F3F-489F-98F0-FE2FCE5A991F}" type="pres">
      <dgm:prSet presAssocID="{589A1B97-64CD-4FFE-B25C-E60E76780B4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02C6D-20F7-48F2-9F7E-7387AB6D0AD4}" type="pres">
      <dgm:prSet presAssocID="{77F86882-410F-467B-AA77-C2AAC2228526}" presName="sibTrans" presStyleCnt="0"/>
      <dgm:spPr/>
    </dgm:pt>
    <dgm:pt modelId="{AF16D514-CFDD-4CFB-AB77-CE969679BFC1}" type="pres">
      <dgm:prSet presAssocID="{E961BC88-060A-4CB8-A240-A7AC8915A37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200CD-201E-4847-8419-78F17E904B38}" type="pres">
      <dgm:prSet presAssocID="{361CAD63-68A2-4A28-B721-F6AEAD496BFD}" presName="sibTrans" presStyleCnt="0"/>
      <dgm:spPr/>
    </dgm:pt>
    <dgm:pt modelId="{094DEC37-8A3A-43CE-8B17-7D0A8B730756}" type="pres">
      <dgm:prSet presAssocID="{48552924-52D7-46DA-8CD7-BC60D56312F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C23715-437C-4BF4-91AF-C6B1C85964EB}" srcId="{E322179E-B160-4E1B-8741-1555B51BB60C}" destId="{E961BC88-060A-4CB8-A240-A7AC8915A37A}" srcOrd="6" destOrd="0" parTransId="{8265BFB0-A67B-4F8D-B9D9-E6BD45FF8040}" sibTransId="{361CAD63-68A2-4A28-B721-F6AEAD496BFD}"/>
    <dgm:cxn modelId="{945E6F0B-8C77-47AD-8A80-FFDB7B34D113}" srcId="{E322179E-B160-4E1B-8741-1555B51BB60C}" destId="{A9F59A61-4DA7-4D7D-A9E7-EA74C83C63FF}" srcOrd="0" destOrd="0" parTransId="{745C4C4C-947F-4FA4-B7D7-F95A46076F21}" sibTransId="{BDBB0448-153C-4B01-9246-7D6C86A2361F}"/>
    <dgm:cxn modelId="{7E457C06-81C3-4F68-8FA7-F30021B35A0F}" srcId="{E322179E-B160-4E1B-8741-1555B51BB60C}" destId="{CE0EB838-F62E-419F-9D32-441D9B2C5B81}" srcOrd="2" destOrd="0" parTransId="{ACE30D73-C972-4D3E-B962-613AF77B997F}" sibTransId="{C09D097E-7ECC-4CED-9542-9119DD368E22}"/>
    <dgm:cxn modelId="{D9BC2FE9-6DC6-45E2-9017-E98453AB0841}" type="presOf" srcId="{55F62DCF-40A0-4659-BA97-2AF48DBB0057}" destId="{9F9FCEB6-65B7-442A-8C24-6185FA02568C}" srcOrd="0" destOrd="0" presId="urn:microsoft.com/office/officeart/2005/8/layout/default"/>
    <dgm:cxn modelId="{4FB715D9-3AD5-483E-845A-D5F4C6CE0ED2}" type="presOf" srcId="{6D818650-1CE7-4D38-A01D-1BD47BE964F1}" destId="{4E3EB200-39BC-49FB-98AF-AC3ED30708D2}" srcOrd="0" destOrd="0" presId="urn:microsoft.com/office/officeart/2005/8/layout/default"/>
    <dgm:cxn modelId="{0AFD047F-6199-41B2-A809-EF0670CC505E}" srcId="{E322179E-B160-4E1B-8741-1555B51BB60C}" destId="{589A1B97-64CD-4FFE-B25C-E60E76780B4E}" srcOrd="5" destOrd="0" parTransId="{01D5858C-0559-4203-9CB6-D726FE8FEEFF}" sibTransId="{77F86882-410F-467B-AA77-C2AAC2228526}"/>
    <dgm:cxn modelId="{02E6BD3B-13C6-4EE8-A75F-8316711F48B7}" type="presOf" srcId="{E322179E-B160-4E1B-8741-1555B51BB60C}" destId="{3892FD14-14E9-416D-AB8D-825B3DA4E604}" srcOrd="0" destOrd="0" presId="urn:microsoft.com/office/officeart/2005/8/layout/default"/>
    <dgm:cxn modelId="{CB529140-6F50-4E1A-B945-C44633A57653}" type="presOf" srcId="{A8C3FBED-C3CB-4522-9B9A-C552FE295626}" destId="{71D4FA78-1BE8-475D-9C9D-F61094E04273}" srcOrd="0" destOrd="0" presId="urn:microsoft.com/office/officeart/2005/8/layout/default"/>
    <dgm:cxn modelId="{4C2A182B-9880-4283-B990-253A09829B02}" type="presOf" srcId="{589A1B97-64CD-4FFE-B25C-E60E76780B4E}" destId="{736090D7-8F3F-489F-98F0-FE2FCE5A991F}" srcOrd="0" destOrd="0" presId="urn:microsoft.com/office/officeart/2005/8/layout/default"/>
    <dgm:cxn modelId="{AE702DA2-EF64-49CA-A03F-E108FE456010}" srcId="{E322179E-B160-4E1B-8741-1555B51BB60C}" destId="{6D818650-1CE7-4D38-A01D-1BD47BE964F1}" srcOrd="1" destOrd="0" parTransId="{08390966-1966-4EE2-AE1B-806CCF95CCA8}" sibTransId="{5974B649-B1A8-4013-B1D7-247CA2EF646D}"/>
    <dgm:cxn modelId="{39C0A0FF-B7BB-4266-86E7-6DE9CA2BEDC4}" type="presOf" srcId="{48552924-52D7-46DA-8CD7-BC60D56312F3}" destId="{094DEC37-8A3A-43CE-8B17-7D0A8B730756}" srcOrd="0" destOrd="0" presId="urn:microsoft.com/office/officeart/2005/8/layout/default"/>
    <dgm:cxn modelId="{41161E0A-4212-42E5-A0FB-D75ADED98005}" srcId="{E322179E-B160-4E1B-8741-1555B51BB60C}" destId="{A8C3FBED-C3CB-4522-9B9A-C552FE295626}" srcOrd="4" destOrd="0" parTransId="{CC93910A-3E9F-42A0-835B-DD7ECDFBE845}" sibTransId="{589D7A7E-4871-44B1-91FB-1E1495FCA3F0}"/>
    <dgm:cxn modelId="{0FE904B1-EF23-439D-963E-8E27E8FD0702}" srcId="{E322179E-B160-4E1B-8741-1555B51BB60C}" destId="{48552924-52D7-46DA-8CD7-BC60D56312F3}" srcOrd="7" destOrd="0" parTransId="{58B7B551-8759-4F94-951A-6C7E8D680281}" sibTransId="{F8DF67C9-82D3-4DDB-A817-9DCF5533B8FB}"/>
    <dgm:cxn modelId="{33E22D93-FEA8-4AC9-8784-0D8C54EB147F}" srcId="{E322179E-B160-4E1B-8741-1555B51BB60C}" destId="{55F62DCF-40A0-4659-BA97-2AF48DBB0057}" srcOrd="3" destOrd="0" parTransId="{11703A43-574B-4D2F-B35B-A22EB377223F}" sibTransId="{0038F3A7-989C-4AF3-B9E3-AEF19CA9324D}"/>
    <dgm:cxn modelId="{29E65227-23B8-48BF-8FD6-CD2C5C5F6B2E}" type="presOf" srcId="{A9F59A61-4DA7-4D7D-A9E7-EA74C83C63FF}" destId="{650A201E-98FB-42EC-A0B5-03E29EFB046D}" srcOrd="0" destOrd="0" presId="urn:microsoft.com/office/officeart/2005/8/layout/default"/>
    <dgm:cxn modelId="{3E4B65DF-A0BF-468D-ADD3-278A3A31A342}" type="presOf" srcId="{CE0EB838-F62E-419F-9D32-441D9B2C5B81}" destId="{68E94901-7DF6-41D5-ACAF-F5EDB0BC3839}" srcOrd="0" destOrd="0" presId="urn:microsoft.com/office/officeart/2005/8/layout/default"/>
    <dgm:cxn modelId="{B751816B-8F5B-4A6B-8F9D-56AC04BBE8F2}" type="presOf" srcId="{E961BC88-060A-4CB8-A240-A7AC8915A37A}" destId="{AF16D514-CFDD-4CFB-AB77-CE969679BFC1}" srcOrd="0" destOrd="0" presId="urn:microsoft.com/office/officeart/2005/8/layout/default"/>
    <dgm:cxn modelId="{0F0F5C43-F207-4218-BCDE-BA02608AEB56}" type="presParOf" srcId="{3892FD14-14E9-416D-AB8D-825B3DA4E604}" destId="{650A201E-98FB-42EC-A0B5-03E29EFB046D}" srcOrd="0" destOrd="0" presId="urn:microsoft.com/office/officeart/2005/8/layout/default"/>
    <dgm:cxn modelId="{F1DFAA82-68C9-4936-BF6E-8C50C823B18B}" type="presParOf" srcId="{3892FD14-14E9-416D-AB8D-825B3DA4E604}" destId="{2C52C35F-29A0-4953-BCF1-DEC3096A5B3E}" srcOrd="1" destOrd="0" presId="urn:microsoft.com/office/officeart/2005/8/layout/default"/>
    <dgm:cxn modelId="{BA43BC41-5B43-49EC-BA0D-49ACA53427BC}" type="presParOf" srcId="{3892FD14-14E9-416D-AB8D-825B3DA4E604}" destId="{4E3EB200-39BC-49FB-98AF-AC3ED30708D2}" srcOrd="2" destOrd="0" presId="urn:microsoft.com/office/officeart/2005/8/layout/default"/>
    <dgm:cxn modelId="{93D8F13A-F762-4E71-867A-EF9A923BC3DA}" type="presParOf" srcId="{3892FD14-14E9-416D-AB8D-825B3DA4E604}" destId="{3BE8F0CF-409F-4D04-ACF8-58417D75F252}" srcOrd="3" destOrd="0" presId="urn:microsoft.com/office/officeart/2005/8/layout/default"/>
    <dgm:cxn modelId="{612D79CA-7F27-4D9C-9076-24BCDA0550AF}" type="presParOf" srcId="{3892FD14-14E9-416D-AB8D-825B3DA4E604}" destId="{68E94901-7DF6-41D5-ACAF-F5EDB0BC3839}" srcOrd="4" destOrd="0" presId="urn:microsoft.com/office/officeart/2005/8/layout/default"/>
    <dgm:cxn modelId="{7AFBEAC7-ADC8-4F43-9F78-1703898ED6ED}" type="presParOf" srcId="{3892FD14-14E9-416D-AB8D-825B3DA4E604}" destId="{01D232EF-284E-4320-96EB-32ECAF9DECB5}" srcOrd="5" destOrd="0" presId="urn:microsoft.com/office/officeart/2005/8/layout/default"/>
    <dgm:cxn modelId="{C71096C3-1005-428D-A783-6BA537077450}" type="presParOf" srcId="{3892FD14-14E9-416D-AB8D-825B3DA4E604}" destId="{9F9FCEB6-65B7-442A-8C24-6185FA02568C}" srcOrd="6" destOrd="0" presId="urn:microsoft.com/office/officeart/2005/8/layout/default"/>
    <dgm:cxn modelId="{5283AA6D-80CB-4DCE-8C8B-7CC3D21DAE27}" type="presParOf" srcId="{3892FD14-14E9-416D-AB8D-825B3DA4E604}" destId="{ABA18480-8917-4CB9-898F-1A943DC9F324}" srcOrd="7" destOrd="0" presId="urn:microsoft.com/office/officeart/2005/8/layout/default"/>
    <dgm:cxn modelId="{DD419433-A814-4AC1-9E29-EA2198085882}" type="presParOf" srcId="{3892FD14-14E9-416D-AB8D-825B3DA4E604}" destId="{71D4FA78-1BE8-475D-9C9D-F61094E04273}" srcOrd="8" destOrd="0" presId="urn:microsoft.com/office/officeart/2005/8/layout/default"/>
    <dgm:cxn modelId="{AB3D8032-F51C-494B-AC4C-32C31C323593}" type="presParOf" srcId="{3892FD14-14E9-416D-AB8D-825B3DA4E604}" destId="{4496772B-B317-45F2-8CC4-5BCE7AFD502B}" srcOrd="9" destOrd="0" presId="urn:microsoft.com/office/officeart/2005/8/layout/default"/>
    <dgm:cxn modelId="{8AE911D1-9F86-42CA-8AE4-C3773D234E72}" type="presParOf" srcId="{3892FD14-14E9-416D-AB8D-825B3DA4E604}" destId="{736090D7-8F3F-489F-98F0-FE2FCE5A991F}" srcOrd="10" destOrd="0" presId="urn:microsoft.com/office/officeart/2005/8/layout/default"/>
    <dgm:cxn modelId="{470B0DE0-872D-4735-8F82-E8538AD1DFFF}" type="presParOf" srcId="{3892FD14-14E9-416D-AB8D-825B3DA4E604}" destId="{55E02C6D-20F7-48F2-9F7E-7387AB6D0AD4}" srcOrd="11" destOrd="0" presId="urn:microsoft.com/office/officeart/2005/8/layout/default"/>
    <dgm:cxn modelId="{93CF9FA0-E40D-4BD2-BC49-6DDB0CD30650}" type="presParOf" srcId="{3892FD14-14E9-416D-AB8D-825B3DA4E604}" destId="{AF16D514-CFDD-4CFB-AB77-CE969679BFC1}" srcOrd="12" destOrd="0" presId="urn:microsoft.com/office/officeart/2005/8/layout/default"/>
    <dgm:cxn modelId="{18B5C537-07C8-44E5-A236-E0961A3F2E78}" type="presParOf" srcId="{3892FD14-14E9-416D-AB8D-825B3DA4E604}" destId="{F25200CD-201E-4847-8419-78F17E904B38}" srcOrd="13" destOrd="0" presId="urn:microsoft.com/office/officeart/2005/8/layout/default"/>
    <dgm:cxn modelId="{0F6E2750-5965-4922-AAAD-8FAB25106FC9}" type="presParOf" srcId="{3892FD14-14E9-416D-AB8D-825B3DA4E604}" destId="{094DEC37-8A3A-43CE-8B17-7D0A8B73075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A2A0AB-F68C-4663-B875-63D69893846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4D7928-E109-4AC6-9271-8346B50C5787}">
      <dgm:prSet phldrT="[Текст]"/>
      <dgm:spPr/>
      <dgm:t>
        <a:bodyPr/>
        <a:lstStyle/>
        <a:p>
          <a:r>
            <a:rPr lang="ru-RU" b="1" dirty="0"/>
            <a:t>Урочная деятельность </a:t>
          </a:r>
          <a:endParaRPr lang="ru-RU" dirty="0"/>
        </a:p>
      </dgm:t>
    </dgm:pt>
    <dgm:pt modelId="{C801E36F-DE39-4178-A818-5BED28C6454B}" type="parTrans" cxnId="{D47988D3-70B7-4B7C-AD24-3666BED57921}">
      <dgm:prSet/>
      <dgm:spPr/>
      <dgm:t>
        <a:bodyPr/>
        <a:lstStyle/>
        <a:p>
          <a:endParaRPr lang="ru-RU"/>
        </a:p>
      </dgm:t>
    </dgm:pt>
    <dgm:pt modelId="{2E0BC578-FC02-49FC-B26A-38E126835B4A}" type="sibTrans" cxnId="{D47988D3-70B7-4B7C-AD24-3666BED57921}">
      <dgm:prSet/>
      <dgm:spPr/>
      <dgm:t>
        <a:bodyPr/>
        <a:lstStyle/>
        <a:p>
          <a:endParaRPr lang="ru-RU"/>
        </a:p>
      </dgm:t>
    </dgm:pt>
    <dgm:pt modelId="{450EE1C7-99F6-4269-A40D-9594263FF0CB}">
      <dgm:prSet phldrT="[Текст]"/>
      <dgm:spPr/>
      <dgm:t>
        <a:bodyPr/>
        <a:lstStyle/>
        <a:p>
          <a:r>
            <a:rPr lang="ru-RU" b="1" dirty="0"/>
            <a:t>Внеурочная деятельность </a:t>
          </a:r>
          <a:endParaRPr lang="ru-RU" dirty="0"/>
        </a:p>
      </dgm:t>
    </dgm:pt>
    <dgm:pt modelId="{F8036266-7AFA-4C0F-89F0-9F4AC93BE58C}" type="parTrans" cxnId="{8B94ECF5-0835-433A-8AAB-0DBA47DAE4E0}">
      <dgm:prSet/>
      <dgm:spPr/>
      <dgm:t>
        <a:bodyPr/>
        <a:lstStyle/>
        <a:p>
          <a:endParaRPr lang="ru-RU"/>
        </a:p>
      </dgm:t>
    </dgm:pt>
    <dgm:pt modelId="{EA19AE0C-2100-43A2-A786-7AF3C6D2C50A}" type="sibTrans" cxnId="{8B94ECF5-0835-433A-8AAB-0DBA47DAE4E0}">
      <dgm:prSet/>
      <dgm:spPr/>
      <dgm:t>
        <a:bodyPr/>
        <a:lstStyle/>
        <a:p>
          <a:endParaRPr lang="ru-RU"/>
        </a:p>
      </dgm:t>
    </dgm:pt>
    <dgm:pt modelId="{DD53FB7D-BBD9-41C0-BB60-3A151450262E}">
      <dgm:prSet phldrT="[Текст]"/>
      <dgm:spPr/>
      <dgm:t>
        <a:bodyPr/>
        <a:lstStyle/>
        <a:p>
          <a:r>
            <a:rPr lang="ru-RU" b="1" dirty="0"/>
            <a:t>Классное руководство</a:t>
          </a:r>
          <a:endParaRPr lang="ru-RU" dirty="0"/>
        </a:p>
      </dgm:t>
    </dgm:pt>
    <dgm:pt modelId="{9C75B9F7-24AD-4129-8C7D-A344E20FCC0D}" type="parTrans" cxnId="{23ABCEFD-8B47-4EF8-BCB1-8CE544019C0D}">
      <dgm:prSet/>
      <dgm:spPr/>
      <dgm:t>
        <a:bodyPr/>
        <a:lstStyle/>
        <a:p>
          <a:endParaRPr lang="ru-RU"/>
        </a:p>
      </dgm:t>
    </dgm:pt>
    <dgm:pt modelId="{7DADBC4B-D439-4D87-8A5C-2F3C5060364D}" type="sibTrans" cxnId="{23ABCEFD-8B47-4EF8-BCB1-8CE544019C0D}">
      <dgm:prSet/>
      <dgm:spPr/>
      <dgm:t>
        <a:bodyPr/>
        <a:lstStyle/>
        <a:p>
          <a:endParaRPr lang="ru-RU"/>
        </a:p>
      </dgm:t>
    </dgm:pt>
    <dgm:pt modelId="{497DF28D-6DFE-4229-BC71-D345FDB4EAC0}">
      <dgm:prSet phldrT="[Текст]"/>
      <dgm:spPr/>
      <dgm:t>
        <a:bodyPr/>
        <a:lstStyle/>
        <a:p>
          <a:r>
            <a:rPr lang="ru-RU" b="1" dirty="0"/>
            <a:t>Основные школьные дела</a:t>
          </a:r>
          <a:endParaRPr lang="ru-RU" dirty="0"/>
        </a:p>
      </dgm:t>
    </dgm:pt>
    <dgm:pt modelId="{AD6C0767-C234-46F9-BD7E-5A7FADDE14D9}" type="parTrans" cxnId="{C234264B-689C-4415-824F-805AB82E8E5F}">
      <dgm:prSet/>
      <dgm:spPr/>
      <dgm:t>
        <a:bodyPr/>
        <a:lstStyle/>
        <a:p>
          <a:endParaRPr lang="ru-RU"/>
        </a:p>
      </dgm:t>
    </dgm:pt>
    <dgm:pt modelId="{1659BFCC-0F2C-40CF-8625-5215E32B5BD2}" type="sibTrans" cxnId="{C234264B-689C-4415-824F-805AB82E8E5F}">
      <dgm:prSet/>
      <dgm:spPr/>
      <dgm:t>
        <a:bodyPr/>
        <a:lstStyle/>
        <a:p>
          <a:endParaRPr lang="ru-RU"/>
        </a:p>
      </dgm:t>
    </dgm:pt>
    <dgm:pt modelId="{B5106A08-BB6C-40EF-8A70-1CDD88A6356F}">
      <dgm:prSet phldrT="[Текст]"/>
      <dgm:spPr/>
      <dgm:t>
        <a:bodyPr/>
        <a:lstStyle/>
        <a:p>
          <a:r>
            <a:rPr lang="ru-RU" b="1" dirty="0"/>
            <a:t>Внешкольные мероприятия</a:t>
          </a:r>
          <a:endParaRPr lang="ru-RU" dirty="0"/>
        </a:p>
      </dgm:t>
    </dgm:pt>
    <dgm:pt modelId="{7A6991B5-A8B9-4B91-B428-594D6AF9710D}" type="parTrans" cxnId="{0AEB4265-4102-47BB-A795-7DEEAE4C2707}">
      <dgm:prSet/>
      <dgm:spPr/>
      <dgm:t>
        <a:bodyPr/>
        <a:lstStyle/>
        <a:p>
          <a:endParaRPr lang="ru-RU"/>
        </a:p>
      </dgm:t>
    </dgm:pt>
    <dgm:pt modelId="{9A6DF389-3072-4EDC-A9DB-EC60623859B6}" type="sibTrans" cxnId="{0AEB4265-4102-47BB-A795-7DEEAE4C2707}">
      <dgm:prSet/>
      <dgm:spPr/>
      <dgm:t>
        <a:bodyPr/>
        <a:lstStyle/>
        <a:p>
          <a:endParaRPr lang="ru-RU"/>
        </a:p>
      </dgm:t>
    </dgm:pt>
    <dgm:pt modelId="{1C79D796-4152-4CB6-B1C8-A9C3011932A4}">
      <dgm:prSet/>
      <dgm:spPr/>
      <dgm:t>
        <a:bodyPr/>
        <a:lstStyle/>
        <a:p>
          <a:r>
            <a:rPr lang="ru-RU" b="1" dirty="0"/>
            <a:t>Организация предметно-пространственной среды</a:t>
          </a:r>
          <a:endParaRPr lang="ru-RU" dirty="0"/>
        </a:p>
      </dgm:t>
    </dgm:pt>
    <dgm:pt modelId="{079ECE7C-C0CC-45DC-A136-45403A8E1220}" type="parTrans" cxnId="{46384F62-939A-4FD0-A702-CAF01E2E21FC}">
      <dgm:prSet/>
      <dgm:spPr/>
      <dgm:t>
        <a:bodyPr/>
        <a:lstStyle/>
        <a:p>
          <a:endParaRPr lang="ru-RU"/>
        </a:p>
      </dgm:t>
    </dgm:pt>
    <dgm:pt modelId="{9C677E5B-0E59-4D66-AAA7-6E6092C4CE44}" type="sibTrans" cxnId="{46384F62-939A-4FD0-A702-CAF01E2E21FC}">
      <dgm:prSet/>
      <dgm:spPr/>
      <dgm:t>
        <a:bodyPr/>
        <a:lstStyle/>
        <a:p>
          <a:endParaRPr lang="ru-RU"/>
        </a:p>
      </dgm:t>
    </dgm:pt>
    <dgm:pt modelId="{137E520B-004D-4AF3-B0F6-A8CF2D257D13}" type="pres">
      <dgm:prSet presAssocID="{48A2A0AB-F68C-4663-B875-63D6989384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4E3146-695A-480D-B6B4-0E2DADD5D7F3}" type="pres">
      <dgm:prSet presAssocID="{1C4D7928-E109-4AC6-9271-8346B50C578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584B-D34D-4180-A841-322627324B2C}" type="pres">
      <dgm:prSet presAssocID="{2E0BC578-FC02-49FC-B26A-38E126835B4A}" presName="sibTrans" presStyleCnt="0"/>
      <dgm:spPr/>
    </dgm:pt>
    <dgm:pt modelId="{274B2947-531C-4F3C-9650-B00D8765BF06}" type="pres">
      <dgm:prSet presAssocID="{450EE1C7-99F6-4269-A40D-9594263FF0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31904-8068-46DF-808F-5A8FA0819671}" type="pres">
      <dgm:prSet presAssocID="{EA19AE0C-2100-43A2-A786-7AF3C6D2C50A}" presName="sibTrans" presStyleCnt="0"/>
      <dgm:spPr/>
    </dgm:pt>
    <dgm:pt modelId="{88C2D811-B7F5-415F-88C2-56CD89E46D18}" type="pres">
      <dgm:prSet presAssocID="{DD53FB7D-BBD9-41C0-BB60-3A151450262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D37B2-7223-4209-933B-4862829C1591}" type="pres">
      <dgm:prSet presAssocID="{7DADBC4B-D439-4D87-8A5C-2F3C5060364D}" presName="sibTrans" presStyleCnt="0"/>
      <dgm:spPr/>
    </dgm:pt>
    <dgm:pt modelId="{A384498D-968C-40A9-9A11-8ACD0111811A}" type="pres">
      <dgm:prSet presAssocID="{497DF28D-6DFE-4229-BC71-D345FDB4EAC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CC3D3-CFA8-4560-92CC-9DC7AF758303}" type="pres">
      <dgm:prSet presAssocID="{1659BFCC-0F2C-40CF-8625-5215E32B5BD2}" presName="sibTrans" presStyleCnt="0"/>
      <dgm:spPr/>
    </dgm:pt>
    <dgm:pt modelId="{655115B9-51C6-412E-95E3-3CCBD2ABCAAD}" type="pres">
      <dgm:prSet presAssocID="{B5106A08-BB6C-40EF-8A70-1CDD88A6356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DD44B-8D60-4785-9A43-3131A5FC5B02}" type="pres">
      <dgm:prSet presAssocID="{9A6DF389-3072-4EDC-A9DB-EC60623859B6}" presName="sibTrans" presStyleCnt="0"/>
      <dgm:spPr/>
    </dgm:pt>
    <dgm:pt modelId="{AC003DBE-1EA1-444D-9681-43E91EDE7AD2}" type="pres">
      <dgm:prSet presAssocID="{1C79D796-4152-4CB6-B1C8-A9C3011932A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63E5A2-9B4B-47DF-B703-380C76E23189}" type="presOf" srcId="{1C4D7928-E109-4AC6-9271-8346B50C5787}" destId="{744E3146-695A-480D-B6B4-0E2DADD5D7F3}" srcOrd="0" destOrd="0" presId="urn:microsoft.com/office/officeart/2005/8/layout/default"/>
    <dgm:cxn modelId="{ABB80588-2C85-49B4-BC31-143B334A6718}" type="presOf" srcId="{450EE1C7-99F6-4269-A40D-9594263FF0CB}" destId="{274B2947-531C-4F3C-9650-B00D8765BF06}" srcOrd="0" destOrd="0" presId="urn:microsoft.com/office/officeart/2005/8/layout/default"/>
    <dgm:cxn modelId="{0AEB4265-4102-47BB-A795-7DEEAE4C2707}" srcId="{48A2A0AB-F68C-4663-B875-63D698938468}" destId="{B5106A08-BB6C-40EF-8A70-1CDD88A6356F}" srcOrd="4" destOrd="0" parTransId="{7A6991B5-A8B9-4B91-B428-594D6AF9710D}" sibTransId="{9A6DF389-3072-4EDC-A9DB-EC60623859B6}"/>
    <dgm:cxn modelId="{94B9DF2B-EB0E-4F3C-9341-0FF8922E65A2}" type="presOf" srcId="{48A2A0AB-F68C-4663-B875-63D698938468}" destId="{137E520B-004D-4AF3-B0F6-A8CF2D257D13}" srcOrd="0" destOrd="0" presId="urn:microsoft.com/office/officeart/2005/8/layout/default"/>
    <dgm:cxn modelId="{39CE939A-1AF0-4FCB-8B13-5EF8BB0F48C1}" type="presOf" srcId="{497DF28D-6DFE-4229-BC71-D345FDB4EAC0}" destId="{A384498D-968C-40A9-9A11-8ACD0111811A}" srcOrd="0" destOrd="0" presId="urn:microsoft.com/office/officeart/2005/8/layout/default"/>
    <dgm:cxn modelId="{E39596F4-E4A1-4D09-801F-70CD552B1227}" type="presOf" srcId="{1C79D796-4152-4CB6-B1C8-A9C3011932A4}" destId="{AC003DBE-1EA1-444D-9681-43E91EDE7AD2}" srcOrd="0" destOrd="0" presId="urn:microsoft.com/office/officeart/2005/8/layout/default"/>
    <dgm:cxn modelId="{D47988D3-70B7-4B7C-AD24-3666BED57921}" srcId="{48A2A0AB-F68C-4663-B875-63D698938468}" destId="{1C4D7928-E109-4AC6-9271-8346B50C5787}" srcOrd="0" destOrd="0" parTransId="{C801E36F-DE39-4178-A818-5BED28C6454B}" sibTransId="{2E0BC578-FC02-49FC-B26A-38E126835B4A}"/>
    <dgm:cxn modelId="{0AFBEA24-2AFF-42A1-9561-189DF84A299E}" type="presOf" srcId="{DD53FB7D-BBD9-41C0-BB60-3A151450262E}" destId="{88C2D811-B7F5-415F-88C2-56CD89E46D18}" srcOrd="0" destOrd="0" presId="urn:microsoft.com/office/officeart/2005/8/layout/default"/>
    <dgm:cxn modelId="{81B6D4C3-7072-4D04-83BC-AC70F5F3A171}" type="presOf" srcId="{B5106A08-BB6C-40EF-8A70-1CDD88A6356F}" destId="{655115B9-51C6-412E-95E3-3CCBD2ABCAAD}" srcOrd="0" destOrd="0" presId="urn:microsoft.com/office/officeart/2005/8/layout/default"/>
    <dgm:cxn modelId="{8B94ECF5-0835-433A-8AAB-0DBA47DAE4E0}" srcId="{48A2A0AB-F68C-4663-B875-63D698938468}" destId="{450EE1C7-99F6-4269-A40D-9594263FF0CB}" srcOrd="1" destOrd="0" parTransId="{F8036266-7AFA-4C0F-89F0-9F4AC93BE58C}" sibTransId="{EA19AE0C-2100-43A2-A786-7AF3C6D2C50A}"/>
    <dgm:cxn modelId="{23ABCEFD-8B47-4EF8-BCB1-8CE544019C0D}" srcId="{48A2A0AB-F68C-4663-B875-63D698938468}" destId="{DD53FB7D-BBD9-41C0-BB60-3A151450262E}" srcOrd="2" destOrd="0" parTransId="{9C75B9F7-24AD-4129-8C7D-A344E20FCC0D}" sibTransId="{7DADBC4B-D439-4D87-8A5C-2F3C5060364D}"/>
    <dgm:cxn modelId="{C234264B-689C-4415-824F-805AB82E8E5F}" srcId="{48A2A0AB-F68C-4663-B875-63D698938468}" destId="{497DF28D-6DFE-4229-BC71-D345FDB4EAC0}" srcOrd="3" destOrd="0" parTransId="{AD6C0767-C234-46F9-BD7E-5A7FADDE14D9}" sibTransId="{1659BFCC-0F2C-40CF-8625-5215E32B5BD2}"/>
    <dgm:cxn modelId="{46384F62-939A-4FD0-A702-CAF01E2E21FC}" srcId="{48A2A0AB-F68C-4663-B875-63D698938468}" destId="{1C79D796-4152-4CB6-B1C8-A9C3011932A4}" srcOrd="5" destOrd="0" parTransId="{079ECE7C-C0CC-45DC-A136-45403A8E1220}" sibTransId="{9C677E5B-0E59-4D66-AAA7-6E6092C4CE44}"/>
    <dgm:cxn modelId="{FDA2482E-6294-4938-A208-D9483D1FE9EC}" type="presParOf" srcId="{137E520B-004D-4AF3-B0F6-A8CF2D257D13}" destId="{744E3146-695A-480D-B6B4-0E2DADD5D7F3}" srcOrd="0" destOrd="0" presId="urn:microsoft.com/office/officeart/2005/8/layout/default"/>
    <dgm:cxn modelId="{C2B66C7A-8F99-4F98-A8B3-FDDBEB63AF1F}" type="presParOf" srcId="{137E520B-004D-4AF3-B0F6-A8CF2D257D13}" destId="{BC17584B-D34D-4180-A841-322627324B2C}" srcOrd="1" destOrd="0" presId="urn:microsoft.com/office/officeart/2005/8/layout/default"/>
    <dgm:cxn modelId="{5D387FB9-440F-46F3-A122-FCE61CEA33F6}" type="presParOf" srcId="{137E520B-004D-4AF3-B0F6-A8CF2D257D13}" destId="{274B2947-531C-4F3C-9650-B00D8765BF06}" srcOrd="2" destOrd="0" presId="urn:microsoft.com/office/officeart/2005/8/layout/default"/>
    <dgm:cxn modelId="{CB464B25-06E5-4656-AF0B-F47A3864DE31}" type="presParOf" srcId="{137E520B-004D-4AF3-B0F6-A8CF2D257D13}" destId="{D7C31904-8068-46DF-808F-5A8FA0819671}" srcOrd="3" destOrd="0" presId="urn:microsoft.com/office/officeart/2005/8/layout/default"/>
    <dgm:cxn modelId="{CD3BA387-CFC3-454C-AD5F-C816964F8A33}" type="presParOf" srcId="{137E520B-004D-4AF3-B0F6-A8CF2D257D13}" destId="{88C2D811-B7F5-415F-88C2-56CD89E46D18}" srcOrd="4" destOrd="0" presId="urn:microsoft.com/office/officeart/2005/8/layout/default"/>
    <dgm:cxn modelId="{CDD106FB-71B4-47CD-B749-568C0042A8B8}" type="presParOf" srcId="{137E520B-004D-4AF3-B0F6-A8CF2D257D13}" destId="{E08D37B2-7223-4209-933B-4862829C1591}" srcOrd="5" destOrd="0" presId="urn:microsoft.com/office/officeart/2005/8/layout/default"/>
    <dgm:cxn modelId="{E3180ECF-7761-4FD4-A63D-5A182E595687}" type="presParOf" srcId="{137E520B-004D-4AF3-B0F6-A8CF2D257D13}" destId="{A384498D-968C-40A9-9A11-8ACD0111811A}" srcOrd="6" destOrd="0" presId="urn:microsoft.com/office/officeart/2005/8/layout/default"/>
    <dgm:cxn modelId="{67E72215-EA75-4CCB-B304-A5E3935FB0A7}" type="presParOf" srcId="{137E520B-004D-4AF3-B0F6-A8CF2D257D13}" destId="{D44CC3D3-CFA8-4560-92CC-9DC7AF758303}" srcOrd="7" destOrd="0" presId="urn:microsoft.com/office/officeart/2005/8/layout/default"/>
    <dgm:cxn modelId="{6F881737-ED70-4D97-B261-C0D299BE2BB7}" type="presParOf" srcId="{137E520B-004D-4AF3-B0F6-A8CF2D257D13}" destId="{655115B9-51C6-412E-95E3-3CCBD2ABCAAD}" srcOrd="8" destOrd="0" presId="urn:microsoft.com/office/officeart/2005/8/layout/default"/>
    <dgm:cxn modelId="{AE64CBBD-A935-4171-8455-EF2C82B91E8C}" type="presParOf" srcId="{137E520B-004D-4AF3-B0F6-A8CF2D257D13}" destId="{B82DD44B-8D60-4785-9A43-3131A5FC5B02}" srcOrd="9" destOrd="0" presId="urn:microsoft.com/office/officeart/2005/8/layout/default"/>
    <dgm:cxn modelId="{CF3F7A45-B57F-453E-B6AB-B9F2FC47DA3B}" type="presParOf" srcId="{137E520B-004D-4AF3-B0F6-A8CF2D257D13}" destId="{AC003DBE-1EA1-444D-9681-43E91EDE7A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A2A0AB-F68C-4663-B875-63D69893846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4D7928-E109-4AC6-9271-8346B50C5787}">
      <dgm:prSet phldrT="[Текст]"/>
      <dgm:spPr/>
      <dgm:t>
        <a:bodyPr/>
        <a:lstStyle/>
        <a:p>
          <a:r>
            <a:rPr lang="ru-RU" b="1" dirty="0"/>
            <a:t>Взаимодействие с родителями (законными представителями)</a:t>
          </a:r>
          <a:endParaRPr lang="ru-RU" dirty="0"/>
        </a:p>
      </dgm:t>
    </dgm:pt>
    <dgm:pt modelId="{C801E36F-DE39-4178-A818-5BED28C6454B}" type="parTrans" cxnId="{D47988D3-70B7-4B7C-AD24-3666BED57921}">
      <dgm:prSet/>
      <dgm:spPr/>
      <dgm:t>
        <a:bodyPr/>
        <a:lstStyle/>
        <a:p>
          <a:endParaRPr lang="ru-RU"/>
        </a:p>
      </dgm:t>
    </dgm:pt>
    <dgm:pt modelId="{2E0BC578-FC02-49FC-B26A-38E126835B4A}" type="sibTrans" cxnId="{D47988D3-70B7-4B7C-AD24-3666BED57921}">
      <dgm:prSet/>
      <dgm:spPr/>
      <dgm:t>
        <a:bodyPr/>
        <a:lstStyle/>
        <a:p>
          <a:endParaRPr lang="ru-RU"/>
        </a:p>
      </dgm:t>
    </dgm:pt>
    <dgm:pt modelId="{450EE1C7-99F6-4269-A40D-9594263FF0CB}">
      <dgm:prSet phldrT="[Текст]"/>
      <dgm:spPr/>
      <dgm:t>
        <a:bodyPr/>
        <a:lstStyle/>
        <a:p>
          <a:r>
            <a:rPr lang="ru-RU" b="1" dirty="0"/>
            <a:t>Самоуправление</a:t>
          </a:r>
          <a:endParaRPr lang="ru-RU" dirty="0"/>
        </a:p>
      </dgm:t>
    </dgm:pt>
    <dgm:pt modelId="{F8036266-7AFA-4C0F-89F0-9F4AC93BE58C}" type="parTrans" cxnId="{8B94ECF5-0835-433A-8AAB-0DBA47DAE4E0}">
      <dgm:prSet/>
      <dgm:spPr/>
      <dgm:t>
        <a:bodyPr/>
        <a:lstStyle/>
        <a:p>
          <a:endParaRPr lang="ru-RU"/>
        </a:p>
      </dgm:t>
    </dgm:pt>
    <dgm:pt modelId="{EA19AE0C-2100-43A2-A786-7AF3C6D2C50A}" type="sibTrans" cxnId="{8B94ECF5-0835-433A-8AAB-0DBA47DAE4E0}">
      <dgm:prSet/>
      <dgm:spPr/>
      <dgm:t>
        <a:bodyPr/>
        <a:lstStyle/>
        <a:p>
          <a:endParaRPr lang="ru-RU"/>
        </a:p>
      </dgm:t>
    </dgm:pt>
    <dgm:pt modelId="{DD53FB7D-BBD9-41C0-BB60-3A151450262E}">
      <dgm:prSet phldrT="[Текст]"/>
      <dgm:spPr/>
      <dgm:t>
        <a:bodyPr/>
        <a:lstStyle/>
        <a:p>
          <a:r>
            <a:rPr lang="ru-RU" b="1" dirty="0"/>
            <a:t>Профилактика и безопасность</a:t>
          </a:r>
          <a:endParaRPr lang="ru-RU" dirty="0"/>
        </a:p>
      </dgm:t>
    </dgm:pt>
    <dgm:pt modelId="{9C75B9F7-24AD-4129-8C7D-A344E20FCC0D}" type="parTrans" cxnId="{23ABCEFD-8B47-4EF8-BCB1-8CE544019C0D}">
      <dgm:prSet/>
      <dgm:spPr/>
      <dgm:t>
        <a:bodyPr/>
        <a:lstStyle/>
        <a:p>
          <a:endParaRPr lang="ru-RU"/>
        </a:p>
      </dgm:t>
    </dgm:pt>
    <dgm:pt modelId="{7DADBC4B-D439-4D87-8A5C-2F3C5060364D}" type="sibTrans" cxnId="{23ABCEFD-8B47-4EF8-BCB1-8CE544019C0D}">
      <dgm:prSet/>
      <dgm:spPr/>
      <dgm:t>
        <a:bodyPr/>
        <a:lstStyle/>
        <a:p>
          <a:endParaRPr lang="ru-RU"/>
        </a:p>
      </dgm:t>
    </dgm:pt>
    <dgm:pt modelId="{497DF28D-6DFE-4229-BC71-D345FDB4EAC0}">
      <dgm:prSet phldrT="[Текст]"/>
      <dgm:spPr/>
      <dgm:t>
        <a:bodyPr/>
        <a:lstStyle/>
        <a:p>
          <a:r>
            <a:rPr lang="ru-RU" b="1" dirty="0"/>
            <a:t>Социальное партнёрство</a:t>
          </a:r>
          <a:endParaRPr lang="ru-RU" dirty="0"/>
        </a:p>
      </dgm:t>
    </dgm:pt>
    <dgm:pt modelId="{AD6C0767-C234-46F9-BD7E-5A7FADDE14D9}" type="parTrans" cxnId="{C234264B-689C-4415-824F-805AB82E8E5F}">
      <dgm:prSet/>
      <dgm:spPr/>
      <dgm:t>
        <a:bodyPr/>
        <a:lstStyle/>
        <a:p>
          <a:endParaRPr lang="ru-RU"/>
        </a:p>
      </dgm:t>
    </dgm:pt>
    <dgm:pt modelId="{1659BFCC-0F2C-40CF-8625-5215E32B5BD2}" type="sibTrans" cxnId="{C234264B-689C-4415-824F-805AB82E8E5F}">
      <dgm:prSet/>
      <dgm:spPr/>
      <dgm:t>
        <a:bodyPr/>
        <a:lstStyle/>
        <a:p>
          <a:endParaRPr lang="ru-RU"/>
        </a:p>
      </dgm:t>
    </dgm:pt>
    <dgm:pt modelId="{B5106A08-BB6C-40EF-8A70-1CDD88A6356F}">
      <dgm:prSet phldrT="[Текст]"/>
      <dgm:spPr/>
      <dgm:t>
        <a:bodyPr/>
        <a:lstStyle/>
        <a:p>
          <a:r>
            <a:rPr lang="ru-RU" b="1" dirty="0"/>
            <a:t>Профориентация</a:t>
          </a:r>
          <a:endParaRPr lang="ru-RU" dirty="0"/>
        </a:p>
      </dgm:t>
    </dgm:pt>
    <dgm:pt modelId="{7A6991B5-A8B9-4B91-B428-594D6AF9710D}" type="parTrans" cxnId="{0AEB4265-4102-47BB-A795-7DEEAE4C2707}">
      <dgm:prSet/>
      <dgm:spPr/>
      <dgm:t>
        <a:bodyPr/>
        <a:lstStyle/>
        <a:p>
          <a:endParaRPr lang="ru-RU"/>
        </a:p>
      </dgm:t>
    </dgm:pt>
    <dgm:pt modelId="{9A6DF389-3072-4EDC-A9DB-EC60623859B6}" type="sibTrans" cxnId="{0AEB4265-4102-47BB-A795-7DEEAE4C2707}">
      <dgm:prSet/>
      <dgm:spPr/>
      <dgm:t>
        <a:bodyPr/>
        <a:lstStyle/>
        <a:p>
          <a:endParaRPr lang="ru-RU"/>
        </a:p>
      </dgm:t>
    </dgm:pt>
    <dgm:pt modelId="{1C79D796-4152-4CB6-B1C8-A9C3011932A4}">
      <dgm:prSet custT="1"/>
      <dgm:spPr/>
      <dgm:t>
        <a:bodyPr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Авторские модули</a:t>
          </a:r>
        </a:p>
      </dgm:t>
    </dgm:pt>
    <dgm:pt modelId="{079ECE7C-C0CC-45DC-A136-45403A8E1220}" type="parTrans" cxnId="{46384F62-939A-4FD0-A702-CAF01E2E21FC}">
      <dgm:prSet/>
      <dgm:spPr/>
      <dgm:t>
        <a:bodyPr/>
        <a:lstStyle/>
        <a:p>
          <a:endParaRPr lang="ru-RU"/>
        </a:p>
      </dgm:t>
    </dgm:pt>
    <dgm:pt modelId="{9C677E5B-0E59-4D66-AAA7-6E6092C4CE44}" type="sibTrans" cxnId="{46384F62-939A-4FD0-A702-CAF01E2E21FC}">
      <dgm:prSet/>
      <dgm:spPr/>
      <dgm:t>
        <a:bodyPr/>
        <a:lstStyle/>
        <a:p>
          <a:endParaRPr lang="ru-RU"/>
        </a:p>
      </dgm:t>
    </dgm:pt>
    <dgm:pt modelId="{137E520B-004D-4AF3-B0F6-A8CF2D257D13}" type="pres">
      <dgm:prSet presAssocID="{48A2A0AB-F68C-4663-B875-63D6989384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4E3146-695A-480D-B6B4-0E2DADD5D7F3}" type="pres">
      <dgm:prSet presAssocID="{1C4D7928-E109-4AC6-9271-8346B50C578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584B-D34D-4180-A841-322627324B2C}" type="pres">
      <dgm:prSet presAssocID="{2E0BC578-FC02-49FC-B26A-38E126835B4A}" presName="sibTrans" presStyleCnt="0"/>
      <dgm:spPr/>
    </dgm:pt>
    <dgm:pt modelId="{274B2947-531C-4F3C-9650-B00D8765BF06}" type="pres">
      <dgm:prSet presAssocID="{450EE1C7-99F6-4269-A40D-9594263FF0C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31904-8068-46DF-808F-5A8FA0819671}" type="pres">
      <dgm:prSet presAssocID="{EA19AE0C-2100-43A2-A786-7AF3C6D2C50A}" presName="sibTrans" presStyleCnt="0"/>
      <dgm:spPr/>
    </dgm:pt>
    <dgm:pt modelId="{88C2D811-B7F5-415F-88C2-56CD89E46D18}" type="pres">
      <dgm:prSet presAssocID="{DD53FB7D-BBD9-41C0-BB60-3A151450262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D37B2-7223-4209-933B-4862829C1591}" type="pres">
      <dgm:prSet presAssocID="{7DADBC4B-D439-4D87-8A5C-2F3C5060364D}" presName="sibTrans" presStyleCnt="0"/>
      <dgm:spPr/>
    </dgm:pt>
    <dgm:pt modelId="{A384498D-968C-40A9-9A11-8ACD0111811A}" type="pres">
      <dgm:prSet presAssocID="{497DF28D-6DFE-4229-BC71-D345FDB4EAC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CC3D3-CFA8-4560-92CC-9DC7AF758303}" type="pres">
      <dgm:prSet presAssocID="{1659BFCC-0F2C-40CF-8625-5215E32B5BD2}" presName="sibTrans" presStyleCnt="0"/>
      <dgm:spPr/>
    </dgm:pt>
    <dgm:pt modelId="{655115B9-51C6-412E-95E3-3CCBD2ABCAAD}" type="pres">
      <dgm:prSet presAssocID="{B5106A08-BB6C-40EF-8A70-1CDD88A6356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DD44B-8D60-4785-9A43-3131A5FC5B02}" type="pres">
      <dgm:prSet presAssocID="{9A6DF389-3072-4EDC-A9DB-EC60623859B6}" presName="sibTrans" presStyleCnt="0"/>
      <dgm:spPr/>
    </dgm:pt>
    <dgm:pt modelId="{AC003DBE-1EA1-444D-9681-43E91EDE7AD2}" type="pres">
      <dgm:prSet presAssocID="{1C79D796-4152-4CB6-B1C8-A9C3011932A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63E5A2-9B4B-47DF-B703-380C76E23189}" type="presOf" srcId="{1C4D7928-E109-4AC6-9271-8346B50C5787}" destId="{744E3146-695A-480D-B6B4-0E2DADD5D7F3}" srcOrd="0" destOrd="0" presId="urn:microsoft.com/office/officeart/2005/8/layout/default"/>
    <dgm:cxn modelId="{ABB80588-2C85-49B4-BC31-143B334A6718}" type="presOf" srcId="{450EE1C7-99F6-4269-A40D-9594263FF0CB}" destId="{274B2947-531C-4F3C-9650-B00D8765BF06}" srcOrd="0" destOrd="0" presId="urn:microsoft.com/office/officeart/2005/8/layout/default"/>
    <dgm:cxn modelId="{0AEB4265-4102-47BB-A795-7DEEAE4C2707}" srcId="{48A2A0AB-F68C-4663-B875-63D698938468}" destId="{B5106A08-BB6C-40EF-8A70-1CDD88A6356F}" srcOrd="4" destOrd="0" parTransId="{7A6991B5-A8B9-4B91-B428-594D6AF9710D}" sibTransId="{9A6DF389-3072-4EDC-A9DB-EC60623859B6}"/>
    <dgm:cxn modelId="{94B9DF2B-EB0E-4F3C-9341-0FF8922E65A2}" type="presOf" srcId="{48A2A0AB-F68C-4663-B875-63D698938468}" destId="{137E520B-004D-4AF3-B0F6-A8CF2D257D13}" srcOrd="0" destOrd="0" presId="urn:microsoft.com/office/officeart/2005/8/layout/default"/>
    <dgm:cxn modelId="{39CE939A-1AF0-4FCB-8B13-5EF8BB0F48C1}" type="presOf" srcId="{497DF28D-6DFE-4229-BC71-D345FDB4EAC0}" destId="{A384498D-968C-40A9-9A11-8ACD0111811A}" srcOrd="0" destOrd="0" presId="urn:microsoft.com/office/officeart/2005/8/layout/default"/>
    <dgm:cxn modelId="{E39596F4-E4A1-4D09-801F-70CD552B1227}" type="presOf" srcId="{1C79D796-4152-4CB6-B1C8-A9C3011932A4}" destId="{AC003DBE-1EA1-444D-9681-43E91EDE7AD2}" srcOrd="0" destOrd="0" presId="urn:microsoft.com/office/officeart/2005/8/layout/default"/>
    <dgm:cxn modelId="{D47988D3-70B7-4B7C-AD24-3666BED57921}" srcId="{48A2A0AB-F68C-4663-B875-63D698938468}" destId="{1C4D7928-E109-4AC6-9271-8346B50C5787}" srcOrd="0" destOrd="0" parTransId="{C801E36F-DE39-4178-A818-5BED28C6454B}" sibTransId="{2E0BC578-FC02-49FC-B26A-38E126835B4A}"/>
    <dgm:cxn modelId="{0AFBEA24-2AFF-42A1-9561-189DF84A299E}" type="presOf" srcId="{DD53FB7D-BBD9-41C0-BB60-3A151450262E}" destId="{88C2D811-B7F5-415F-88C2-56CD89E46D18}" srcOrd="0" destOrd="0" presId="urn:microsoft.com/office/officeart/2005/8/layout/default"/>
    <dgm:cxn modelId="{81B6D4C3-7072-4D04-83BC-AC70F5F3A171}" type="presOf" srcId="{B5106A08-BB6C-40EF-8A70-1CDD88A6356F}" destId="{655115B9-51C6-412E-95E3-3CCBD2ABCAAD}" srcOrd="0" destOrd="0" presId="urn:microsoft.com/office/officeart/2005/8/layout/default"/>
    <dgm:cxn modelId="{8B94ECF5-0835-433A-8AAB-0DBA47DAE4E0}" srcId="{48A2A0AB-F68C-4663-B875-63D698938468}" destId="{450EE1C7-99F6-4269-A40D-9594263FF0CB}" srcOrd="1" destOrd="0" parTransId="{F8036266-7AFA-4C0F-89F0-9F4AC93BE58C}" sibTransId="{EA19AE0C-2100-43A2-A786-7AF3C6D2C50A}"/>
    <dgm:cxn modelId="{23ABCEFD-8B47-4EF8-BCB1-8CE544019C0D}" srcId="{48A2A0AB-F68C-4663-B875-63D698938468}" destId="{DD53FB7D-BBD9-41C0-BB60-3A151450262E}" srcOrd="2" destOrd="0" parTransId="{9C75B9F7-24AD-4129-8C7D-A344E20FCC0D}" sibTransId="{7DADBC4B-D439-4D87-8A5C-2F3C5060364D}"/>
    <dgm:cxn modelId="{C234264B-689C-4415-824F-805AB82E8E5F}" srcId="{48A2A0AB-F68C-4663-B875-63D698938468}" destId="{497DF28D-6DFE-4229-BC71-D345FDB4EAC0}" srcOrd="3" destOrd="0" parTransId="{AD6C0767-C234-46F9-BD7E-5A7FADDE14D9}" sibTransId="{1659BFCC-0F2C-40CF-8625-5215E32B5BD2}"/>
    <dgm:cxn modelId="{46384F62-939A-4FD0-A702-CAF01E2E21FC}" srcId="{48A2A0AB-F68C-4663-B875-63D698938468}" destId="{1C79D796-4152-4CB6-B1C8-A9C3011932A4}" srcOrd="5" destOrd="0" parTransId="{079ECE7C-C0CC-45DC-A136-45403A8E1220}" sibTransId="{9C677E5B-0E59-4D66-AAA7-6E6092C4CE44}"/>
    <dgm:cxn modelId="{FDA2482E-6294-4938-A208-D9483D1FE9EC}" type="presParOf" srcId="{137E520B-004D-4AF3-B0F6-A8CF2D257D13}" destId="{744E3146-695A-480D-B6B4-0E2DADD5D7F3}" srcOrd="0" destOrd="0" presId="urn:microsoft.com/office/officeart/2005/8/layout/default"/>
    <dgm:cxn modelId="{C2B66C7A-8F99-4F98-A8B3-FDDBEB63AF1F}" type="presParOf" srcId="{137E520B-004D-4AF3-B0F6-A8CF2D257D13}" destId="{BC17584B-D34D-4180-A841-322627324B2C}" srcOrd="1" destOrd="0" presId="urn:microsoft.com/office/officeart/2005/8/layout/default"/>
    <dgm:cxn modelId="{5D387FB9-440F-46F3-A122-FCE61CEA33F6}" type="presParOf" srcId="{137E520B-004D-4AF3-B0F6-A8CF2D257D13}" destId="{274B2947-531C-4F3C-9650-B00D8765BF06}" srcOrd="2" destOrd="0" presId="urn:microsoft.com/office/officeart/2005/8/layout/default"/>
    <dgm:cxn modelId="{CB464B25-06E5-4656-AF0B-F47A3864DE31}" type="presParOf" srcId="{137E520B-004D-4AF3-B0F6-A8CF2D257D13}" destId="{D7C31904-8068-46DF-808F-5A8FA0819671}" srcOrd="3" destOrd="0" presId="urn:microsoft.com/office/officeart/2005/8/layout/default"/>
    <dgm:cxn modelId="{CD3BA387-CFC3-454C-AD5F-C816964F8A33}" type="presParOf" srcId="{137E520B-004D-4AF3-B0F6-A8CF2D257D13}" destId="{88C2D811-B7F5-415F-88C2-56CD89E46D18}" srcOrd="4" destOrd="0" presId="urn:microsoft.com/office/officeart/2005/8/layout/default"/>
    <dgm:cxn modelId="{CDD106FB-71B4-47CD-B749-568C0042A8B8}" type="presParOf" srcId="{137E520B-004D-4AF3-B0F6-A8CF2D257D13}" destId="{E08D37B2-7223-4209-933B-4862829C1591}" srcOrd="5" destOrd="0" presId="urn:microsoft.com/office/officeart/2005/8/layout/default"/>
    <dgm:cxn modelId="{E3180ECF-7761-4FD4-A63D-5A182E595687}" type="presParOf" srcId="{137E520B-004D-4AF3-B0F6-A8CF2D257D13}" destId="{A384498D-968C-40A9-9A11-8ACD0111811A}" srcOrd="6" destOrd="0" presId="urn:microsoft.com/office/officeart/2005/8/layout/default"/>
    <dgm:cxn modelId="{67E72215-EA75-4CCB-B304-A5E3935FB0A7}" type="presParOf" srcId="{137E520B-004D-4AF3-B0F6-A8CF2D257D13}" destId="{D44CC3D3-CFA8-4560-92CC-9DC7AF758303}" srcOrd="7" destOrd="0" presId="urn:microsoft.com/office/officeart/2005/8/layout/default"/>
    <dgm:cxn modelId="{6F881737-ED70-4D97-B261-C0D299BE2BB7}" type="presParOf" srcId="{137E520B-004D-4AF3-B0F6-A8CF2D257D13}" destId="{655115B9-51C6-412E-95E3-3CCBD2ABCAAD}" srcOrd="8" destOrd="0" presId="urn:microsoft.com/office/officeart/2005/8/layout/default"/>
    <dgm:cxn modelId="{AE64CBBD-A935-4171-8455-EF2C82B91E8C}" type="presParOf" srcId="{137E520B-004D-4AF3-B0F6-A8CF2D257D13}" destId="{B82DD44B-8D60-4785-9A43-3131A5FC5B02}" srcOrd="9" destOrd="0" presId="urn:microsoft.com/office/officeart/2005/8/layout/default"/>
    <dgm:cxn modelId="{CF3F7A45-B57F-453E-B6AB-B9F2FC47DA3B}" type="presParOf" srcId="{137E520B-004D-4AF3-B0F6-A8CF2D257D13}" destId="{AC003DBE-1EA1-444D-9681-43E91EDE7A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F1F56F-F004-4EB0-9B3F-2DCD0BE7EFE6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D73014C-CDC6-42D1-BEB3-D2957CDEA7E8}">
      <dgm:prSet/>
      <dgm:spPr/>
      <dgm:t>
        <a:bodyPr/>
        <a:lstStyle/>
        <a:p>
          <a:pPr rtl="0"/>
          <a:r>
            <a:rPr lang="ru-RU" b="1" dirty="0"/>
            <a:t>Начальное образование (10-11 лет)                            </a:t>
          </a:r>
          <a:r>
            <a:rPr lang="ru-RU" dirty="0"/>
            <a:t>Сознающий свою принадлежность к общности граждан России</a:t>
          </a:r>
        </a:p>
      </dgm:t>
    </dgm:pt>
    <dgm:pt modelId="{CFC90234-0C61-4F5C-A010-B7F5DF072CE2}" type="parTrans" cxnId="{6E0AC556-F593-41E4-8FA7-E7041836151B}">
      <dgm:prSet/>
      <dgm:spPr/>
      <dgm:t>
        <a:bodyPr/>
        <a:lstStyle/>
        <a:p>
          <a:endParaRPr lang="ru-RU"/>
        </a:p>
      </dgm:t>
    </dgm:pt>
    <dgm:pt modelId="{1232466F-3C4B-4660-BAE2-AC564CAEE6FA}" type="sibTrans" cxnId="{6E0AC556-F593-41E4-8FA7-E7041836151B}">
      <dgm:prSet/>
      <dgm:spPr/>
      <dgm:t>
        <a:bodyPr/>
        <a:lstStyle/>
        <a:p>
          <a:endParaRPr lang="ru-RU"/>
        </a:p>
      </dgm:t>
    </dgm:pt>
    <dgm:pt modelId="{31B34137-0324-4B61-B744-A31D3217EAD7}">
      <dgm:prSet/>
      <dgm:spPr/>
      <dgm:t>
        <a:bodyPr/>
        <a:lstStyle/>
        <a:p>
          <a:pPr rtl="0"/>
          <a:r>
            <a:rPr lang="ru-RU" b="1" dirty="0"/>
            <a:t>Среднее общее образование (17-18 лет)                       </a:t>
          </a:r>
          <a:r>
            <a:rPr lang="ru-RU" dirty="0"/>
            <a:t>Осознающий выражающий свою российскую гражданскую идентичность в поликультурном и многоконфессиональном российском обществе, современном мировом сообществе</a:t>
          </a:r>
        </a:p>
      </dgm:t>
    </dgm:pt>
    <dgm:pt modelId="{66F3E459-42B4-46F6-ABEF-8FF90104EDDB}" type="parTrans" cxnId="{6D65A59C-6479-41A1-9386-FB0DBA05FF19}">
      <dgm:prSet/>
      <dgm:spPr/>
      <dgm:t>
        <a:bodyPr/>
        <a:lstStyle/>
        <a:p>
          <a:endParaRPr lang="ru-RU"/>
        </a:p>
      </dgm:t>
    </dgm:pt>
    <dgm:pt modelId="{D68EDC26-AA23-49B1-9439-DA7723B5BBB8}" type="sibTrans" cxnId="{6D65A59C-6479-41A1-9386-FB0DBA05FF19}">
      <dgm:prSet/>
      <dgm:spPr/>
      <dgm:t>
        <a:bodyPr/>
        <a:lstStyle/>
        <a:p>
          <a:endParaRPr lang="ru-RU"/>
        </a:p>
      </dgm:t>
    </dgm:pt>
    <dgm:pt modelId="{DF320C1A-157C-4CE3-B606-58A5A658B71F}">
      <dgm:prSet/>
      <dgm:spPr/>
      <dgm:t>
        <a:bodyPr/>
        <a:lstStyle/>
        <a:p>
          <a:pPr rtl="0"/>
          <a:r>
            <a:rPr lang="ru-RU" b="1" dirty="0"/>
            <a:t>Основное общее образование (15-16 лет</a:t>
          </a:r>
          <a:r>
            <a:rPr lang="ru-RU" dirty="0"/>
            <a:t>)    Знающий и принимающий свою российскую гражданскую идентичность в поликультурном и многоконфессиональном российском обществе, в современном мировом сообществе           </a:t>
          </a:r>
        </a:p>
      </dgm:t>
    </dgm:pt>
    <dgm:pt modelId="{D92AE6F8-63FC-4B25-BF8C-6EB9FAE30CEA}" type="parTrans" cxnId="{DFAAA73B-B733-4CB2-9581-A4FF98064817}">
      <dgm:prSet/>
      <dgm:spPr/>
      <dgm:t>
        <a:bodyPr/>
        <a:lstStyle/>
        <a:p>
          <a:endParaRPr lang="ru-RU"/>
        </a:p>
      </dgm:t>
    </dgm:pt>
    <dgm:pt modelId="{A80F69BA-982E-4474-AF7F-43D87095E182}" type="sibTrans" cxnId="{DFAAA73B-B733-4CB2-9581-A4FF98064817}">
      <dgm:prSet/>
      <dgm:spPr/>
      <dgm:t>
        <a:bodyPr/>
        <a:lstStyle/>
        <a:p>
          <a:endParaRPr lang="ru-RU"/>
        </a:p>
      </dgm:t>
    </dgm:pt>
    <dgm:pt modelId="{123A66F0-73A1-4361-BCEA-6C76193AD89C}" type="pres">
      <dgm:prSet presAssocID="{A7F1F56F-F004-4EB0-9B3F-2DCD0BE7EF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0CBE5C-4106-48F1-A27B-F3C6CB21644E}" type="pres">
      <dgm:prSet presAssocID="{2D73014C-CDC6-42D1-BEB3-D2957CDEA7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78A6E-49BC-4C1D-A14A-A7F6777C9143}" type="pres">
      <dgm:prSet presAssocID="{1232466F-3C4B-4660-BAE2-AC564CAEE6F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3937CD0-E191-4CE5-ADE3-BD100C04898A}" type="pres">
      <dgm:prSet presAssocID="{1232466F-3C4B-4660-BAE2-AC564CAEE6F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3460785-A2E3-4910-AB41-451D82BC3BC1}" type="pres">
      <dgm:prSet presAssocID="{DF320C1A-157C-4CE3-B606-58A5A658B7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B8499-F236-4C2B-9599-B7674A461A04}" type="pres">
      <dgm:prSet presAssocID="{A80F69BA-982E-4474-AF7F-43D87095E182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171A0B1-81EE-4A04-9903-8DCBDB71CD10}" type="pres">
      <dgm:prSet presAssocID="{A80F69BA-982E-4474-AF7F-43D87095E18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6E53D82-7BFD-4AE3-A674-7D606F587AFC}" type="pres">
      <dgm:prSet presAssocID="{31B34137-0324-4B61-B744-A31D3217EA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DE1F3A-8F60-48B2-8056-8890B240112C}" type="presOf" srcId="{1232466F-3C4B-4660-BAE2-AC564CAEE6FA}" destId="{B9E78A6E-49BC-4C1D-A14A-A7F6777C9143}" srcOrd="0" destOrd="0" presId="urn:microsoft.com/office/officeart/2005/8/layout/process1"/>
    <dgm:cxn modelId="{5EB0CFCC-F6B6-4CA2-8713-397D3FC0C0BA}" type="presOf" srcId="{2D73014C-CDC6-42D1-BEB3-D2957CDEA7E8}" destId="{A10CBE5C-4106-48F1-A27B-F3C6CB21644E}" srcOrd="0" destOrd="0" presId="urn:microsoft.com/office/officeart/2005/8/layout/process1"/>
    <dgm:cxn modelId="{6D65A59C-6479-41A1-9386-FB0DBA05FF19}" srcId="{A7F1F56F-F004-4EB0-9B3F-2DCD0BE7EFE6}" destId="{31B34137-0324-4B61-B744-A31D3217EAD7}" srcOrd="2" destOrd="0" parTransId="{66F3E459-42B4-46F6-ABEF-8FF90104EDDB}" sibTransId="{D68EDC26-AA23-49B1-9439-DA7723B5BBB8}"/>
    <dgm:cxn modelId="{C96FA248-FD3A-4495-89BF-438E8BB453CC}" type="presOf" srcId="{31B34137-0324-4B61-B744-A31D3217EAD7}" destId="{26E53D82-7BFD-4AE3-A674-7D606F587AFC}" srcOrd="0" destOrd="0" presId="urn:microsoft.com/office/officeart/2005/8/layout/process1"/>
    <dgm:cxn modelId="{FFA672EA-35EB-4E50-A0D2-9707EE978FA3}" type="presOf" srcId="{A7F1F56F-F004-4EB0-9B3F-2DCD0BE7EFE6}" destId="{123A66F0-73A1-4361-BCEA-6C76193AD89C}" srcOrd="0" destOrd="0" presId="urn:microsoft.com/office/officeart/2005/8/layout/process1"/>
    <dgm:cxn modelId="{9F75241B-EB73-4716-A879-A7838CD7F929}" type="presOf" srcId="{A80F69BA-982E-4474-AF7F-43D87095E182}" destId="{E6EB8499-F236-4C2B-9599-B7674A461A04}" srcOrd="0" destOrd="0" presId="urn:microsoft.com/office/officeart/2005/8/layout/process1"/>
    <dgm:cxn modelId="{6E0AC556-F593-41E4-8FA7-E7041836151B}" srcId="{A7F1F56F-F004-4EB0-9B3F-2DCD0BE7EFE6}" destId="{2D73014C-CDC6-42D1-BEB3-D2957CDEA7E8}" srcOrd="0" destOrd="0" parTransId="{CFC90234-0C61-4F5C-A010-B7F5DF072CE2}" sibTransId="{1232466F-3C4B-4660-BAE2-AC564CAEE6FA}"/>
    <dgm:cxn modelId="{8F15DD66-B431-4214-8EED-0593CCC33C0B}" type="presOf" srcId="{A80F69BA-982E-4474-AF7F-43D87095E182}" destId="{6171A0B1-81EE-4A04-9903-8DCBDB71CD10}" srcOrd="1" destOrd="0" presId="urn:microsoft.com/office/officeart/2005/8/layout/process1"/>
    <dgm:cxn modelId="{D36E3D68-C758-49C7-8FCC-997BD325C0E3}" type="presOf" srcId="{DF320C1A-157C-4CE3-B606-58A5A658B71F}" destId="{B3460785-A2E3-4910-AB41-451D82BC3BC1}" srcOrd="0" destOrd="0" presId="urn:microsoft.com/office/officeart/2005/8/layout/process1"/>
    <dgm:cxn modelId="{BF9DBA93-00EA-4D25-8B46-FE6D4F4718E6}" type="presOf" srcId="{1232466F-3C4B-4660-BAE2-AC564CAEE6FA}" destId="{F3937CD0-E191-4CE5-ADE3-BD100C04898A}" srcOrd="1" destOrd="0" presId="urn:microsoft.com/office/officeart/2005/8/layout/process1"/>
    <dgm:cxn modelId="{DFAAA73B-B733-4CB2-9581-A4FF98064817}" srcId="{A7F1F56F-F004-4EB0-9B3F-2DCD0BE7EFE6}" destId="{DF320C1A-157C-4CE3-B606-58A5A658B71F}" srcOrd="1" destOrd="0" parTransId="{D92AE6F8-63FC-4B25-BF8C-6EB9FAE30CEA}" sibTransId="{A80F69BA-982E-4474-AF7F-43D87095E182}"/>
    <dgm:cxn modelId="{A53DA93E-EE6F-40A1-90FA-0A8D65D5A7CC}" type="presParOf" srcId="{123A66F0-73A1-4361-BCEA-6C76193AD89C}" destId="{A10CBE5C-4106-48F1-A27B-F3C6CB21644E}" srcOrd="0" destOrd="0" presId="urn:microsoft.com/office/officeart/2005/8/layout/process1"/>
    <dgm:cxn modelId="{13F16A6B-79BE-4828-AA41-68B94E9B79E5}" type="presParOf" srcId="{123A66F0-73A1-4361-BCEA-6C76193AD89C}" destId="{B9E78A6E-49BC-4C1D-A14A-A7F6777C9143}" srcOrd="1" destOrd="0" presId="urn:microsoft.com/office/officeart/2005/8/layout/process1"/>
    <dgm:cxn modelId="{B8ED9020-6ECD-4852-9C60-39B1CA2FC833}" type="presParOf" srcId="{B9E78A6E-49BC-4C1D-A14A-A7F6777C9143}" destId="{F3937CD0-E191-4CE5-ADE3-BD100C04898A}" srcOrd="0" destOrd="0" presId="urn:microsoft.com/office/officeart/2005/8/layout/process1"/>
    <dgm:cxn modelId="{DBF71E1F-8929-4E5C-95CE-B3D5905F4C27}" type="presParOf" srcId="{123A66F0-73A1-4361-BCEA-6C76193AD89C}" destId="{B3460785-A2E3-4910-AB41-451D82BC3BC1}" srcOrd="2" destOrd="0" presId="urn:microsoft.com/office/officeart/2005/8/layout/process1"/>
    <dgm:cxn modelId="{77079AA3-D57D-46B3-94DF-154E48C9DB24}" type="presParOf" srcId="{123A66F0-73A1-4361-BCEA-6C76193AD89C}" destId="{E6EB8499-F236-4C2B-9599-B7674A461A04}" srcOrd="3" destOrd="0" presId="urn:microsoft.com/office/officeart/2005/8/layout/process1"/>
    <dgm:cxn modelId="{6CC0F705-A74F-457C-99CE-CD216B2018F5}" type="presParOf" srcId="{E6EB8499-F236-4C2B-9599-B7674A461A04}" destId="{6171A0B1-81EE-4A04-9903-8DCBDB71CD10}" srcOrd="0" destOrd="0" presId="urn:microsoft.com/office/officeart/2005/8/layout/process1"/>
    <dgm:cxn modelId="{23C43B84-C54D-4AF0-97FD-F2FE43849E41}" type="presParOf" srcId="{123A66F0-73A1-4361-BCEA-6C76193AD89C}" destId="{26E53D82-7BFD-4AE3-A674-7D606F587AF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1D347-D31E-437C-BB81-9AEED9B9F998}">
      <dsp:nvSpPr>
        <dsp:cNvPr id="0" name=""/>
        <dsp:cNvSpPr/>
      </dsp:nvSpPr>
      <dsp:spPr>
        <a:xfrm rot="10800000">
          <a:off x="2118231" y="3023"/>
          <a:ext cx="6861775" cy="155955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72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Российская гражданская идентичность</a:t>
          </a:r>
        </a:p>
      </dsp:txBody>
      <dsp:txXfrm rot="10800000">
        <a:off x="2508120" y="3023"/>
        <a:ext cx="6471886" cy="1559558"/>
      </dsp:txXfrm>
    </dsp:sp>
    <dsp:sp modelId="{423D5815-D0C1-4E14-8676-300073E02737}">
      <dsp:nvSpPr>
        <dsp:cNvPr id="0" name=""/>
        <dsp:cNvSpPr/>
      </dsp:nvSpPr>
      <dsp:spPr>
        <a:xfrm>
          <a:off x="1338452" y="3023"/>
          <a:ext cx="1559558" cy="15595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FED08-34D8-4BC0-AA59-913C559AFB2C}">
      <dsp:nvSpPr>
        <dsp:cNvPr id="0" name=""/>
        <dsp:cNvSpPr/>
      </dsp:nvSpPr>
      <dsp:spPr>
        <a:xfrm rot="10800000">
          <a:off x="2118231" y="2028122"/>
          <a:ext cx="6861775" cy="1559558"/>
        </a:xfrm>
        <a:prstGeom prst="homePlate">
          <a:avLst/>
        </a:prstGeom>
        <a:solidFill>
          <a:schemeClr val="accent4">
            <a:hueOff val="-4528173"/>
            <a:satOff val="38262"/>
            <a:lumOff val="-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72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Система ценностных отношений обучающихся к себе, другим участникам образовательного процесса, самому образовательному процессу и его результатам </a:t>
          </a:r>
        </a:p>
      </dsp:txBody>
      <dsp:txXfrm rot="10800000">
        <a:off x="2508120" y="2028122"/>
        <a:ext cx="6471886" cy="1559558"/>
      </dsp:txXfrm>
    </dsp:sp>
    <dsp:sp modelId="{322B4F3F-49B8-43E2-9F40-83050B93BE46}">
      <dsp:nvSpPr>
        <dsp:cNvPr id="0" name=""/>
        <dsp:cNvSpPr/>
      </dsp:nvSpPr>
      <dsp:spPr>
        <a:xfrm>
          <a:off x="1338452" y="2028122"/>
          <a:ext cx="1559558" cy="155955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8FB90-8CF5-4F82-862D-11DC428D6944}">
      <dsp:nvSpPr>
        <dsp:cNvPr id="0" name=""/>
        <dsp:cNvSpPr/>
      </dsp:nvSpPr>
      <dsp:spPr>
        <a:xfrm rot="10800000">
          <a:off x="2118231" y="4053220"/>
          <a:ext cx="6861775" cy="1559558"/>
        </a:xfrm>
        <a:prstGeom prst="homePlate">
          <a:avLst/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72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Личностное развитие обучающихся</a:t>
          </a:r>
        </a:p>
      </dsp:txBody>
      <dsp:txXfrm rot="10800000">
        <a:off x="2508120" y="4053220"/>
        <a:ext cx="6471886" cy="1559558"/>
      </dsp:txXfrm>
    </dsp:sp>
    <dsp:sp modelId="{7F21F15D-4F4A-4320-AE88-133494EC0147}">
      <dsp:nvSpPr>
        <dsp:cNvPr id="0" name=""/>
        <dsp:cNvSpPr/>
      </dsp:nvSpPr>
      <dsp:spPr>
        <a:xfrm>
          <a:off x="1338452" y="4053220"/>
          <a:ext cx="1559558" cy="155955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E3146-695A-480D-B6B4-0E2DADD5D7F3}">
      <dsp:nvSpPr>
        <dsp:cNvPr id="0" name=""/>
        <dsp:cNvSpPr/>
      </dsp:nvSpPr>
      <dsp:spPr>
        <a:xfrm>
          <a:off x="737289" y="2126"/>
          <a:ext cx="2311368" cy="13868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Урочная деятельность </a:t>
          </a:r>
          <a:endParaRPr lang="ru-RU" sz="2100" kern="1200" dirty="0"/>
        </a:p>
      </dsp:txBody>
      <dsp:txXfrm>
        <a:off x="737289" y="2126"/>
        <a:ext cx="2311368" cy="1386821"/>
      </dsp:txXfrm>
    </dsp:sp>
    <dsp:sp modelId="{274B2947-531C-4F3C-9650-B00D8765BF06}">
      <dsp:nvSpPr>
        <dsp:cNvPr id="0" name=""/>
        <dsp:cNvSpPr/>
      </dsp:nvSpPr>
      <dsp:spPr>
        <a:xfrm>
          <a:off x="3279795" y="2126"/>
          <a:ext cx="2311368" cy="1386821"/>
        </a:xfrm>
        <a:prstGeom prst="rect">
          <a:avLst/>
        </a:prstGeom>
        <a:solidFill>
          <a:schemeClr val="accent5">
            <a:hueOff val="1797190"/>
            <a:satOff val="-10991"/>
            <a:lumOff val="-3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Внеурочная деятельность </a:t>
          </a:r>
          <a:endParaRPr lang="ru-RU" sz="2100" kern="1200" dirty="0"/>
        </a:p>
      </dsp:txBody>
      <dsp:txXfrm>
        <a:off x="3279795" y="2126"/>
        <a:ext cx="2311368" cy="1386821"/>
      </dsp:txXfrm>
    </dsp:sp>
    <dsp:sp modelId="{88C2D811-B7F5-415F-88C2-56CD89E46D18}">
      <dsp:nvSpPr>
        <dsp:cNvPr id="0" name=""/>
        <dsp:cNvSpPr/>
      </dsp:nvSpPr>
      <dsp:spPr>
        <a:xfrm>
          <a:off x="737289" y="1620084"/>
          <a:ext cx="2311368" cy="1386821"/>
        </a:xfrm>
        <a:prstGeom prst="rect">
          <a:avLst/>
        </a:prstGeom>
        <a:solidFill>
          <a:schemeClr val="accent5">
            <a:hueOff val="3594380"/>
            <a:satOff val="-21982"/>
            <a:lumOff val="-6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Классное руководство</a:t>
          </a:r>
          <a:endParaRPr lang="ru-RU" sz="2100" kern="1200" dirty="0"/>
        </a:p>
      </dsp:txBody>
      <dsp:txXfrm>
        <a:off x="737289" y="1620084"/>
        <a:ext cx="2311368" cy="1386821"/>
      </dsp:txXfrm>
    </dsp:sp>
    <dsp:sp modelId="{A384498D-968C-40A9-9A11-8ACD0111811A}">
      <dsp:nvSpPr>
        <dsp:cNvPr id="0" name=""/>
        <dsp:cNvSpPr/>
      </dsp:nvSpPr>
      <dsp:spPr>
        <a:xfrm>
          <a:off x="3279795" y="1620084"/>
          <a:ext cx="2311368" cy="1386821"/>
        </a:xfrm>
        <a:prstGeom prst="rect">
          <a:avLst/>
        </a:prstGeom>
        <a:solidFill>
          <a:schemeClr val="accent5">
            <a:hueOff val="5391570"/>
            <a:satOff val="-32974"/>
            <a:lumOff val="-9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Основные школьные дела</a:t>
          </a:r>
          <a:endParaRPr lang="ru-RU" sz="2100" kern="1200" dirty="0"/>
        </a:p>
      </dsp:txBody>
      <dsp:txXfrm>
        <a:off x="3279795" y="1620084"/>
        <a:ext cx="2311368" cy="1386821"/>
      </dsp:txXfrm>
    </dsp:sp>
    <dsp:sp modelId="{655115B9-51C6-412E-95E3-3CCBD2ABCAAD}">
      <dsp:nvSpPr>
        <dsp:cNvPr id="0" name=""/>
        <dsp:cNvSpPr/>
      </dsp:nvSpPr>
      <dsp:spPr>
        <a:xfrm>
          <a:off x="737289" y="3238043"/>
          <a:ext cx="2311368" cy="1386821"/>
        </a:xfrm>
        <a:prstGeom prst="rect">
          <a:avLst/>
        </a:prstGeom>
        <a:solidFill>
          <a:schemeClr val="accent5">
            <a:hueOff val="7188761"/>
            <a:satOff val="-43965"/>
            <a:lumOff val="-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Внешкольные мероприятия</a:t>
          </a:r>
          <a:endParaRPr lang="ru-RU" sz="2100" kern="1200" dirty="0"/>
        </a:p>
      </dsp:txBody>
      <dsp:txXfrm>
        <a:off x="737289" y="3238043"/>
        <a:ext cx="2311368" cy="1386821"/>
      </dsp:txXfrm>
    </dsp:sp>
    <dsp:sp modelId="{AC003DBE-1EA1-444D-9681-43E91EDE7AD2}">
      <dsp:nvSpPr>
        <dsp:cNvPr id="0" name=""/>
        <dsp:cNvSpPr/>
      </dsp:nvSpPr>
      <dsp:spPr>
        <a:xfrm>
          <a:off x="3279795" y="3238043"/>
          <a:ext cx="2311368" cy="1386821"/>
        </a:xfrm>
        <a:prstGeom prst="rect">
          <a:avLst/>
        </a:prstGeom>
        <a:solidFill>
          <a:schemeClr val="accent5">
            <a:hueOff val="8985950"/>
            <a:satOff val="-54956"/>
            <a:lumOff val="-1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Организация предметно-пространственной среды</a:t>
          </a:r>
          <a:endParaRPr lang="ru-RU" sz="2100" kern="1200" dirty="0"/>
        </a:p>
      </dsp:txBody>
      <dsp:txXfrm>
        <a:off x="3279795" y="3238043"/>
        <a:ext cx="2311368" cy="13868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E3146-695A-480D-B6B4-0E2DADD5D7F3}">
      <dsp:nvSpPr>
        <dsp:cNvPr id="0" name=""/>
        <dsp:cNvSpPr/>
      </dsp:nvSpPr>
      <dsp:spPr>
        <a:xfrm>
          <a:off x="945359" y="347"/>
          <a:ext cx="2313148" cy="13878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Взаимодействие с родителями (законными представителями)</a:t>
          </a:r>
          <a:endParaRPr lang="ru-RU" sz="2100" kern="1200" dirty="0"/>
        </a:p>
      </dsp:txBody>
      <dsp:txXfrm>
        <a:off x="945359" y="347"/>
        <a:ext cx="2313148" cy="1387888"/>
      </dsp:txXfrm>
    </dsp:sp>
    <dsp:sp modelId="{274B2947-531C-4F3C-9650-B00D8765BF06}">
      <dsp:nvSpPr>
        <dsp:cNvPr id="0" name=""/>
        <dsp:cNvSpPr/>
      </dsp:nvSpPr>
      <dsp:spPr>
        <a:xfrm>
          <a:off x="3489822" y="347"/>
          <a:ext cx="2313148" cy="1387888"/>
        </a:xfrm>
        <a:prstGeom prst="rect">
          <a:avLst/>
        </a:prstGeom>
        <a:solidFill>
          <a:schemeClr val="accent5">
            <a:hueOff val="1797190"/>
            <a:satOff val="-10991"/>
            <a:lumOff val="-3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Самоуправление</a:t>
          </a:r>
          <a:endParaRPr lang="ru-RU" sz="2100" kern="1200" dirty="0"/>
        </a:p>
      </dsp:txBody>
      <dsp:txXfrm>
        <a:off x="3489822" y="347"/>
        <a:ext cx="2313148" cy="1387888"/>
      </dsp:txXfrm>
    </dsp:sp>
    <dsp:sp modelId="{88C2D811-B7F5-415F-88C2-56CD89E46D18}">
      <dsp:nvSpPr>
        <dsp:cNvPr id="0" name=""/>
        <dsp:cNvSpPr/>
      </dsp:nvSpPr>
      <dsp:spPr>
        <a:xfrm>
          <a:off x="945359" y="1619551"/>
          <a:ext cx="2313148" cy="1387888"/>
        </a:xfrm>
        <a:prstGeom prst="rect">
          <a:avLst/>
        </a:prstGeom>
        <a:solidFill>
          <a:schemeClr val="accent5">
            <a:hueOff val="3594380"/>
            <a:satOff val="-21982"/>
            <a:lumOff val="-6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Профилактика и безопасность</a:t>
          </a:r>
          <a:endParaRPr lang="ru-RU" sz="2100" kern="1200" dirty="0"/>
        </a:p>
      </dsp:txBody>
      <dsp:txXfrm>
        <a:off x="945359" y="1619551"/>
        <a:ext cx="2313148" cy="1387888"/>
      </dsp:txXfrm>
    </dsp:sp>
    <dsp:sp modelId="{A384498D-968C-40A9-9A11-8ACD0111811A}">
      <dsp:nvSpPr>
        <dsp:cNvPr id="0" name=""/>
        <dsp:cNvSpPr/>
      </dsp:nvSpPr>
      <dsp:spPr>
        <a:xfrm>
          <a:off x="3489822" y="1619551"/>
          <a:ext cx="2313148" cy="1387888"/>
        </a:xfrm>
        <a:prstGeom prst="rect">
          <a:avLst/>
        </a:prstGeom>
        <a:solidFill>
          <a:schemeClr val="accent5">
            <a:hueOff val="5391570"/>
            <a:satOff val="-32974"/>
            <a:lumOff val="-9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Социальное партнёрство</a:t>
          </a:r>
          <a:endParaRPr lang="ru-RU" sz="2100" kern="1200" dirty="0"/>
        </a:p>
      </dsp:txBody>
      <dsp:txXfrm>
        <a:off x="3489822" y="1619551"/>
        <a:ext cx="2313148" cy="1387888"/>
      </dsp:txXfrm>
    </dsp:sp>
    <dsp:sp modelId="{655115B9-51C6-412E-95E3-3CCBD2ABCAAD}">
      <dsp:nvSpPr>
        <dsp:cNvPr id="0" name=""/>
        <dsp:cNvSpPr/>
      </dsp:nvSpPr>
      <dsp:spPr>
        <a:xfrm>
          <a:off x="945359" y="3238755"/>
          <a:ext cx="2313148" cy="1387888"/>
        </a:xfrm>
        <a:prstGeom prst="rect">
          <a:avLst/>
        </a:prstGeom>
        <a:solidFill>
          <a:schemeClr val="accent5">
            <a:hueOff val="7188761"/>
            <a:satOff val="-43965"/>
            <a:lumOff val="-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Профориентация</a:t>
          </a:r>
          <a:endParaRPr lang="ru-RU" sz="2100" kern="1200" dirty="0"/>
        </a:p>
      </dsp:txBody>
      <dsp:txXfrm>
        <a:off x="945359" y="3238755"/>
        <a:ext cx="2313148" cy="1387888"/>
      </dsp:txXfrm>
    </dsp:sp>
    <dsp:sp modelId="{AC003DBE-1EA1-444D-9681-43E91EDE7AD2}">
      <dsp:nvSpPr>
        <dsp:cNvPr id="0" name=""/>
        <dsp:cNvSpPr/>
      </dsp:nvSpPr>
      <dsp:spPr>
        <a:xfrm>
          <a:off x="3489822" y="3238755"/>
          <a:ext cx="2313148" cy="1387888"/>
        </a:xfrm>
        <a:prstGeom prst="rect">
          <a:avLst/>
        </a:prstGeom>
        <a:solidFill>
          <a:schemeClr val="accent5">
            <a:hueOff val="8985950"/>
            <a:satOff val="-54956"/>
            <a:lumOff val="-1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Авторские модули</a:t>
          </a:r>
        </a:p>
      </dsp:txBody>
      <dsp:txXfrm>
        <a:off x="3489822" y="3238755"/>
        <a:ext cx="2313148" cy="13878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7F7F-E3D9-4656-A12E-64B5FB26DDD0}">
      <dsp:nvSpPr>
        <dsp:cNvPr id="0" name=""/>
        <dsp:cNvSpPr/>
      </dsp:nvSpPr>
      <dsp:spPr>
        <a:xfrm>
          <a:off x="3326220" y="0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7EB29-7BFE-4DD4-810F-D509DB5419C1}">
      <dsp:nvSpPr>
        <dsp:cNvPr id="0" name=""/>
        <dsp:cNvSpPr/>
      </dsp:nvSpPr>
      <dsp:spPr>
        <a:xfrm>
          <a:off x="3777319" y="739648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Самоуправление</a:t>
          </a:r>
        </a:p>
      </dsp:txBody>
      <dsp:txXfrm>
        <a:off x="3777319" y="739648"/>
        <a:ext cx="1140205" cy="570043"/>
      </dsp:txXfrm>
    </dsp:sp>
    <dsp:sp modelId="{7A416A0C-8709-48F0-844A-154B7F74E299}">
      <dsp:nvSpPr>
        <dsp:cNvPr id="0" name=""/>
        <dsp:cNvSpPr/>
      </dsp:nvSpPr>
      <dsp:spPr>
        <a:xfrm>
          <a:off x="2758608" y="1174225"/>
          <a:ext cx="2043171" cy="20433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190B2-0D17-4F13-A068-5FD04C3F740A}">
      <dsp:nvSpPr>
        <dsp:cNvPr id="0" name=""/>
        <dsp:cNvSpPr/>
      </dsp:nvSpPr>
      <dsp:spPr>
        <a:xfrm>
          <a:off x="3207408" y="1916040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Внеурочная деятельность</a:t>
          </a:r>
        </a:p>
      </dsp:txBody>
      <dsp:txXfrm>
        <a:off x="3207408" y="1916040"/>
        <a:ext cx="1140205" cy="570043"/>
      </dsp:txXfrm>
    </dsp:sp>
    <dsp:sp modelId="{8FA71468-0E75-48B2-BBC2-CE538A53EF17}">
      <dsp:nvSpPr>
        <dsp:cNvPr id="0" name=""/>
        <dsp:cNvSpPr/>
      </dsp:nvSpPr>
      <dsp:spPr>
        <a:xfrm>
          <a:off x="3326220" y="2352785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B3F5D-616D-4407-9311-F54FBE306659}">
      <dsp:nvSpPr>
        <dsp:cNvPr id="0" name=""/>
        <dsp:cNvSpPr/>
      </dsp:nvSpPr>
      <dsp:spPr>
        <a:xfrm>
          <a:off x="3777319" y="3092433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Внешкольные мероприятия</a:t>
          </a:r>
          <a:endParaRPr lang="ru-RU" sz="1100" kern="1200" dirty="0"/>
        </a:p>
      </dsp:txBody>
      <dsp:txXfrm>
        <a:off x="3777319" y="3092433"/>
        <a:ext cx="1140205" cy="570043"/>
      </dsp:txXfrm>
    </dsp:sp>
    <dsp:sp modelId="{7979DD5A-0040-46AD-BC31-E4820638AFEC}">
      <dsp:nvSpPr>
        <dsp:cNvPr id="0" name=""/>
        <dsp:cNvSpPr/>
      </dsp:nvSpPr>
      <dsp:spPr>
        <a:xfrm>
          <a:off x="2904248" y="3662477"/>
          <a:ext cx="1755341" cy="175618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337A3-EBF5-429B-B2E8-3C3E024C26F8}">
      <dsp:nvSpPr>
        <dsp:cNvPr id="0" name=""/>
        <dsp:cNvSpPr/>
      </dsp:nvSpPr>
      <dsp:spPr>
        <a:xfrm>
          <a:off x="3207408" y="4268825"/>
          <a:ext cx="1140205" cy="57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/>
            <a:t>Авторский модуль</a:t>
          </a:r>
        </a:p>
      </dsp:txBody>
      <dsp:txXfrm>
        <a:off x="3207408" y="4268825"/>
        <a:ext cx="1140205" cy="570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E6D2F-FDF5-446F-BD03-6DF01C4595ED}">
      <dsp:nvSpPr>
        <dsp:cNvPr id="0" name=""/>
        <dsp:cNvSpPr/>
      </dsp:nvSpPr>
      <dsp:spPr>
        <a:xfrm>
          <a:off x="2370827" y="104216"/>
          <a:ext cx="4728580" cy="14776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8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solidFill>
                <a:srgbClr val="42AB8D"/>
              </a:solidFill>
            </a:rPr>
            <a:t>Ценностные отношения, связанные с жизнью, здоровьем и безопасностью человека</a:t>
          </a:r>
        </a:p>
      </dsp:txBody>
      <dsp:txXfrm>
        <a:off x="2370827" y="104216"/>
        <a:ext cx="4728580" cy="1477681"/>
      </dsp:txXfrm>
    </dsp:sp>
    <dsp:sp modelId="{634F5EB6-CB50-47E4-A43A-5EC1D4F6DD1D}">
      <dsp:nvSpPr>
        <dsp:cNvPr id="0" name=""/>
        <dsp:cNvSpPr/>
      </dsp:nvSpPr>
      <dsp:spPr>
        <a:xfrm>
          <a:off x="2181524" y="297819"/>
          <a:ext cx="1037345" cy="9952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30CF1-5BAD-45ED-AC8D-49726E003AAD}">
      <dsp:nvSpPr>
        <dsp:cNvPr id="0" name=""/>
        <dsp:cNvSpPr/>
      </dsp:nvSpPr>
      <dsp:spPr>
        <a:xfrm>
          <a:off x="2474098" y="1841631"/>
          <a:ext cx="4728580" cy="14776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8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solidFill>
                <a:srgbClr val="42AB8D"/>
              </a:solidFill>
            </a:rPr>
            <a:t>Ценностные отношения в области социального взаимодействия</a:t>
          </a:r>
        </a:p>
      </dsp:txBody>
      <dsp:txXfrm>
        <a:off x="2474098" y="1841631"/>
        <a:ext cx="4728580" cy="1477681"/>
      </dsp:txXfrm>
    </dsp:sp>
    <dsp:sp modelId="{438A3035-F0B5-4BBB-A5CB-E81165041277}">
      <dsp:nvSpPr>
        <dsp:cNvPr id="0" name=""/>
        <dsp:cNvSpPr/>
      </dsp:nvSpPr>
      <dsp:spPr>
        <a:xfrm>
          <a:off x="2121298" y="1751010"/>
          <a:ext cx="1241428" cy="130592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28E75-C26E-4B4B-92B9-645DF2A2C1C2}">
      <dsp:nvSpPr>
        <dsp:cNvPr id="0" name=""/>
        <dsp:cNvSpPr/>
      </dsp:nvSpPr>
      <dsp:spPr>
        <a:xfrm>
          <a:off x="2434793" y="3488425"/>
          <a:ext cx="4728580" cy="147768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088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>
              <a:solidFill>
                <a:srgbClr val="42AB8D"/>
              </a:solidFill>
            </a:rPr>
            <a:t>Ценностные отношения личностного развития</a:t>
          </a:r>
        </a:p>
      </dsp:txBody>
      <dsp:txXfrm>
        <a:off x="2434793" y="3488425"/>
        <a:ext cx="4728580" cy="1477681"/>
      </dsp:txXfrm>
    </dsp:sp>
    <dsp:sp modelId="{47FD0216-CEDE-40C0-A65F-AF7D4E8D4863}">
      <dsp:nvSpPr>
        <dsp:cNvPr id="0" name=""/>
        <dsp:cNvSpPr/>
      </dsp:nvSpPr>
      <dsp:spPr>
        <a:xfrm>
          <a:off x="2108352" y="3496631"/>
          <a:ext cx="1293209" cy="110826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52C03-9B7D-482D-8924-A2D8D00961C8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4AC16-98E5-4470-AC4A-94FEE078D2D2}">
      <dsp:nvSpPr>
        <dsp:cNvPr id="0" name=""/>
        <dsp:cNvSpPr/>
      </dsp:nvSpPr>
      <dsp:spPr>
        <a:xfrm>
          <a:off x="492024" y="334530"/>
          <a:ext cx="9963850" cy="6694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Ценность человеческой жизни</a:t>
          </a:r>
        </a:p>
      </dsp:txBody>
      <dsp:txXfrm>
        <a:off x="492024" y="334530"/>
        <a:ext cx="9963850" cy="669409"/>
      </dsp:txXfrm>
    </dsp:sp>
    <dsp:sp modelId="{BF66ECC9-D971-44B8-8DD4-1924A4A938E3}">
      <dsp:nvSpPr>
        <dsp:cNvPr id="0" name=""/>
        <dsp:cNvSpPr/>
      </dsp:nvSpPr>
      <dsp:spPr>
        <a:xfrm>
          <a:off x="73643" y="250854"/>
          <a:ext cx="836762" cy="8367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4E547-6D2D-46C2-AECA-978F868D2F8D}">
      <dsp:nvSpPr>
        <dsp:cNvPr id="0" name=""/>
        <dsp:cNvSpPr/>
      </dsp:nvSpPr>
      <dsp:spPr>
        <a:xfrm>
          <a:off x="875812" y="1338819"/>
          <a:ext cx="9580062" cy="669409"/>
        </a:xfrm>
        <a:prstGeom prst="rect">
          <a:avLst/>
        </a:prstGeom>
        <a:solidFill>
          <a:schemeClr val="accent4">
            <a:hueOff val="-3018782"/>
            <a:satOff val="25508"/>
            <a:lumOff val="-24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Ценность прав и свобод</a:t>
          </a:r>
        </a:p>
      </dsp:txBody>
      <dsp:txXfrm>
        <a:off x="875812" y="1338819"/>
        <a:ext cx="9580062" cy="669409"/>
      </dsp:txXfrm>
    </dsp:sp>
    <dsp:sp modelId="{62D17352-BAB8-4A57-83B8-F771160B2D8F}">
      <dsp:nvSpPr>
        <dsp:cNvPr id="0" name=""/>
        <dsp:cNvSpPr/>
      </dsp:nvSpPr>
      <dsp:spPr>
        <a:xfrm>
          <a:off x="457431" y="1255143"/>
          <a:ext cx="836762" cy="83676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-3018782"/>
              <a:satOff val="25508"/>
              <a:lumOff val="-24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FFF8A-6066-421D-A558-7A09D8B49962}">
      <dsp:nvSpPr>
        <dsp:cNvPr id="0" name=""/>
        <dsp:cNvSpPr/>
      </dsp:nvSpPr>
      <dsp:spPr>
        <a:xfrm>
          <a:off x="875812" y="2343108"/>
          <a:ext cx="9580062" cy="669409"/>
        </a:xfrm>
        <a:prstGeom prst="rect">
          <a:avLst/>
        </a:prstGeom>
        <a:solidFill>
          <a:schemeClr val="accent4">
            <a:hueOff val="-6037564"/>
            <a:satOff val="51017"/>
            <a:lumOff val="-4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Ценность здорового и экологического образа жизни, безопасного для человека и окружающей среды</a:t>
          </a:r>
        </a:p>
      </dsp:txBody>
      <dsp:txXfrm>
        <a:off x="875812" y="2343108"/>
        <a:ext cx="9580062" cy="669409"/>
      </dsp:txXfrm>
    </dsp:sp>
    <dsp:sp modelId="{B571CC3D-5C59-4BB3-B806-D56BF8FB0B74}">
      <dsp:nvSpPr>
        <dsp:cNvPr id="0" name=""/>
        <dsp:cNvSpPr/>
      </dsp:nvSpPr>
      <dsp:spPr>
        <a:xfrm>
          <a:off x="457431" y="2259432"/>
          <a:ext cx="836762" cy="83676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-6037564"/>
              <a:satOff val="51017"/>
              <a:lumOff val="-4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1DBF4-3801-40E1-AC8C-0326FB910C1A}">
      <dsp:nvSpPr>
        <dsp:cNvPr id="0" name=""/>
        <dsp:cNvSpPr/>
      </dsp:nvSpPr>
      <dsp:spPr>
        <a:xfrm>
          <a:off x="492024" y="3347397"/>
          <a:ext cx="9963850" cy="669409"/>
        </a:xfrm>
        <a:prstGeom prst="rect">
          <a:avLst/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Ценность закона и правопорядка</a:t>
          </a:r>
        </a:p>
      </dsp:txBody>
      <dsp:txXfrm>
        <a:off x="492024" y="3347397"/>
        <a:ext cx="9963850" cy="669409"/>
      </dsp:txXfrm>
    </dsp:sp>
    <dsp:sp modelId="{16489BD4-F41D-41C2-AF1B-BEA2CCB95219}">
      <dsp:nvSpPr>
        <dsp:cNvPr id="0" name=""/>
        <dsp:cNvSpPr/>
      </dsp:nvSpPr>
      <dsp:spPr>
        <a:xfrm>
          <a:off x="73643" y="3263721"/>
          <a:ext cx="836762" cy="83676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-9056345"/>
              <a:satOff val="76525"/>
              <a:lumOff val="-72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52C03-9B7D-482D-8924-A2D8D00961C8}">
      <dsp:nvSpPr>
        <dsp:cNvPr id="0" name=""/>
        <dsp:cNvSpPr/>
      </dsp:nvSpPr>
      <dsp:spPr>
        <a:xfrm>
          <a:off x="-5829209" y="-892141"/>
          <a:ext cx="6939757" cy="6939757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4AC16-98E5-4470-AC4A-94FEE078D2D2}">
      <dsp:nvSpPr>
        <dsp:cNvPr id="0" name=""/>
        <dsp:cNvSpPr/>
      </dsp:nvSpPr>
      <dsp:spPr>
        <a:xfrm>
          <a:off x="413735" y="271487"/>
          <a:ext cx="10371249" cy="542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семьи и семейных традиций</a:t>
          </a:r>
        </a:p>
      </dsp:txBody>
      <dsp:txXfrm>
        <a:off x="413735" y="271487"/>
        <a:ext cx="10371249" cy="542768"/>
      </dsp:txXfrm>
    </dsp:sp>
    <dsp:sp modelId="{BF66ECC9-D971-44B8-8DD4-1924A4A938E3}">
      <dsp:nvSpPr>
        <dsp:cNvPr id="0" name=""/>
        <dsp:cNvSpPr/>
      </dsp:nvSpPr>
      <dsp:spPr>
        <a:xfrm>
          <a:off x="74505" y="203641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4E547-6D2D-46C2-AECA-978F868D2F8D}">
      <dsp:nvSpPr>
        <dsp:cNvPr id="0" name=""/>
        <dsp:cNvSpPr/>
      </dsp:nvSpPr>
      <dsp:spPr>
        <a:xfrm>
          <a:off x="860200" y="1085536"/>
          <a:ext cx="9924785" cy="542768"/>
        </a:xfrm>
        <a:prstGeom prst="rect">
          <a:avLst/>
        </a:prstGeom>
        <a:solidFill>
          <a:schemeClr val="accent4">
            <a:hueOff val="-1811269"/>
            <a:satOff val="15305"/>
            <a:lumOff val="-1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коллективизма, взаимопомощи, взаимоуважения, отзывчивости, понимания и сопереживания чувствам других людей</a:t>
          </a:r>
        </a:p>
      </dsp:txBody>
      <dsp:txXfrm>
        <a:off x="860200" y="1085536"/>
        <a:ext cx="9924785" cy="542768"/>
      </dsp:txXfrm>
    </dsp:sp>
    <dsp:sp modelId="{62D17352-BAB8-4A57-83B8-F771160B2D8F}">
      <dsp:nvSpPr>
        <dsp:cNvPr id="0" name=""/>
        <dsp:cNvSpPr/>
      </dsp:nvSpPr>
      <dsp:spPr>
        <a:xfrm>
          <a:off x="520969" y="1017690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-1811269"/>
              <a:satOff val="15305"/>
              <a:lumOff val="-1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FFF8A-6066-421D-A558-7A09D8B49962}">
      <dsp:nvSpPr>
        <dsp:cNvPr id="0" name=""/>
        <dsp:cNvSpPr/>
      </dsp:nvSpPr>
      <dsp:spPr>
        <a:xfrm>
          <a:off x="1064356" y="1899585"/>
          <a:ext cx="9720628" cy="542768"/>
        </a:xfrm>
        <a:prstGeom prst="rect">
          <a:avLst/>
        </a:prstGeom>
        <a:solidFill>
          <a:schemeClr val="accent4">
            <a:hueOff val="-3622538"/>
            <a:satOff val="30610"/>
            <a:lumOff val="-29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истории, культуры и духовных традиций своего народа и своего края</a:t>
          </a:r>
        </a:p>
      </dsp:txBody>
      <dsp:txXfrm>
        <a:off x="1064356" y="1899585"/>
        <a:ext cx="9720628" cy="542768"/>
      </dsp:txXfrm>
    </dsp:sp>
    <dsp:sp modelId="{B571CC3D-5C59-4BB3-B806-D56BF8FB0B74}">
      <dsp:nvSpPr>
        <dsp:cNvPr id="0" name=""/>
        <dsp:cNvSpPr/>
      </dsp:nvSpPr>
      <dsp:spPr>
        <a:xfrm>
          <a:off x="725126" y="1831739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-3622538"/>
              <a:satOff val="30610"/>
              <a:lumOff val="-29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1DBF4-3801-40E1-AC8C-0326FB910C1A}">
      <dsp:nvSpPr>
        <dsp:cNvPr id="0" name=""/>
        <dsp:cNvSpPr/>
      </dsp:nvSpPr>
      <dsp:spPr>
        <a:xfrm>
          <a:off x="1064356" y="2713119"/>
          <a:ext cx="9720628" cy="542768"/>
        </a:xfrm>
        <a:prstGeom prst="rect">
          <a:avLst/>
        </a:prstGeom>
        <a:solidFill>
          <a:schemeClr val="accent4">
            <a:hueOff val="-5433807"/>
            <a:satOff val="45915"/>
            <a:lumOff val="-4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этнической и национальной принадлежности</a:t>
          </a:r>
        </a:p>
      </dsp:txBody>
      <dsp:txXfrm>
        <a:off x="1064356" y="2713119"/>
        <a:ext cx="9720628" cy="542768"/>
      </dsp:txXfrm>
    </dsp:sp>
    <dsp:sp modelId="{16489BD4-F41D-41C2-AF1B-BEA2CCB95219}">
      <dsp:nvSpPr>
        <dsp:cNvPr id="0" name=""/>
        <dsp:cNvSpPr/>
      </dsp:nvSpPr>
      <dsp:spPr>
        <a:xfrm>
          <a:off x="725126" y="2645273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-5433807"/>
              <a:satOff val="45915"/>
              <a:lumOff val="-4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CAB64-5D76-4C7E-92F0-31AAC71D0AE8}">
      <dsp:nvSpPr>
        <dsp:cNvPr id="0" name=""/>
        <dsp:cNvSpPr/>
      </dsp:nvSpPr>
      <dsp:spPr>
        <a:xfrm>
          <a:off x="860200" y="3527169"/>
          <a:ext cx="9924785" cy="542768"/>
        </a:xfrm>
        <a:prstGeom prst="rect">
          <a:avLst/>
        </a:prstGeom>
        <a:solidFill>
          <a:schemeClr val="accent4">
            <a:hueOff val="-7245076"/>
            <a:satOff val="61220"/>
            <a:lumOff val="-58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культурных и духовно-нравственных достижений и ценностей многонационального народа Российской Федерации</a:t>
          </a:r>
        </a:p>
      </dsp:txBody>
      <dsp:txXfrm>
        <a:off x="860200" y="3527169"/>
        <a:ext cx="9924785" cy="542768"/>
      </dsp:txXfrm>
    </dsp:sp>
    <dsp:sp modelId="{8AC1A3F8-8D48-41C1-9244-C32EE5462F33}">
      <dsp:nvSpPr>
        <dsp:cNvPr id="0" name=""/>
        <dsp:cNvSpPr/>
      </dsp:nvSpPr>
      <dsp:spPr>
        <a:xfrm>
          <a:off x="520969" y="3459323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-7245076"/>
              <a:satOff val="61220"/>
              <a:lumOff val="-58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D5569-E210-4F49-9092-8644DB28815D}">
      <dsp:nvSpPr>
        <dsp:cNvPr id="0" name=""/>
        <dsp:cNvSpPr/>
      </dsp:nvSpPr>
      <dsp:spPr>
        <a:xfrm>
          <a:off x="413735" y="4341218"/>
          <a:ext cx="10371249" cy="542768"/>
        </a:xfrm>
        <a:prstGeom prst="rect">
          <a:avLst/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82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Ценность межнационального и межконфессионального общения </a:t>
          </a:r>
        </a:p>
      </dsp:txBody>
      <dsp:txXfrm>
        <a:off x="413735" y="4341218"/>
        <a:ext cx="10371249" cy="542768"/>
      </dsp:txXfrm>
    </dsp:sp>
    <dsp:sp modelId="{5FA4521F-A38E-427E-954B-7CAECC324A25}">
      <dsp:nvSpPr>
        <dsp:cNvPr id="0" name=""/>
        <dsp:cNvSpPr/>
      </dsp:nvSpPr>
      <dsp:spPr>
        <a:xfrm>
          <a:off x="74505" y="4273372"/>
          <a:ext cx="678460" cy="67846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4">
              <a:hueOff val="-9056345"/>
              <a:satOff val="76525"/>
              <a:lumOff val="-72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52C03-9B7D-482D-8924-A2D8D00961C8}">
      <dsp:nvSpPr>
        <dsp:cNvPr id="0" name=""/>
        <dsp:cNvSpPr/>
      </dsp:nvSpPr>
      <dsp:spPr>
        <a:xfrm>
          <a:off x="-5829209" y="-892141"/>
          <a:ext cx="6939757" cy="6939757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4AC16-98E5-4470-AC4A-94FEE078D2D2}">
      <dsp:nvSpPr>
        <dsp:cNvPr id="0" name=""/>
        <dsp:cNvSpPr/>
      </dsp:nvSpPr>
      <dsp:spPr>
        <a:xfrm>
          <a:off x="442138" y="322114"/>
          <a:ext cx="10299588" cy="6446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68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Ценность образования и труда, ориентация на осознанный выбор профессии</a:t>
          </a:r>
        </a:p>
      </dsp:txBody>
      <dsp:txXfrm>
        <a:off x="442138" y="322114"/>
        <a:ext cx="10299588" cy="644640"/>
      </dsp:txXfrm>
    </dsp:sp>
    <dsp:sp modelId="{BF66ECC9-D971-44B8-8DD4-1924A4A938E3}">
      <dsp:nvSpPr>
        <dsp:cNvPr id="0" name=""/>
        <dsp:cNvSpPr/>
      </dsp:nvSpPr>
      <dsp:spPr>
        <a:xfrm>
          <a:off x="82496" y="241533"/>
          <a:ext cx="805800" cy="8058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4E547-6D2D-46C2-AECA-978F868D2F8D}">
      <dsp:nvSpPr>
        <dsp:cNvPr id="0" name=""/>
        <dsp:cNvSpPr/>
      </dsp:nvSpPr>
      <dsp:spPr>
        <a:xfrm>
          <a:off x="947327" y="1288765"/>
          <a:ext cx="9837658" cy="644640"/>
        </a:xfrm>
        <a:prstGeom prst="rect">
          <a:avLst/>
        </a:prstGeom>
        <a:solidFill>
          <a:schemeClr val="accent4">
            <a:hueOff val="-2264086"/>
            <a:satOff val="19131"/>
            <a:lumOff val="-1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68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Ценность творчества и самореализации</a:t>
          </a:r>
        </a:p>
      </dsp:txBody>
      <dsp:txXfrm>
        <a:off x="947327" y="1288765"/>
        <a:ext cx="9837658" cy="644640"/>
      </dsp:txXfrm>
    </dsp:sp>
    <dsp:sp modelId="{62D17352-BAB8-4A57-83B8-F771160B2D8F}">
      <dsp:nvSpPr>
        <dsp:cNvPr id="0" name=""/>
        <dsp:cNvSpPr/>
      </dsp:nvSpPr>
      <dsp:spPr>
        <a:xfrm>
          <a:off x="544427" y="1208185"/>
          <a:ext cx="805800" cy="80580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-2264086"/>
              <a:satOff val="19131"/>
              <a:lumOff val="-1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FFF8A-6066-421D-A558-7A09D8B49962}">
      <dsp:nvSpPr>
        <dsp:cNvPr id="0" name=""/>
        <dsp:cNvSpPr/>
      </dsp:nvSpPr>
      <dsp:spPr>
        <a:xfrm>
          <a:off x="1089103" y="2255416"/>
          <a:ext cx="9695882" cy="644640"/>
        </a:xfrm>
        <a:prstGeom prst="rect">
          <a:avLst/>
        </a:prstGeom>
        <a:solidFill>
          <a:schemeClr val="accent4">
            <a:hueOff val="-4528173"/>
            <a:satOff val="38262"/>
            <a:lumOff val="-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68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Ценность нравственного долга перед самим собой, своей семьей и своим Отечеством</a:t>
          </a:r>
        </a:p>
      </dsp:txBody>
      <dsp:txXfrm>
        <a:off x="1089103" y="2255416"/>
        <a:ext cx="9695882" cy="644640"/>
      </dsp:txXfrm>
    </dsp:sp>
    <dsp:sp modelId="{B571CC3D-5C59-4BB3-B806-D56BF8FB0B74}">
      <dsp:nvSpPr>
        <dsp:cNvPr id="0" name=""/>
        <dsp:cNvSpPr/>
      </dsp:nvSpPr>
      <dsp:spPr>
        <a:xfrm>
          <a:off x="686202" y="2174836"/>
          <a:ext cx="805800" cy="80580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-4528173"/>
              <a:satOff val="38262"/>
              <a:lumOff val="-3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1DBF4-3801-40E1-AC8C-0326FB910C1A}">
      <dsp:nvSpPr>
        <dsp:cNvPr id="0" name=""/>
        <dsp:cNvSpPr/>
      </dsp:nvSpPr>
      <dsp:spPr>
        <a:xfrm>
          <a:off x="947327" y="3222068"/>
          <a:ext cx="9837658" cy="644640"/>
        </a:xfrm>
        <a:prstGeom prst="rect">
          <a:avLst/>
        </a:prstGeom>
        <a:solidFill>
          <a:schemeClr val="accent4">
            <a:hueOff val="-6792259"/>
            <a:satOff val="57394"/>
            <a:lumOff val="-54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68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Нравственные ценности в поведении и в оценке собственных поступков и поступков других людей</a:t>
          </a:r>
        </a:p>
      </dsp:txBody>
      <dsp:txXfrm>
        <a:off x="947327" y="3222068"/>
        <a:ext cx="9837658" cy="644640"/>
      </dsp:txXfrm>
    </dsp:sp>
    <dsp:sp modelId="{16489BD4-F41D-41C2-AF1B-BEA2CCB95219}">
      <dsp:nvSpPr>
        <dsp:cNvPr id="0" name=""/>
        <dsp:cNvSpPr/>
      </dsp:nvSpPr>
      <dsp:spPr>
        <a:xfrm>
          <a:off x="544427" y="3141488"/>
          <a:ext cx="805800" cy="80580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-6792259"/>
              <a:satOff val="57394"/>
              <a:lumOff val="-5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7CE87-111D-49EF-AD38-D44C5A08AA72}">
      <dsp:nvSpPr>
        <dsp:cNvPr id="0" name=""/>
        <dsp:cNvSpPr/>
      </dsp:nvSpPr>
      <dsp:spPr>
        <a:xfrm>
          <a:off x="485397" y="4188719"/>
          <a:ext cx="10299588" cy="644640"/>
        </a:xfrm>
        <a:prstGeom prst="rect">
          <a:avLst/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168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Эстетические ценности</a:t>
          </a:r>
        </a:p>
      </dsp:txBody>
      <dsp:txXfrm>
        <a:off x="485397" y="4188719"/>
        <a:ext cx="10299588" cy="644640"/>
      </dsp:txXfrm>
    </dsp:sp>
    <dsp:sp modelId="{5FA4521F-A38E-427E-954B-7CAECC324A25}">
      <dsp:nvSpPr>
        <dsp:cNvPr id="0" name=""/>
        <dsp:cNvSpPr/>
      </dsp:nvSpPr>
      <dsp:spPr>
        <a:xfrm>
          <a:off x="82496" y="4108139"/>
          <a:ext cx="805800" cy="80580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4">
              <a:hueOff val="-9056345"/>
              <a:satOff val="76525"/>
              <a:lumOff val="-72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A201E-98FB-42EC-A0B5-03E29EFB046D}">
      <dsp:nvSpPr>
        <dsp:cNvPr id="0" name=""/>
        <dsp:cNvSpPr/>
      </dsp:nvSpPr>
      <dsp:spPr>
        <a:xfrm>
          <a:off x="1353136" y="1648"/>
          <a:ext cx="2715174" cy="16291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Гражданское воспитание. </a:t>
          </a:r>
        </a:p>
      </dsp:txBody>
      <dsp:txXfrm>
        <a:off x="1353136" y="1648"/>
        <a:ext cx="2715174" cy="1629104"/>
      </dsp:txXfrm>
    </dsp:sp>
    <dsp:sp modelId="{4E3EB200-39BC-49FB-98AF-AC3ED30708D2}">
      <dsp:nvSpPr>
        <dsp:cNvPr id="0" name=""/>
        <dsp:cNvSpPr/>
      </dsp:nvSpPr>
      <dsp:spPr>
        <a:xfrm>
          <a:off x="4339828" y="1648"/>
          <a:ext cx="2715174" cy="1629104"/>
        </a:xfrm>
        <a:prstGeom prst="rect">
          <a:avLst/>
        </a:prstGeom>
        <a:solidFill>
          <a:schemeClr val="accent4">
            <a:hueOff val="-1293764"/>
            <a:satOff val="10932"/>
            <a:lumOff val="-10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Патриотическое воспитание. </a:t>
          </a:r>
        </a:p>
      </dsp:txBody>
      <dsp:txXfrm>
        <a:off x="4339828" y="1648"/>
        <a:ext cx="2715174" cy="1629104"/>
      </dsp:txXfrm>
    </dsp:sp>
    <dsp:sp modelId="{68E94901-7DF6-41D5-ACAF-F5EDB0BC3839}">
      <dsp:nvSpPr>
        <dsp:cNvPr id="0" name=""/>
        <dsp:cNvSpPr/>
      </dsp:nvSpPr>
      <dsp:spPr>
        <a:xfrm>
          <a:off x="7326520" y="1648"/>
          <a:ext cx="2715174" cy="1629104"/>
        </a:xfrm>
        <a:prstGeom prst="rect">
          <a:avLst/>
        </a:prstGeom>
        <a:solidFill>
          <a:schemeClr val="accent4">
            <a:hueOff val="-2587527"/>
            <a:satOff val="21864"/>
            <a:lumOff val="-20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Духовно-нравственное. </a:t>
          </a:r>
        </a:p>
      </dsp:txBody>
      <dsp:txXfrm>
        <a:off x="7326520" y="1648"/>
        <a:ext cx="2715174" cy="1629104"/>
      </dsp:txXfrm>
    </dsp:sp>
    <dsp:sp modelId="{9F9FCEB6-65B7-442A-8C24-6185FA02568C}">
      <dsp:nvSpPr>
        <dsp:cNvPr id="0" name=""/>
        <dsp:cNvSpPr/>
      </dsp:nvSpPr>
      <dsp:spPr>
        <a:xfrm>
          <a:off x="1306408" y="1871122"/>
          <a:ext cx="2715174" cy="1629104"/>
        </a:xfrm>
        <a:prstGeom prst="rect">
          <a:avLst/>
        </a:prstGeom>
        <a:solidFill>
          <a:schemeClr val="accent4">
            <a:hueOff val="-3881291"/>
            <a:satOff val="32796"/>
            <a:lumOff val="-31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Эстетическое воспитание. </a:t>
          </a:r>
        </a:p>
      </dsp:txBody>
      <dsp:txXfrm>
        <a:off x="1306408" y="1871122"/>
        <a:ext cx="2715174" cy="1629104"/>
      </dsp:txXfrm>
    </dsp:sp>
    <dsp:sp modelId="{71D4FA78-1BE8-475D-9C9D-F61094E04273}">
      <dsp:nvSpPr>
        <dsp:cNvPr id="0" name=""/>
        <dsp:cNvSpPr/>
      </dsp:nvSpPr>
      <dsp:spPr>
        <a:xfrm>
          <a:off x="4339828" y="1902270"/>
          <a:ext cx="2715174" cy="1629104"/>
        </a:xfrm>
        <a:prstGeom prst="rect">
          <a:avLst/>
        </a:prstGeom>
        <a:solidFill>
          <a:schemeClr val="accent4">
            <a:hueOff val="-5175054"/>
            <a:satOff val="43729"/>
            <a:lumOff val="-41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Физическое воспитание, формирование культуры здорового образа жизни и эмоционального благополучия.</a:t>
          </a:r>
        </a:p>
      </dsp:txBody>
      <dsp:txXfrm>
        <a:off x="4339828" y="1902270"/>
        <a:ext cx="2715174" cy="1629104"/>
      </dsp:txXfrm>
    </dsp:sp>
    <dsp:sp modelId="{736090D7-8F3F-489F-98F0-FE2FCE5A991F}">
      <dsp:nvSpPr>
        <dsp:cNvPr id="0" name=""/>
        <dsp:cNvSpPr/>
      </dsp:nvSpPr>
      <dsp:spPr>
        <a:xfrm>
          <a:off x="7326520" y="1902270"/>
          <a:ext cx="2715174" cy="1629104"/>
        </a:xfrm>
        <a:prstGeom prst="rect">
          <a:avLst/>
        </a:prstGeom>
        <a:solidFill>
          <a:schemeClr val="accent4">
            <a:hueOff val="-6468818"/>
            <a:satOff val="54661"/>
            <a:lumOff val="-51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/>
            <a:t>Трудовое воспитание. </a:t>
          </a:r>
        </a:p>
      </dsp:txBody>
      <dsp:txXfrm>
        <a:off x="7326520" y="1902270"/>
        <a:ext cx="2715174" cy="1629104"/>
      </dsp:txXfrm>
    </dsp:sp>
    <dsp:sp modelId="{AF16D514-CFDD-4CFB-AB77-CE969679BFC1}">
      <dsp:nvSpPr>
        <dsp:cNvPr id="0" name=""/>
        <dsp:cNvSpPr/>
      </dsp:nvSpPr>
      <dsp:spPr>
        <a:xfrm>
          <a:off x="2846482" y="3802892"/>
          <a:ext cx="2715174" cy="1629104"/>
        </a:xfrm>
        <a:prstGeom prst="rect">
          <a:avLst/>
        </a:prstGeom>
        <a:solidFill>
          <a:schemeClr val="accent4">
            <a:hueOff val="-7762581"/>
            <a:satOff val="65593"/>
            <a:lumOff val="-62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Экологическое воспитание. </a:t>
          </a:r>
        </a:p>
      </dsp:txBody>
      <dsp:txXfrm>
        <a:off x="2846482" y="3802892"/>
        <a:ext cx="2715174" cy="1629104"/>
      </dsp:txXfrm>
    </dsp:sp>
    <dsp:sp modelId="{094DEC37-8A3A-43CE-8B17-7D0A8B730756}">
      <dsp:nvSpPr>
        <dsp:cNvPr id="0" name=""/>
        <dsp:cNvSpPr/>
      </dsp:nvSpPr>
      <dsp:spPr>
        <a:xfrm>
          <a:off x="5833174" y="3802892"/>
          <a:ext cx="2715174" cy="1629104"/>
        </a:xfrm>
        <a:prstGeom prst="rect">
          <a:avLst/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Ценности научного познания</a:t>
          </a:r>
        </a:p>
      </dsp:txBody>
      <dsp:txXfrm>
        <a:off x="5833174" y="3802892"/>
        <a:ext cx="2715174" cy="16291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E3146-695A-480D-B6B4-0E2DADD5D7F3}">
      <dsp:nvSpPr>
        <dsp:cNvPr id="0" name=""/>
        <dsp:cNvSpPr/>
      </dsp:nvSpPr>
      <dsp:spPr>
        <a:xfrm>
          <a:off x="737289" y="2126"/>
          <a:ext cx="2311368" cy="13868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Урочная деятельность </a:t>
          </a:r>
          <a:endParaRPr lang="ru-RU" sz="2100" kern="1200" dirty="0"/>
        </a:p>
      </dsp:txBody>
      <dsp:txXfrm>
        <a:off x="737289" y="2126"/>
        <a:ext cx="2311368" cy="1386821"/>
      </dsp:txXfrm>
    </dsp:sp>
    <dsp:sp modelId="{274B2947-531C-4F3C-9650-B00D8765BF06}">
      <dsp:nvSpPr>
        <dsp:cNvPr id="0" name=""/>
        <dsp:cNvSpPr/>
      </dsp:nvSpPr>
      <dsp:spPr>
        <a:xfrm>
          <a:off x="3279795" y="2126"/>
          <a:ext cx="2311368" cy="1386821"/>
        </a:xfrm>
        <a:prstGeom prst="rect">
          <a:avLst/>
        </a:prstGeom>
        <a:solidFill>
          <a:schemeClr val="accent5">
            <a:hueOff val="1797190"/>
            <a:satOff val="-10991"/>
            <a:lumOff val="-3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Внеурочная деятельность </a:t>
          </a:r>
          <a:endParaRPr lang="ru-RU" sz="2100" kern="1200" dirty="0"/>
        </a:p>
      </dsp:txBody>
      <dsp:txXfrm>
        <a:off x="3279795" y="2126"/>
        <a:ext cx="2311368" cy="1386821"/>
      </dsp:txXfrm>
    </dsp:sp>
    <dsp:sp modelId="{88C2D811-B7F5-415F-88C2-56CD89E46D18}">
      <dsp:nvSpPr>
        <dsp:cNvPr id="0" name=""/>
        <dsp:cNvSpPr/>
      </dsp:nvSpPr>
      <dsp:spPr>
        <a:xfrm>
          <a:off x="737289" y="1620084"/>
          <a:ext cx="2311368" cy="1386821"/>
        </a:xfrm>
        <a:prstGeom prst="rect">
          <a:avLst/>
        </a:prstGeom>
        <a:solidFill>
          <a:schemeClr val="accent5">
            <a:hueOff val="3594380"/>
            <a:satOff val="-21982"/>
            <a:lumOff val="-6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Классное руководство</a:t>
          </a:r>
          <a:endParaRPr lang="ru-RU" sz="2100" kern="1200" dirty="0"/>
        </a:p>
      </dsp:txBody>
      <dsp:txXfrm>
        <a:off x="737289" y="1620084"/>
        <a:ext cx="2311368" cy="1386821"/>
      </dsp:txXfrm>
    </dsp:sp>
    <dsp:sp modelId="{A384498D-968C-40A9-9A11-8ACD0111811A}">
      <dsp:nvSpPr>
        <dsp:cNvPr id="0" name=""/>
        <dsp:cNvSpPr/>
      </dsp:nvSpPr>
      <dsp:spPr>
        <a:xfrm>
          <a:off x="3279795" y="1620084"/>
          <a:ext cx="2311368" cy="1386821"/>
        </a:xfrm>
        <a:prstGeom prst="rect">
          <a:avLst/>
        </a:prstGeom>
        <a:solidFill>
          <a:schemeClr val="accent5">
            <a:hueOff val="5391570"/>
            <a:satOff val="-32974"/>
            <a:lumOff val="-9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Основные школьные дела</a:t>
          </a:r>
          <a:endParaRPr lang="ru-RU" sz="2100" kern="1200" dirty="0"/>
        </a:p>
      </dsp:txBody>
      <dsp:txXfrm>
        <a:off x="3279795" y="1620084"/>
        <a:ext cx="2311368" cy="1386821"/>
      </dsp:txXfrm>
    </dsp:sp>
    <dsp:sp modelId="{655115B9-51C6-412E-95E3-3CCBD2ABCAAD}">
      <dsp:nvSpPr>
        <dsp:cNvPr id="0" name=""/>
        <dsp:cNvSpPr/>
      </dsp:nvSpPr>
      <dsp:spPr>
        <a:xfrm>
          <a:off x="737289" y="3238043"/>
          <a:ext cx="2311368" cy="1386821"/>
        </a:xfrm>
        <a:prstGeom prst="rect">
          <a:avLst/>
        </a:prstGeom>
        <a:solidFill>
          <a:schemeClr val="accent5">
            <a:hueOff val="7188761"/>
            <a:satOff val="-43965"/>
            <a:lumOff val="-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Внешкольные мероприятия</a:t>
          </a:r>
          <a:endParaRPr lang="ru-RU" sz="2100" kern="1200" dirty="0"/>
        </a:p>
      </dsp:txBody>
      <dsp:txXfrm>
        <a:off x="737289" y="3238043"/>
        <a:ext cx="2311368" cy="1386821"/>
      </dsp:txXfrm>
    </dsp:sp>
    <dsp:sp modelId="{AC003DBE-1EA1-444D-9681-43E91EDE7AD2}">
      <dsp:nvSpPr>
        <dsp:cNvPr id="0" name=""/>
        <dsp:cNvSpPr/>
      </dsp:nvSpPr>
      <dsp:spPr>
        <a:xfrm>
          <a:off x="3279795" y="3238043"/>
          <a:ext cx="2311368" cy="1386821"/>
        </a:xfrm>
        <a:prstGeom prst="rect">
          <a:avLst/>
        </a:prstGeom>
        <a:solidFill>
          <a:schemeClr val="accent5">
            <a:hueOff val="8985950"/>
            <a:satOff val="-54956"/>
            <a:lumOff val="-1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Организация предметно-пространственной среды</a:t>
          </a:r>
          <a:endParaRPr lang="ru-RU" sz="2100" kern="1200" dirty="0"/>
        </a:p>
      </dsp:txBody>
      <dsp:txXfrm>
        <a:off x="3279795" y="3238043"/>
        <a:ext cx="2311368" cy="13868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E3146-695A-480D-B6B4-0E2DADD5D7F3}">
      <dsp:nvSpPr>
        <dsp:cNvPr id="0" name=""/>
        <dsp:cNvSpPr/>
      </dsp:nvSpPr>
      <dsp:spPr>
        <a:xfrm>
          <a:off x="945359" y="347"/>
          <a:ext cx="2313148" cy="13878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Взаимодействие с родителями (законными представителями)</a:t>
          </a:r>
          <a:endParaRPr lang="ru-RU" sz="2100" kern="1200" dirty="0"/>
        </a:p>
      </dsp:txBody>
      <dsp:txXfrm>
        <a:off x="945359" y="347"/>
        <a:ext cx="2313148" cy="1387888"/>
      </dsp:txXfrm>
    </dsp:sp>
    <dsp:sp modelId="{274B2947-531C-4F3C-9650-B00D8765BF06}">
      <dsp:nvSpPr>
        <dsp:cNvPr id="0" name=""/>
        <dsp:cNvSpPr/>
      </dsp:nvSpPr>
      <dsp:spPr>
        <a:xfrm>
          <a:off x="3489822" y="347"/>
          <a:ext cx="2313148" cy="1387888"/>
        </a:xfrm>
        <a:prstGeom prst="rect">
          <a:avLst/>
        </a:prstGeom>
        <a:solidFill>
          <a:schemeClr val="accent5">
            <a:hueOff val="1797190"/>
            <a:satOff val="-10991"/>
            <a:lumOff val="-3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Самоуправление</a:t>
          </a:r>
          <a:endParaRPr lang="ru-RU" sz="2100" kern="1200" dirty="0"/>
        </a:p>
      </dsp:txBody>
      <dsp:txXfrm>
        <a:off x="3489822" y="347"/>
        <a:ext cx="2313148" cy="1387888"/>
      </dsp:txXfrm>
    </dsp:sp>
    <dsp:sp modelId="{88C2D811-B7F5-415F-88C2-56CD89E46D18}">
      <dsp:nvSpPr>
        <dsp:cNvPr id="0" name=""/>
        <dsp:cNvSpPr/>
      </dsp:nvSpPr>
      <dsp:spPr>
        <a:xfrm>
          <a:off x="945359" y="1619551"/>
          <a:ext cx="2313148" cy="1387888"/>
        </a:xfrm>
        <a:prstGeom prst="rect">
          <a:avLst/>
        </a:prstGeom>
        <a:solidFill>
          <a:schemeClr val="accent5">
            <a:hueOff val="3594380"/>
            <a:satOff val="-21982"/>
            <a:lumOff val="-6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Профилактика и безопасность</a:t>
          </a:r>
          <a:endParaRPr lang="ru-RU" sz="2100" kern="1200" dirty="0"/>
        </a:p>
      </dsp:txBody>
      <dsp:txXfrm>
        <a:off x="945359" y="1619551"/>
        <a:ext cx="2313148" cy="1387888"/>
      </dsp:txXfrm>
    </dsp:sp>
    <dsp:sp modelId="{A384498D-968C-40A9-9A11-8ACD0111811A}">
      <dsp:nvSpPr>
        <dsp:cNvPr id="0" name=""/>
        <dsp:cNvSpPr/>
      </dsp:nvSpPr>
      <dsp:spPr>
        <a:xfrm>
          <a:off x="3489822" y="1619551"/>
          <a:ext cx="2313148" cy="1387888"/>
        </a:xfrm>
        <a:prstGeom prst="rect">
          <a:avLst/>
        </a:prstGeom>
        <a:solidFill>
          <a:schemeClr val="accent5">
            <a:hueOff val="5391570"/>
            <a:satOff val="-32974"/>
            <a:lumOff val="-9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Социальное партнёрство</a:t>
          </a:r>
          <a:endParaRPr lang="ru-RU" sz="2100" kern="1200" dirty="0"/>
        </a:p>
      </dsp:txBody>
      <dsp:txXfrm>
        <a:off x="3489822" y="1619551"/>
        <a:ext cx="2313148" cy="1387888"/>
      </dsp:txXfrm>
    </dsp:sp>
    <dsp:sp modelId="{655115B9-51C6-412E-95E3-3CCBD2ABCAAD}">
      <dsp:nvSpPr>
        <dsp:cNvPr id="0" name=""/>
        <dsp:cNvSpPr/>
      </dsp:nvSpPr>
      <dsp:spPr>
        <a:xfrm>
          <a:off x="945359" y="3238755"/>
          <a:ext cx="2313148" cy="1387888"/>
        </a:xfrm>
        <a:prstGeom prst="rect">
          <a:avLst/>
        </a:prstGeom>
        <a:solidFill>
          <a:schemeClr val="accent5">
            <a:hueOff val="7188761"/>
            <a:satOff val="-43965"/>
            <a:lumOff val="-1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Профориентация</a:t>
          </a:r>
          <a:endParaRPr lang="ru-RU" sz="2100" kern="1200" dirty="0"/>
        </a:p>
      </dsp:txBody>
      <dsp:txXfrm>
        <a:off x="945359" y="3238755"/>
        <a:ext cx="2313148" cy="1387888"/>
      </dsp:txXfrm>
    </dsp:sp>
    <dsp:sp modelId="{AC003DBE-1EA1-444D-9681-43E91EDE7AD2}">
      <dsp:nvSpPr>
        <dsp:cNvPr id="0" name=""/>
        <dsp:cNvSpPr/>
      </dsp:nvSpPr>
      <dsp:spPr>
        <a:xfrm>
          <a:off x="3489822" y="3238755"/>
          <a:ext cx="2313148" cy="1387888"/>
        </a:xfrm>
        <a:prstGeom prst="rect">
          <a:avLst/>
        </a:prstGeom>
        <a:solidFill>
          <a:schemeClr val="accent5">
            <a:hueOff val="8985950"/>
            <a:satOff val="-54956"/>
            <a:lumOff val="-15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Авторские модули</a:t>
          </a:r>
        </a:p>
      </dsp:txBody>
      <dsp:txXfrm>
        <a:off x="3489822" y="3238755"/>
        <a:ext cx="2313148" cy="13878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CBE5C-4106-48F1-A27B-F3C6CB21644E}">
      <dsp:nvSpPr>
        <dsp:cNvPr id="0" name=""/>
        <dsp:cNvSpPr/>
      </dsp:nvSpPr>
      <dsp:spPr>
        <a:xfrm>
          <a:off x="9242" y="725409"/>
          <a:ext cx="2762398" cy="29005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Начальное образование (10-11 лет)                            </a:t>
          </a:r>
          <a:r>
            <a:rPr lang="ru-RU" sz="1700" kern="1200" dirty="0"/>
            <a:t>Сознающий свою принадлежность к общности граждан России</a:t>
          </a:r>
        </a:p>
      </dsp:txBody>
      <dsp:txXfrm>
        <a:off x="90150" y="806317"/>
        <a:ext cx="2600582" cy="2738702"/>
      </dsp:txXfrm>
    </dsp:sp>
    <dsp:sp modelId="{B9E78A6E-49BC-4C1D-A14A-A7F6777C9143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047880" y="1970146"/>
        <a:ext cx="409940" cy="411044"/>
      </dsp:txXfrm>
    </dsp:sp>
    <dsp:sp modelId="{B3460785-A2E3-4910-AB41-451D82BC3BC1}">
      <dsp:nvSpPr>
        <dsp:cNvPr id="0" name=""/>
        <dsp:cNvSpPr/>
      </dsp:nvSpPr>
      <dsp:spPr>
        <a:xfrm>
          <a:off x="3876600" y="725409"/>
          <a:ext cx="2762398" cy="2900518"/>
        </a:xfrm>
        <a:prstGeom prst="roundRect">
          <a:avLst>
            <a:gd name="adj" fmla="val 10000"/>
          </a:avLst>
        </a:prstGeom>
        <a:solidFill>
          <a:schemeClr val="accent4">
            <a:hueOff val="-4528173"/>
            <a:satOff val="38262"/>
            <a:lumOff val="-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Основное общее образование (15-16 лет</a:t>
          </a:r>
          <a:r>
            <a:rPr lang="ru-RU" sz="1700" kern="1200" dirty="0"/>
            <a:t>)    Знающий и принимающий свою российскую гражданскую идентичность в поликультурном и многоконфессиональном российском обществе, в современном мировом сообществе           </a:t>
          </a:r>
        </a:p>
      </dsp:txBody>
      <dsp:txXfrm>
        <a:off x="3957508" y="806317"/>
        <a:ext cx="2600582" cy="2738702"/>
      </dsp:txXfrm>
    </dsp:sp>
    <dsp:sp modelId="{E6EB8499-F236-4C2B-9599-B7674A461A04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915239" y="1970146"/>
        <a:ext cx="409940" cy="411044"/>
      </dsp:txXfrm>
    </dsp:sp>
    <dsp:sp modelId="{26E53D82-7BFD-4AE3-A674-7D606F587AFC}">
      <dsp:nvSpPr>
        <dsp:cNvPr id="0" name=""/>
        <dsp:cNvSpPr/>
      </dsp:nvSpPr>
      <dsp:spPr>
        <a:xfrm>
          <a:off x="7743958" y="725409"/>
          <a:ext cx="2762398" cy="2900518"/>
        </a:xfrm>
        <a:prstGeom prst="roundRect">
          <a:avLst>
            <a:gd name="adj" fmla="val 10000"/>
          </a:avLst>
        </a:prstGeom>
        <a:solidFill>
          <a:schemeClr val="accent4">
            <a:hueOff val="-9056345"/>
            <a:satOff val="76525"/>
            <a:lumOff val="-72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/>
            <a:t>Среднее общее образование (17-18 лет)                       </a:t>
          </a:r>
          <a:r>
            <a:rPr lang="ru-RU" sz="1700" kern="1200" dirty="0"/>
            <a:t>Осознающий выражающий свою российскую гражданскую идентичность в поликультурном и многоконфессиональном российском обществе, современном мировом сообществе</a:t>
          </a:r>
        </a:p>
      </dsp:txBody>
      <dsp:txXfrm>
        <a:off x="7824866" y="806317"/>
        <a:ext cx="2600582" cy="2738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23A3A-E771-4FD3-8C72-1CF7AA1D4304}" type="datetimeFigureOut">
              <a:rPr lang="ru-RU" smtClean="0"/>
              <a:pPr/>
              <a:t>13.05.2023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EF685-576D-468A-900A-09D84A3B38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70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раз слайда 8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39236-E595-4604-BDDE-24409C4485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метки 11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973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61741"/>
          <a:stretch/>
        </p:blipFill>
        <p:spPr>
          <a:xfrm>
            <a:off x="0" y="-16631"/>
            <a:ext cx="12192000" cy="23857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C86DF77-CC5A-40B0-B8CC-1D6FD9F696A5}"/>
              </a:ext>
            </a:extLst>
          </p:cNvPr>
          <p:cNvSpPr/>
          <p:nvPr userDrawn="1"/>
        </p:nvSpPr>
        <p:spPr>
          <a:xfrm>
            <a:off x="0" y="-16629"/>
            <a:ext cx="12192000" cy="2385760"/>
          </a:xfrm>
          <a:prstGeom prst="rect">
            <a:avLst/>
          </a:prstGeom>
          <a:solidFill>
            <a:srgbClr val="248165">
              <a:alpha val="5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469913"/>
            <a:ext cx="9144000" cy="1255063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42A28C"/>
                </a:solidFill>
              </a:defRPr>
            </a:lvl1pPr>
          </a:lstStyle>
          <a:p>
            <a:r>
              <a:rPr lang="ru-RU" dirty="0"/>
              <a:t>Образец заголовка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09126"/>
            <a:ext cx="9144000" cy="90574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0B89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717314"/>
            <a:ext cx="12192000" cy="162000"/>
          </a:xfrm>
          <a:prstGeom prst="rect">
            <a:avLst/>
          </a:prstGeom>
          <a:solidFill>
            <a:srgbClr val="C0C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3" y="395502"/>
            <a:ext cx="1079882" cy="90818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3996078" y="1387835"/>
            <a:ext cx="419181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</a:rPr>
              <a:t>Институт развития образования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Иркутской области</a:t>
            </a: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2656770" y="5564487"/>
            <a:ext cx="6411030" cy="1312763"/>
            <a:chOff x="1706880" y="-251147"/>
            <a:chExt cx="6411030" cy="131276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5" r="67258"/>
            <a:stretch/>
          </p:blipFill>
          <p:spPr>
            <a:xfrm>
              <a:off x="7133670" y="-89449"/>
              <a:ext cx="984240" cy="115106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0" r="84174"/>
            <a:stretch/>
          </p:blipFill>
          <p:spPr>
            <a:xfrm>
              <a:off x="5656141" y="-58966"/>
              <a:ext cx="357528" cy="1120582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402"/>
            <a:stretch/>
          </p:blipFill>
          <p:spPr>
            <a:xfrm>
              <a:off x="4341980" y="-132533"/>
              <a:ext cx="787700" cy="1194149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42" r="63772"/>
            <a:stretch/>
          </p:blipFill>
          <p:spPr>
            <a:xfrm>
              <a:off x="6874590" y="-132533"/>
              <a:ext cx="259080" cy="119414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4" r="55159"/>
            <a:stretch/>
          </p:blipFill>
          <p:spPr>
            <a:xfrm>
              <a:off x="2240280" y="-132533"/>
              <a:ext cx="655320" cy="119414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4" r="47469"/>
            <a:stretch/>
          </p:blipFill>
          <p:spPr>
            <a:xfrm>
              <a:off x="1706880" y="-132533"/>
              <a:ext cx="533400" cy="119414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r="29122"/>
            <a:stretch/>
          </p:blipFill>
          <p:spPr>
            <a:xfrm>
              <a:off x="2895600" y="-251147"/>
              <a:ext cx="1449202" cy="131276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8" r="19925"/>
            <a:stretch/>
          </p:blipFill>
          <p:spPr>
            <a:xfrm>
              <a:off x="5129680" y="108414"/>
              <a:ext cx="545719" cy="95320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16" r="962"/>
            <a:stretch/>
          </p:blipFill>
          <p:spPr>
            <a:xfrm>
              <a:off x="6013669" y="5864"/>
              <a:ext cx="862320" cy="1055752"/>
            </a:xfrm>
            <a:prstGeom prst="rect">
              <a:avLst/>
            </a:prstGeom>
          </p:spPr>
        </p:pic>
      </p:grpSp>
      <p:sp>
        <p:nvSpPr>
          <p:cNvPr id="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7525950" y="5172075"/>
            <a:ext cx="3142050" cy="75197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 baseline="0">
                <a:solidFill>
                  <a:srgbClr val="BF136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спикера, ученая степень</a:t>
            </a:r>
          </a:p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730991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спикер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6" b="30243"/>
          <a:stretch/>
        </p:blipFill>
        <p:spPr>
          <a:xfrm>
            <a:off x="0" y="2533880"/>
            <a:ext cx="12192000" cy="223642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C86DF77-CC5A-40B0-B8CC-1D6FD9F696A5}"/>
              </a:ext>
            </a:extLst>
          </p:cNvPr>
          <p:cNvSpPr/>
          <p:nvPr userDrawn="1"/>
        </p:nvSpPr>
        <p:spPr>
          <a:xfrm>
            <a:off x="0" y="2533880"/>
            <a:ext cx="12192000" cy="2236424"/>
          </a:xfrm>
          <a:prstGeom prst="rect">
            <a:avLst/>
          </a:prstGeom>
          <a:solidFill>
            <a:srgbClr val="248165">
              <a:alpha val="5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3" y="412750"/>
            <a:ext cx="1079882" cy="9081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3996078" y="1405083"/>
            <a:ext cx="419181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chemeClr val="tx2"/>
                </a:solidFill>
              </a:rPr>
              <a:t>Институт развития образования</a:t>
            </a:r>
            <a:r>
              <a:rPr lang="ru-RU" dirty="0">
                <a:solidFill>
                  <a:schemeClr val="tx2"/>
                </a:solidFill>
              </a:rPr>
              <a:t/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Иркутской области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2496296" y="2844764"/>
            <a:ext cx="7191375" cy="1066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aseline="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Полное имя спикера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2496296" y="3997289"/>
            <a:ext cx="7191375" cy="59055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aseline="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96" y="4991202"/>
            <a:ext cx="353285" cy="353285"/>
          </a:xfrm>
          <a:prstGeom prst="rect">
            <a:avLst/>
          </a:prstGeom>
        </p:spPr>
      </p:pic>
      <p:sp>
        <p:nvSpPr>
          <p:cNvPr id="1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49581" y="5020077"/>
            <a:ext cx="2702462" cy="76470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aseline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i.ivanov@iro38.ru</a:t>
            </a:r>
            <a:endParaRPr lang="ru-RU" dirty="0"/>
          </a:p>
        </p:txBody>
      </p:sp>
      <p:sp>
        <p:nvSpPr>
          <p:cNvPr id="19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985210" y="5020077"/>
            <a:ext cx="2702462" cy="764707"/>
          </a:xfrm>
        </p:spPr>
        <p:txBody>
          <a:bodyPr anchor="t">
            <a:normAutofit/>
          </a:bodyPr>
          <a:lstStyle>
            <a:lvl1pPr marL="0" indent="0" algn="l">
              <a:buNone/>
              <a:defRPr sz="1400" baseline="0">
                <a:solidFill>
                  <a:schemeClr val="accent4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8(395-2)500-904 (вн. 000)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10" y="5047194"/>
            <a:ext cx="241300" cy="24130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3773081" y="5909601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rgbClr val="42A28C"/>
                </a:solidFill>
                <a:latin typeface="+mn-lt"/>
              </a:rPr>
              <a:t>www.iro38.ru</a:t>
            </a:r>
          </a:p>
          <a:p>
            <a:pPr algn="ctr"/>
            <a:r>
              <a:rPr lang="en-US" sz="1100" dirty="0">
                <a:solidFill>
                  <a:srgbClr val="42A28C"/>
                </a:solidFill>
                <a:latin typeface="+mn-lt"/>
              </a:rPr>
              <a:t>facebook.com/groups/iro38/</a:t>
            </a:r>
            <a:r>
              <a:rPr lang="en-US" sz="1100" baseline="0" dirty="0">
                <a:solidFill>
                  <a:srgbClr val="42A28C"/>
                </a:solidFill>
                <a:latin typeface="+mn-lt"/>
              </a:rPr>
              <a:t>      </a:t>
            </a:r>
            <a:r>
              <a:rPr lang="ru-RU" sz="1100" baseline="0" dirty="0">
                <a:solidFill>
                  <a:srgbClr val="42A28C"/>
                </a:solidFill>
                <a:latin typeface="+mn-lt"/>
              </a:rPr>
              <a:t>                     </a:t>
            </a:r>
            <a:r>
              <a:rPr lang="en-US" sz="1100" baseline="0" dirty="0">
                <a:solidFill>
                  <a:srgbClr val="42A28C"/>
                </a:solidFill>
                <a:latin typeface="+mn-lt"/>
              </a:rPr>
              <a:t>            </a:t>
            </a:r>
            <a:r>
              <a:rPr lang="en-US" sz="1100" dirty="0">
                <a:solidFill>
                  <a:srgbClr val="42A28C"/>
                </a:solidFill>
                <a:latin typeface="+mn-lt"/>
              </a:rPr>
              <a:t>instagram.com/</a:t>
            </a:r>
            <a:r>
              <a:rPr lang="en-US" sz="1100" dirty="0" err="1">
                <a:solidFill>
                  <a:srgbClr val="42A28C"/>
                </a:solidFill>
                <a:latin typeface="+mn-lt"/>
              </a:rPr>
              <a:t>gaudpoiro</a:t>
            </a:r>
            <a:r>
              <a:rPr lang="en-US" sz="1100" dirty="0">
                <a:solidFill>
                  <a:srgbClr val="42A28C"/>
                </a:solidFill>
                <a:latin typeface="+mn-lt"/>
              </a:rPr>
              <a:t>/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12" y="6454016"/>
            <a:ext cx="196207" cy="1962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t="15896" r="27251" b="16556"/>
          <a:stretch/>
        </p:blipFill>
        <p:spPr>
          <a:xfrm>
            <a:off x="6534840" y="6457252"/>
            <a:ext cx="194170" cy="1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86DF77-CC5A-40B0-B8CC-1D6FD9F696A5}"/>
              </a:ext>
            </a:extLst>
          </p:cNvPr>
          <p:cNvSpPr/>
          <p:nvPr userDrawn="1"/>
        </p:nvSpPr>
        <p:spPr>
          <a:xfrm>
            <a:off x="0" y="-1"/>
            <a:ext cx="12192000" cy="6735161"/>
          </a:xfrm>
          <a:prstGeom prst="rect">
            <a:avLst/>
          </a:prstGeom>
          <a:solidFill>
            <a:srgbClr val="248165">
              <a:alpha val="5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385761"/>
            <a:ext cx="9144000" cy="133921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 dirty="0"/>
              <a:t>Образец заголовка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09126"/>
            <a:ext cx="9144000" cy="9057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7467600" y="5071932"/>
            <a:ext cx="3200400" cy="96691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ru-RU" sz="1600" baseline="0" smtClean="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rgbClr val="8FD4BF"/>
                </a:solidFill>
                <a:latin typeface="+mj-lt"/>
              </a:rPr>
              <a:t>Фамилия</a:t>
            </a:r>
            <a:r>
              <a:rPr lang="ru-RU" baseline="0" dirty="0">
                <a:solidFill>
                  <a:srgbClr val="8FD4BF"/>
                </a:solidFill>
                <a:latin typeface="+mj-lt"/>
              </a:rPr>
              <a:t> И.О., ученая степень</a:t>
            </a:r>
          </a:p>
          <a:p>
            <a:r>
              <a:rPr lang="ru-RU" baseline="0" dirty="0">
                <a:solidFill>
                  <a:srgbClr val="8FD4BF"/>
                </a:solidFill>
                <a:latin typeface="+mj-lt"/>
              </a:rPr>
              <a:t>должность</a:t>
            </a:r>
            <a:endParaRPr lang="ru-RU" dirty="0">
              <a:solidFill>
                <a:srgbClr val="8FD4BF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698290"/>
            <a:ext cx="12192000" cy="170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2775104" y="5545237"/>
            <a:ext cx="6411030" cy="1312763"/>
            <a:chOff x="1706880" y="-251147"/>
            <a:chExt cx="6411030" cy="131276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5" r="67258"/>
            <a:stretch/>
          </p:blipFill>
          <p:spPr>
            <a:xfrm>
              <a:off x="7133670" y="-89449"/>
              <a:ext cx="984240" cy="1151065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0" r="84174"/>
            <a:stretch/>
          </p:blipFill>
          <p:spPr>
            <a:xfrm>
              <a:off x="5656141" y="-58966"/>
              <a:ext cx="357528" cy="112058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402"/>
            <a:stretch/>
          </p:blipFill>
          <p:spPr>
            <a:xfrm>
              <a:off x="4341980" y="-132533"/>
              <a:ext cx="787700" cy="1194149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42" r="63772"/>
            <a:stretch/>
          </p:blipFill>
          <p:spPr>
            <a:xfrm>
              <a:off x="6874590" y="-132533"/>
              <a:ext cx="259080" cy="119414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4" r="55159"/>
            <a:stretch/>
          </p:blipFill>
          <p:spPr>
            <a:xfrm>
              <a:off x="2240280" y="-132533"/>
              <a:ext cx="655320" cy="1194149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4" r="47469"/>
            <a:stretch/>
          </p:blipFill>
          <p:spPr>
            <a:xfrm>
              <a:off x="1706880" y="-132533"/>
              <a:ext cx="533400" cy="119414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3" r="29122"/>
            <a:stretch/>
          </p:blipFill>
          <p:spPr>
            <a:xfrm>
              <a:off x="2895600" y="-251147"/>
              <a:ext cx="1449202" cy="131276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8" r="19925"/>
            <a:stretch/>
          </p:blipFill>
          <p:spPr>
            <a:xfrm>
              <a:off x="5129680" y="108414"/>
              <a:ext cx="545719" cy="95320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9F3A623-073F-49A9-B3D7-27D82A9FB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16" r="962"/>
            <a:stretch/>
          </p:blipFill>
          <p:spPr>
            <a:xfrm>
              <a:off x="6013669" y="5864"/>
              <a:ext cx="862320" cy="1055752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3" y="395502"/>
            <a:ext cx="1079882" cy="908181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 userDrawn="1"/>
        </p:nvSpPr>
        <p:spPr>
          <a:xfrm>
            <a:off x="3996078" y="1387835"/>
            <a:ext cx="419181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</a:rPr>
              <a:t>Институт развития образования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Иркутской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859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58779"/>
            <a:ext cx="10515600" cy="63190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2022722" y="6483887"/>
            <a:ext cx="169277" cy="374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270" wrap="square" lIns="0" tIns="0" rIns="0" bIns="0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+mj-lt"/>
              </a:rPr>
              <a:t>слайд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477425" y="6532442"/>
            <a:ext cx="52604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02E7EB4B-B5DC-4E70-B5C3-26E3A565503D}" type="slidenum">
              <a:rPr lang="ru-RU" sz="1800" b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‹#›</a:t>
            </a:fld>
            <a:endParaRPr lang="ru-RU" sz="4400" b="1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838200" y="6721807"/>
            <a:ext cx="7315200" cy="153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chemeClr val="bg2">
                    <a:lumMod val="75000"/>
                  </a:schemeClr>
                </a:solidFill>
              </a:rPr>
              <a:t>Копирование, распространение, изменение материалов презентации разрешается только с согласия автора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54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ый тезис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838200" y="2818322"/>
            <a:ext cx="10506075" cy="16393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2818321"/>
            <a:ext cx="10515600" cy="1639379"/>
          </a:xfrm>
          <a:noFill/>
        </p:spPr>
        <p:txBody>
          <a:bodyPr wrap="square" rIns="1152000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Важный тезис</a:t>
            </a: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0311562" y="2716724"/>
            <a:ext cx="590752" cy="848802"/>
            <a:chOff x="9848647" y="2692403"/>
            <a:chExt cx="590752" cy="848802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араллелограмм 5"/>
            <p:cNvSpPr/>
            <p:nvPr userDrawn="1"/>
          </p:nvSpPr>
          <p:spPr>
            <a:xfrm>
              <a:off x="9848647" y="2695577"/>
              <a:ext cx="578053" cy="98424"/>
            </a:xfrm>
            <a:prstGeom prst="parallelogram">
              <a:avLst>
                <a:gd name="adj" fmla="val 50807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ятиугольник 3"/>
            <p:cNvSpPr/>
            <p:nvPr userDrawn="1"/>
          </p:nvSpPr>
          <p:spPr>
            <a:xfrm rot="5400000">
              <a:off x="9745041" y="2846846"/>
              <a:ext cx="848802" cy="53991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rgbClr val="42AB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301465"/>
            <a:ext cx="10515600" cy="1261010"/>
          </a:xfrm>
          <a:ln w="28575">
            <a:solidFill>
              <a:schemeClr val="bg1"/>
            </a:solidFill>
          </a:ln>
        </p:spPr>
        <p:txBody>
          <a:bodyPr anchor="ctr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947" b="7368"/>
          <a:stretch/>
        </p:blipFill>
        <p:spPr>
          <a:xfrm>
            <a:off x="10722543" y="0"/>
            <a:ext cx="1469456" cy="4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38200" y="1058779"/>
            <a:ext cx="10515600" cy="63190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2A28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2022722" y="6483887"/>
            <a:ext cx="169277" cy="374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270" wrap="square" lIns="0" tIns="0" rIns="0" bIns="0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+mj-lt"/>
              </a:rPr>
              <a:t>слайд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77425" y="6532442"/>
            <a:ext cx="52604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02E7EB4B-B5DC-4E70-B5C3-26E3A565503D}" type="slidenum">
              <a:rPr lang="ru-RU" sz="1800" b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‹#›</a:t>
            </a:fld>
            <a:endParaRPr lang="ru-RU" sz="4400" b="1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838200" y="6721807"/>
            <a:ext cx="7315200" cy="153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chemeClr val="bg2">
                    <a:lumMod val="75000"/>
                  </a:schemeClr>
                </a:solidFill>
              </a:rPr>
              <a:t>Копирование, распространение, изменение материалов презентации разрешается только с согласия автора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29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38200" y="1058779"/>
            <a:ext cx="10515600" cy="63190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2A28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022722" y="6483887"/>
            <a:ext cx="169277" cy="374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270" wrap="square" lIns="0" tIns="0" rIns="0" bIns="0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+mj-lt"/>
              </a:rPr>
              <a:t>слайд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77425" y="6532442"/>
            <a:ext cx="52604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02E7EB4B-B5DC-4E70-B5C3-26E3A565503D}" type="slidenum">
              <a:rPr lang="ru-RU" sz="1800" b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‹#›</a:t>
            </a:fld>
            <a:endParaRPr lang="ru-RU" sz="4400" b="1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8200" y="6721807"/>
            <a:ext cx="7315200" cy="153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chemeClr val="bg2">
                    <a:lumMod val="75000"/>
                  </a:schemeClr>
                </a:solidFill>
              </a:rPr>
              <a:t>Копирование, распространение, изменение материалов презентации разрешается только с согласия автора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ставка"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2"/>
                    </a14:imgEffect>
                    <a14:imgEffect>
                      <a14:sharpenSoften amount="41000"/>
                    </a14:imgEffect>
                    <a14:imgEffect>
                      <a14:colorTemperature colorTemp="10533"/>
                    </a14:imgEffect>
                    <a14:imgEffect>
                      <a14:saturation sat="0"/>
                    </a14:imgEffect>
                    <a14:imgEffect>
                      <a14:brightnessContrast bright="-2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93" y="819150"/>
            <a:ext cx="6465556" cy="543753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86DF77-CC5A-40B0-B8CC-1D6FD9F696A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48165">
              <a:alpha val="57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38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42A28C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5183187" y="987426"/>
            <a:ext cx="6161087" cy="4881562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2022722" y="6483887"/>
            <a:ext cx="169277" cy="374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vert270" wrap="square" lIns="0" tIns="0" rIns="0" bIns="0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+mj-lt"/>
              </a:rPr>
              <a:t>слайд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477425" y="6532442"/>
            <a:ext cx="52604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02E7EB4B-B5DC-4E70-B5C3-26E3A565503D}" type="slidenum">
              <a:rPr lang="ru-RU" sz="1800" b="1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‹#›</a:t>
            </a:fld>
            <a:endParaRPr lang="ru-RU" sz="4400" b="1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8200" y="6721807"/>
            <a:ext cx="7315200" cy="153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chemeClr val="bg2">
                    <a:lumMod val="75000"/>
                  </a:schemeClr>
                </a:solidFill>
              </a:rPr>
              <a:t>Копирование, распространение, изменение материалов презентации разрешается только с согласия автора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EAD04EA-9DE7-4BB2-943B-67DBD2E9C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3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2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Копирование, распространение, изменение материалов презентации разрешается только с согласия автора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C93FC-B814-40DC-B138-F4C3A11E4A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3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7" r:id="rId4"/>
    <p:sldLayoutId id="2147483651" r:id="rId5"/>
    <p:sldLayoutId id="2147483652" r:id="rId6"/>
    <p:sldLayoutId id="2147483653" r:id="rId7"/>
    <p:sldLayoutId id="2147483655" r:id="rId8"/>
    <p:sldLayoutId id="2147483656" r:id="rId9"/>
    <p:sldLayoutId id="2147483658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51612"/>
            <a:ext cx="9814560" cy="1540058"/>
          </a:xfrm>
        </p:spPr>
        <p:txBody>
          <a:bodyPr>
            <a:normAutofit fontScale="90000"/>
          </a:bodyPr>
          <a:lstStyle/>
          <a:p>
            <a:r>
              <a:rPr lang="ru-RU" dirty="0"/>
              <a:t>Магистральное направление «Воспитание»: анализ и изменения содержания воспитательной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742" y="4091670"/>
            <a:ext cx="9144000" cy="905749"/>
          </a:xfrm>
        </p:spPr>
        <p:txBody>
          <a:bodyPr>
            <a:normAutofit lnSpcReduction="10000"/>
          </a:bodyPr>
          <a:lstStyle/>
          <a:p>
            <a:pPr lvl="8" algn="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Нам не принадлежит прошлое друг друга. Главное, есть ли у нас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общее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будущее.. </a:t>
            </a:r>
          </a:p>
          <a:p>
            <a:pPr lvl="8" algn="r"/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Юстейн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Гордер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, "Апельсиновая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Булгакова М.Г., </a:t>
            </a:r>
            <a:r>
              <a:rPr lang="ru-RU" dirty="0" err="1"/>
              <a:t>к.и.н</a:t>
            </a:r>
            <a:r>
              <a:rPr lang="ru-RU" dirty="0"/>
              <a:t>.</a:t>
            </a:r>
          </a:p>
          <a:p>
            <a:r>
              <a:rPr lang="ru-RU" dirty="0"/>
              <a:t>Руководитель ЦРВ</a:t>
            </a:r>
          </a:p>
          <a:p>
            <a:r>
              <a:rPr lang="ru-RU" dirty="0"/>
              <a:t>ГАУ ДПО ИРО</a:t>
            </a:r>
          </a:p>
        </p:txBody>
      </p:sp>
    </p:spTree>
    <p:extLst>
      <p:ext uri="{BB962C8B-B14F-4D97-AF65-F5344CB8AC3E}">
        <p14:creationId xmlns:p14="http://schemas.microsoft.com/office/powerpoint/2010/main" val="383319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11032" y="1286828"/>
            <a:ext cx="5157787" cy="823912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9 ноября 2022 г. № 809 </a:t>
            </a:r>
            <a:b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  <a:b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48640" y="2505075"/>
            <a:ext cx="5448935" cy="396539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rgbClr val="42A28C"/>
                </a:solidFill>
              </a:rPr>
              <a:t>Традиционные ценности - это нравственные ориентиры, формирующие мировоззрение граждан России, передаваемые от поколения к поколению, лежащие в основе общероссийской гражданской идентичности и единого культурного пространства страны,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России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241868" y="1269207"/>
            <a:ext cx="5183188" cy="591774"/>
          </a:xfrm>
        </p:spPr>
        <p:txBody>
          <a:bodyPr>
            <a:normAutofit/>
          </a:bodyPr>
          <a:lstStyle/>
          <a:p>
            <a:r>
              <a:rPr lang="ru-RU" sz="13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духовно-нравственного развития и воспитания личности гражданина России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252856" cy="389572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42A28C"/>
                </a:solidFill>
              </a:rPr>
              <a:t>базовые национальные ценности — </a:t>
            </a:r>
            <a:r>
              <a:rPr lang="ru-RU" dirty="0">
                <a:solidFill>
                  <a:srgbClr val="42A28C"/>
                </a:solidFill>
              </a:rPr>
              <a:t>основные моральные ценности, приоритетные нравственные установки, существующие в культурных, семейных, социально-исторических, религиозных традициях многонационального народа Российской Федерации, передаваемые от поколения к поколению и обеспечивающие успешное развитие страны в современных условиях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637298"/>
            <a:ext cx="10515600" cy="631909"/>
          </a:xfrm>
        </p:spPr>
        <p:txBody>
          <a:bodyPr/>
          <a:lstStyle/>
          <a:p>
            <a:r>
              <a:rPr lang="ru-RU" dirty="0"/>
              <a:t>Цель – формирование ценностного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127208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48640" y="857251"/>
            <a:ext cx="5157787" cy="823912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9 ноября 2022 г. № 809 </a:t>
            </a:r>
            <a:b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  <a:br>
              <a:rPr lang="ru-RU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48640" y="1506582"/>
            <a:ext cx="5448935" cy="517289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42AB8D"/>
                </a:solidFill>
              </a:rPr>
              <a:t>К традиционным ценностям относятся</a:t>
            </a:r>
          </a:p>
          <a:p>
            <a:r>
              <a:rPr lang="ru-RU" dirty="0">
                <a:solidFill>
                  <a:srgbClr val="42AB8D"/>
                </a:solidFill>
              </a:rPr>
              <a:t>жизнь, </a:t>
            </a:r>
          </a:p>
          <a:p>
            <a:r>
              <a:rPr lang="ru-RU" dirty="0">
                <a:solidFill>
                  <a:srgbClr val="42AB8D"/>
                </a:solidFill>
              </a:rPr>
              <a:t>достоинство, </a:t>
            </a:r>
          </a:p>
          <a:p>
            <a:r>
              <a:rPr lang="ru-RU" dirty="0">
                <a:solidFill>
                  <a:srgbClr val="42AB8D"/>
                </a:solidFill>
              </a:rPr>
              <a:t>права и свободы человека, </a:t>
            </a:r>
          </a:p>
          <a:p>
            <a:r>
              <a:rPr lang="ru-RU" dirty="0">
                <a:solidFill>
                  <a:srgbClr val="42AB8D"/>
                </a:solidFill>
              </a:rPr>
              <a:t>патриотизм, гражданственность, служение Отечеству и ответственность за его судьбу,</a:t>
            </a:r>
          </a:p>
          <a:p>
            <a:r>
              <a:rPr lang="ru-RU" dirty="0">
                <a:solidFill>
                  <a:srgbClr val="42AB8D"/>
                </a:solidFill>
              </a:rPr>
              <a:t>высокие нравственные идеалы, </a:t>
            </a:r>
          </a:p>
          <a:p>
            <a:r>
              <a:rPr lang="ru-RU" dirty="0">
                <a:solidFill>
                  <a:srgbClr val="42AB8D"/>
                </a:solidFill>
              </a:rPr>
              <a:t>крепкая семья, </a:t>
            </a:r>
          </a:p>
          <a:p>
            <a:r>
              <a:rPr lang="ru-RU" dirty="0">
                <a:solidFill>
                  <a:srgbClr val="42AB8D"/>
                </a:solidFill>
              </a:rPr>
              <a:t>созидательный труд, </a:t>
            </a:r>
          </a:p>
          <a:p>
            <a:r>
              <a:rPr lang="ru-RU" dirty="0">
                <a:solidFill>
                  <a:srgbClr val="42AB8D"/>
                </a:solidFill>
              </a:rPr>
              <a:t>приоритет духовного над материальным, </a:t>
            </a:r>
          </a:p>
          <a:p>
            <a:r>
              <a:rPr lang="ru-RU" dirty="0">
                <a:solidFill>
                  <a:srgbClr val="42AB8D"/>
                </a:solidFill>
              </a:rPr>
              <a:t>гуманизм, </a:t>
            </a:r>
          </a:p>
          <a:p>
            <a:r>
              <a:rPr lang="ru-RU" dirty="0">
                <a:solidFill>
                  <a:srgbClr val="42AB8D"/>
                </a:solidFill>
              </a:rPr>
              <a:t>милосердие, </a:t>
            </a:r>
          </a:p>
          <a:p>
            <a:r>
              <a:rPr lang="ru-RU" dirty="0">
                <a:solidFill>
                  <a:srgbClr val="42AB8D"/>
                </a:solidFill>
              </a:rPr>
              <a:t>справедливость, </a:t>
            </a:r>
          </a:p>
          <a:p>
            <a:r>
              <a:rPr lang="ru-RU" dirty="0">
                <a:solidFill>
                  <a:srgbClr val="42AB8D"/>
                </a:solidFill>
              </a:rPr>
              <a:t>коллективизм, взаимопомощь и взаимоуважение, </a:t>
            </a:r>
          </a:p>
          <a:p>
            <a:r>
              <a:rPr lang="ru-RU" dirty="0">
                <a:solidFill>
                  <a:srgbClr val="42AB8D"/>
                </a:solidFill>
              </a:rPr>
              <a:t>историческая память и преемственность поколений, </a:t>
            </a:r>
          </a:p>
          <a:p>
            <a:r>
              <a:rPr lang="ru-RU" dirty="0">
                <a:solidFill>
                  <a:srgbClr val="42AB8D"/>
                </a:solidFill>
              </a:rPr>
              <a:t>единство народов России.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241868" y="802312"/>
            <a:ext cx="5183188" cy="591774"/>
          </a:xfrm>
        </p:spPr>
        <p:txBody>
          <a:bodyPr>
            <a:normAutofit/>
          </a:bodyPr>
          <a:lstStyle/>
          <a:p>
            <a:r>
              <a:rPr lang="ru-RU" sz="13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духовно-нравственного развития и воспитания личности гражданина России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6400800" y="1394085"/>
            <a:ext cx="5024256" cy="5285387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srgbClr val="42AB8D"/>
                </a:solidFill>
              </a:rPr>
              <a:t>базовые национальные ценности</a:t>
            </a:r>
          </a:p>
          <a:p>
            <a:r>
              <a:rPr lang="ru-RU" sz="1900" dirty="0">
                <a:solidFill>
                  <a:srgbClr val="42AB8D"/>
                </a:solidFill>
              </a:rPr>
              <a:t>патриотизм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социальная солидарность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гражданственность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семья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труд и творчество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наука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традиционные российские религии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искусство и литература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природа </a:t>
            </a:r>
          </a:p>
          <a:p>
            <a:r>
              <a:rPr lang="ru-RU" sz="1900" dirty="0">
                <a:solidFill>
                  <a:srgbClr val="42AB8D"/>
                </a:solidFill>
              </a:rPr>
              <a:t>человечество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1032" y="457751"/>
            <a:ext cx="10515600" cy="417121"/>
          </a:xfrm>
        </p:spPr>
        <p:txBody>
          <a:bodyPr>
            <a:normAutofit fontScale="90000"/>
          </a:bodyPr>
          <a:lstStyle/>
          <a:p>
            <a:r>
              <a:rPr lang="ru-RU" dirty="0"/>
              <a:t>Цель – формирование ценностного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316812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783" y="501430"/>
            <a:ext cx="10515600" cy="6916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Ключевые акценты воспитательной деятельности</a:t>
            </a:r>
            <a:r>
              <a:rPr lang="ru-RU" dirty="0"/>
              <a:t/>
            </a:r>
            <a:br>
              <a:rPr lang="ru-RU" dirty="0"/>
            </a:br>
            <a:r>
              <a:rPr lang="ru-RU" sz="3100" b="1" dirty="0"/>
              <a:t>Система ценностных отношений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39718116"/>
              </p:ext>
            </p:extLst>
          </p:nvPr>
        </p:nvGraphicFramePr>
        <p:xfrm>
          <a:off x="1535611" y="1541417"/>
          <a:ext cx="9271727" cy="507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644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7348"/>
            <a:ext cx="10515600" cy="78499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Ценностные отношения, связанные с жизнью, здоровьем и безопасностью человека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008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7348"/>
            <a:ext cx="10515600" cy="78499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Ценностные отношения в области социального взаимодействия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532709"/>
          <a:ext cx="10857411" cy="515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445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7348"/>
            <a:ext cx="10515600" cy="78499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Ценностные отношения личностного развития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532709"/>
          <a:ext cx="10857411" cy="515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36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776F7-BB62-4BC0-86B2-7857C2B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87" y="437197"/>
            <a:ext cx="10515600" cy="631909"/>
          </a:xfrm>
        </p:spPr>
        <p:txBody>
          <a:bodyPr/>
          <a:lstStyle/>
          <a:p>
            <a:pPr algn="ctr"/>
            <a:r>
              <a:rPr lang="ru-RU" dirty="0"/>
              <a:t>Примерная рабочая программа воспитания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3E586-BE0F-4331-8F50-D17333EC6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87" y="1504535"/>
            <a:ext cx="4961707" cy="486401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BF1363"/>
                </a:solidFill>
              </a:rPr>
              <a:t>Единая цель воспитания</a:t>
            </a:r>
          </a:p>
          <a:p>
            <a:r>
              <a:rPr lang="ru-RU" dirty="0">
                <a:solidFill>
                  <a:srgbClr val="BF1363"/>
                </a:solidFill>
              </a:rPr>
              <a:t>Модульное построение</a:t>
            </a:r>
          </a:p>
          <a:p>
            <a:r>
              <a:rPr lang="ru-RU" dirty="0">
                <a:solidFill>
                  <a:srgbClr val="BF1363"/>
                </a:solidFill>
              </a:rPr>
              <a:t>Вариативность</a:t>
            </a:r>
          </a:p>
          <a:p>
            <a:r>
              <a:rPr lang="ru-RU" dirty="0">
                <a:solidFill>
                  <a:srgbClr val="BF1363"/>
                </a:solidFill>
              </a:rPr>
              <a:t>Соответствует обновленным федеральным государственным образовательным стандартам НОО и ООО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46" y="1140823"/>
            <a:ext cx="5646687" cy="44239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465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0343E6F-D0CC-4411-A197-76CE0282E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894" y="1619075"/>
            <a:ext cx="5201174" cy="49914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u="sng" dirty="0"/>
              <a:t>Рабочая программа воспитания</a:t>
            </a:r>
          </a:p>
          <a:p>
            <a:pPr marL="0" indent="0">
              <a:buNone/>
            </a:pPr>
            <a:r>
              <a:rPr lang="ru-RU" b="1" dirty="0"/>
              <a:t>Цель воспитания</a:t>
            </a:r>
            <a:r>
              <a:rPr lang="ru-RU" dirty="0"/>
              <a:t> обучающихся в общеобразовательной организации: развитие личности, создание условий для самоопределения и социализации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E9945-92AA-4385-8823-AD1C25341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857" y="1619075"/>
            <a:ext cx="5380139" cy="512567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u="sng" dirty="0"/>
              <a:t>ФЗ «Об образовании в РФ»</a:t>
            </a:r>
          </a:p>
          <a:p>
            <a:pPr marL="0" indent="0">
              <a:buNone/>
            </a:pPr>
            <a:r>
              <a:rPr lang="ru-RU" dirty="0"/>
              <a:t>Воспитание –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общества и государства, формирование у обучающихся чувства патриотизма, гражданственности, уважения к памяти защитников Отечества и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65F6E6-054D-4E00-BF2C-1203488F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577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BF1363"/>
                </a:solidFill>
              </a:rPr>
              <a:t/>
            </a:r>
            <a:br>
              <a:rPr lang="ru-RU" dirty="0">
                <a:solidFill>
                  <a:srgbClr val="BF1363"/>
                </a:solidFill>
              </a:rPr>
            </a:br>
            <a:r>
              <a:rPr lang="ru-RU" dirty="0">
                <a:solidFill>
                  <a:srgbClr val="BF1363"/>
                </a:solidFill>
              </a:rPr>
              <a:t>Единая цель воспитания</a:t>
            </a:r>
            <a:br>
              <a:rPr lang="ru-RU" dirty="0">
                <a:solidFill>
                  <a:srgbClr val="BF1363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321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Концептуальные основы программ воспитания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8200" y="2039814"/>
            <a:ext cx="3094892" cy="195189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5284" y="2039814"/>
            <a:ext cx="3094892" cy="195189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ОСНОВНЫЕ НАПРАВЛЕНИЯ ВОСПИТАНИЯ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12369" y="2039814"/>
            <a:ext cx="3094892" cy="1951893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ЦЕЛЕВЫЕ ОРИНТИРЫ ВОСПИТАНИЯ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04492" y="4764147"/>
            <a:ext cx="4941277" cy="104335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МОДУЛИ</a:t>
            </a:r>
          </a:p>
        </p:txBody>
      </p:sp>
      <p:sp>
        <p:nvSpPr>
          <p:cNvPr id="12" name="Левая фигурная скобка 11"/>
          <p:cNvSpPr/>
          <p:nvPr/>
        </p:nvSpPr>
        <p:spPr>
          <a:xfrm rot="16200000">
            <a:off x="5717929" y="381731"/>
            <a:ext cx="609599" cy="7829552"/>
          </a:xfrm>
          <a:prstGeom prst="leftBrace">
            <a:avLst>
              <a:gd name="adj1" fmla="val 8333"/>
              <a:gd name="adj2" fmla="val 522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21776" y="2383859"/>
            <a:ext cx="2127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j-lt"/>
              </a:rPr>
              <a:t>БАЗОВЫЕ РОССИЙСКИЕ ЦЕННОСТИ</a:t>
            </a:r>
          </a:p>
          <a:p>
            <a:pPr algn="ctr"/>
            <a:endParaRPr lang="ru-RU" dirty="0">
              <a:solidFill>
                <a:schemeClr val="bg1"/>
              </a:solidFill>
              <a:cs typeface="SimSun"/>
            </a:endParaRPr>
          </a:p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27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77" y="351693"/>
            <a:ext cx="10984523" cy="934550"/>
          </a:xfrm>
        </p:spPr>
        <p:txBody>
          <a:bodyPr/>
          <a:lstStyle/>
          <a:p>
            <a:r>
              <a:rPr lang="ru-RU" b="1" dirty="0"/>
              <a:t>Направления воспитания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69277" y="1090246"/>
          <a:ext cx="11394831" cy="543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616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0D638-FCDA-433B-A746-B7467980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Магистральное направление «Воспитание»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16CC8-3251-40F3-8095-85F32C38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Критерий «Организация воспитательной деятельности»</a:t>
            </a:r>
          </a:p>
          <a:p>
            <a:endParaRPr lang="ru-RU" dirty="0"/>
          </a:p>
          <a:p>
            <a:r>
              <a:rPr lang="ru-RU" dirty="0"/>
              <a:t>Критерий «Ученическое самоуправление, волонтерское движение»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730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11200-6F01-407B-BC40-A98E93AA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017"/>
            <a:ext cx="10515600" cy="6319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BF1363"/>
                </a:solidFill>
              </a:rPr>
              <a:t/>
            </a:r>
            <a:br>
              <a:rPr lang="ru-RU" dirty="0">
                <a:solidFill>
                  <a:srgbClr val="BF1363"/>
                </a:solidFill>
              </a:rPr>
            </a:br>
            <a:r>
              <a:rPr lang="ru-RU" dirty="0">
                <a:solidFill>
                  <a:srgbClr val="BF1363"/>
                </a:solidFill>
              </a:rPr>
              <a:t>Модульное построение</a:t>
            </a:r>
            <a:br>
              <a:rPr lang="ru-RU" dirty="0">
                <a:solidFill>
                  <a:srgbClr val="BF1363"/>
                </a:solidFill>
              </a:rPr>
            </a:b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DD072D9-6DF1-4A2B-A9DF-9BD6BB7B6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624270"/>
              </p:ext>
            </p:extLst>
          </p:nvPr>
        </p:nvGraphicFramePr>
        <p:xfrm>
          <a:off x="-474584" y="1325434"/>
          <a:ext cx="6328454" cy="462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73470F6-DF26-4F52-9FA3-3AAB65CF4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653505"/>
              </p:ext>
            </p:extLst>
          </p:nvPr>
        </p:nvGraphicFramePr>
        <p:xfrm>
          <a:off x="5475005" y="1325433"/>
          <a:ext cx="6748330" cy="462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650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Преемственность результатов воспитания по уровням общего образования: школа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1522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1708" y="347372"/>
            <a:ext cx="109626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ИЗМЕНЕНИЯ</a:t>
            </a:r>
            <a:r>
              <a:rPr spc="-40" dirty="0"/>
              <a:t> </a:t>
            </a:r>
            <a:r>
              <a:rPr dirty="0"/>
              <a:t>В</a:t>
            </a:r>
            <a:r>
              <a:rPr spc="-40" dirty="0"/>
              <a:t> </a:t>
            </a:r>
            <a:r>
              <a:rPr dirty="0"/>
              <a:t>ПРИМЕРНОЙ</a:t>
            </a:r>
            <a:r>
              <a:rPr spc="-35" dirty="0"/>
              <a:t> </a:t>
            </a:r>
            <a:r>
              <a:rPr spc="-20" dirty="0"/>
              <a:t>ПРОГРАММЕ</a:t>
            </a:r>
            <a:r>
              <a:rPr spc="-35" dirty="0"/>
              <a:t> </a:t>
            </a:r>
            <a:r>
              <a:rPr spc="-20" dirty="0"/>
              <a:t>ВОСПИТАНИЯ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3231" y="841247"/>
            <a:ext cx="2738755" cy="332142"/>
          </a:xfrm>
          <a:prstGeom prst="rect">
            <a:avLst/>
          </a:prstGeom>
          <a:ln w="12192">
            <a:solidFill>
              <a:schemeClr val="tx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430"/>
              </a:spcBef>
            </a:pPr>
            <a:r>
              <a:rPr sz="1800" b="1" dirty="0">
                <a:solidFill>
                  <a:schemeClr val="tx2"/>
                </a:solidFill>
                <a:latin typeface="Arial"/>
                <a:cs typeface="Arial"/>
              </a:rPr>
              <a:t>ЦЕЛЕВОЙ</a:t>
            </a:r>
            <a:r>
              <a:rPr sz="1800" b="1" spc="-6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chemeClr val="tx2"/>
                </a:solidFill>
                <a:latin typeface="Arial"/>
                <a:cs typeface="Arial"/>
              </a:rPr>
              <a:t>РАЗДЕЛ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231" y="1560575"/>
            <a:ext cx="2738755" cy="1108764"/>
          </a:xfrm>
          <a:prstGeom prst="rect">
            <a:avLst/>
          </a:prstGeom>
          <a:ln w="12192">
            <a:solidFill>
              <a:schemeClr val="tx2"/>
            </a:solidFill>
          </a:ln>
        </p:spPr>
        <p:txBody>
          <a:bodyPr vert="horz" wrap="square" lIns="0" tIns="110489" rIns="0" bIns="0" rtlCol="0">
            <a:spAutoFit/>
          </a:bodyPr>
          <a:lstStyle/>
          <a:p>
            <a:pPr marL="556260" marR="547370" indent="225425">
              <a:lnSpc>
                <a:spcPct val="90000"/>
              </a:lnSpc>
              <a:spcBef>
                <a:spcPts val="869"/>
              </a:spcBef>
            </a:pPr>
            <a:r>
              <a:rPr sz="1800" b="1" spc="-10" dirty="0">
                <a:solidFill>
                  <a:schemeClr val="tx2"/>
                </a:solidFill>
                <a:latin typeface="Arial"/>
                <a:cs typeface="Arial"/>
              </a:rPr>
              <a:t>ЦЕЛЕВЫЕ ОРИЕНТИРЫ </a:t>
            </a:r>
            <a:r>
              <a:rPr sz="1800" b="1" spc="-65" dirty="0">
                <a:solidFill>
                  <a:schemeClr val="tx2"/>
                </a:solidFill>
                <a:latin typeface="Arial"/>
                <a:cs typeface="Arial"/>
              </a:rPr>
              <a:t>РЕЗУЛЬТАТОВ </a:t>
            </a:r>
            <a:r>
              <a:rPr sz="1800" b="1" spc="-10" dirty="0">
                <a:solidFill>
                  <a:schemeClr val="tx2"/>
                </a:solidFill>
                <a:latin typeface="Arial"/>
                <a:cs typeface="Arial"/>
              </a:rPr>
              <a:t>ВОСПИТАНИЯ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708" y="3092195"/>
            <a:ext cx="2741930" cy="290195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154940" rIns="0" bIns="0" rtlCol="0">
            <a:spAutoFit/>
          </a:bodyPr>
          <a:lstStyle/>
          <a:p>
            <a:pPr marR="36195" algn="ctr">
              <a:lnSpc>
                <a:spcPct val="100000"/>
              </a:lnSpc>
              <a:spcBef>
                <a:spcPts val="122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НАПРАВЛЕНИЯ</a:t>
            </a:r>
            <a:endParaRPr sz="1800" dirty="0">
              <a:latin typeface="Arial"/>
              <a:cs typeface="Arial"/>
            </a:endParaRPr>
          </a:p>
          <a:p>
            <a:pPr marR="3873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ВОСПИТАНИЯ</a:t>
            </a:r>
            <a:endParaRPr sz="1800" dirty="0">
              <a:latin typeface="Arial"/>
              <a:cs typeface="Arial"/>
            </a:endParaRPr>
          </a:p>
          <a:p>
            <a:pPr marL="281305" marR="31877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СООТВЕТСТВИИ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ФГОС:</a:t>
            </a:r>
            <a:endParaRPr sz="1800" dirty="0">
              <a:latin typeface="Arial"/>
              <a:cs typeface="Arial"/>
            </a:endParaRPr>
          </a:p>
          <a:p>
            <a:pPr marL="382270" marR="418465" indent="635"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гражданское, патриотическое, духовно-нравственное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600" dirty="0">
              <a:latin typeface="Arial"/>
              <a:cs typeface="Arial"/>
            </a:endParaRPr>
          </a:p>
          <a:p>
            <a:pPr marL="167640" marR="204470" indent="-1270"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эстетическое, физическое, трудовое,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экологическое,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ценности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научного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познания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5652" y="859536"/>
            <a:ext cx="2857500" cy="71501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80010" rIns="0" bIns="0" rtlCol="0">
            <a:spAutoFit/>
          </a:bodyPr>
          <a:lstStyle/>
          <a:p>
            <a:pPr marL="966469" marR="193675" indent="-780415">
              <a:lnSpc>
                <a:spcPct val="100000"/>
              </a:lnSpc>
              <a:spcBef>
                <a:spcPts val="63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ОРГАНИЗАЦИОННЫЙ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РАЗДЕЛ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4204" y="1606296"/>
            <a:ext cx="76200" cy="1869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04082" y="2225167"/>
            <a:ext cx="2496820" cy="362394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marR="942975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chemeClr val="tx2"/>
                </a:solidFill>
                <a:latin typeface="Arial"/>
                <a:cs typeface="Arial"/>
              </a:rPr>
              <a:t>ИНВАРИАНТНЫЕ </a:t>
            </a: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ОСНОВНЫЕ: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Школьный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урок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Arial"/>
                <a:cs typeface="Arial"/>
              </a:rPr>
              <a:t>Внеур</a:t>
            </a:r>
            <a:r>
              <a:rPr sz="1400" spc="-10" dirty="0">
                <a:solidFill>
                  <a:schemeClr val="tx2"/>
                </a:solidFill>
                <a:latin typeface="Arial"/>
                <a:cs typeface="Arial"/>
              </a:rPr>
              <a:t>о</a:t>
            </a:r>
            <a:r>
              <a:rPr sz="1400" spc="-10" dirty="0">
                <a:latin typeface="Arial"/>
                <a:cs typeface="Arial"/>
              </a:rPr>
              <a:t>чная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деятельность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Основные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школьные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дела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Классное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руководство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Внешкольные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мероприятия</a:t>
            </a:r>
            <a:endParaRPr sz="1400" dirty="0">
              <a:latin typeface="Arial"/>
              <a:cs typeface="Arial"/>
            </a:endParaRPr>
          </a:p>
          <a:p>
            <a:pPr marL="194945" marR="21336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Организация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предметно- пространственной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среды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Arial"/>
                <a:cs typeface="Arial"/>
              </a:rPr>
              <a:t>Работа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с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родителями</a:t>
            </a:r>
            <a:endParaRPr sz="1400" dirty="0">
              <a:latin typeface="Arial"/>
              <a:cs typeface="Arial"/>
            </a:endParaRPr>
          </a:p>
          <a:p>
            <a:pPr marL="194945" marR="96520" indent="-182880">
              <a:lnSpc>
                <a:spcPct val="100000"/>
              </a:lnSpc>
              <a:spcBef>
                <a:spcPts val="605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Arial"/>
                <a:cs typeface="Arial"/>
              </a:rPr>
              <a:t>Самоуправление, безопасность,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социальное партнерство, профориентация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0355" y="859536"/>
            <a:ext cx="4810125" cy="333424"/>
          </a:xfrm>
          <a:prstGeom prst="rect">
            <a:avLst/>
          </a:prstGeom>
          <a:ln w="12192">
            <a:solidFill>
              <a:schemeClr val="tx2"/>
            </a:solidFill>
          </a:ln>
        </p:spPr>
        <p:txBody>
          <a:bodyPr vert="horz" wrap="square" lIns="0" tIns="5587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sz="1800" b="1" spc="-10" dirty="0">
                <a:solidFill>
                  <a:schemeClr val="tx2"/>
                </a:solidFill>
                <a:latin typeface="Arial"/>
                <a:cs typeface="Arial"/>
              </a:rPr>
              <a:t>СОДЕРЖАТЕЛЬНЫЙ</a:t>
            </a:r>
            <a:r>
              <a:rPr sz="1800" b="1" spc="-5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chemeClr val="tx2"/>
                </a:solidFill>
                <a:latin typeface="Arial"/>
                <a:cs typeface="Arial"/>
              </a:rPr>
              <a:t>РАЗДЕЛ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10355" y="1577339"/>
            <a:ext cx="4810125" cy="58229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УКЛАД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виды, формы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содержание</a:t>
            </a:r>
            <a:r>
              <a:rPr sz="12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воспитательной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деятельности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28994" y="2274188"/>
            <a:ext cx="1895475" cy="2251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chemeClr val="tx2"/>
                </a:solidFill>
                <a:latin typeface="Arial"/>
                <a:cs typeface="Arial"/>
              </a:rPr>
              <a:t>ВАРИАТИВНЫЕ ДОПОЛНИТЕЛЬНЫЕ</a:t>
            </a:r>
            <a:r>
              <a:rPr sz="1400" b="1" spc="-10" dirty="0">
                <a:solidFill>
                  <a:srgbClr val="1B3081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  <a:p>
            <a:pPr marL="194945" marR="45847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Arial"/>
                <a:cs typeface="Arial"/>
              </a:rPr>
              <a:t>Детские общественные объединения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Школьные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медиа</a:t>
            </a:r>
            <a:endParaRPr sz="140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dirty="0">
                <a:latin typeface="Arial"/>
                <a:cs typeface="Arial"/>
              </a:rPr>
              <a:t>Школьный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музей</a:t>
            </a:r>
            <a:endParaRPr sz="1400" dirty="0">
              <a:latin typeface="Arial"/>
              <a:cs typeface="Arial"/>
            </a:endParaRPr>
          </a:p>
          <a:p>
            <a:pPr marL="194945" marR="240665" indent="-182880">
              <a:lnSpc>
                <a:spcPct val="100000"/>
              </a:lnSpc>
              <a:spcBef>
                <a:spcPts val="600"/>
              </a:spcBef>
              <a:buClr>
                <a:srgbClr val="1B3081"/>
              </a:buClr>
              <a:buFont typeface="Wingdings"/>
              <a:buChar char=""/>
              <a:tabLst>
                <a:tab pos="195580" algn="l"/>
              </a:tabLst>
            </a:pPr>
            <a:r>
              <a:rPr sz="1400" spc="-10" dirty="0">
                <a:latin typeface="Arial"/>
                <a:cs typeface="Arial"/>
              </a:rPr>
              <a:t>Добровольческая деятельность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36507" y="1824227"/>
            <a:ext cx="2851785" cy="58229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48387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Кадровое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обеспечение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45652" y="2599944"/>
            <a:ext cx="2851785" cy="5842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62865" rIns="0" bIns="0" rtlCol="0">
            <a:spAutoFit/>
          </a:bodyPr>
          <a:lstStyle/>
          <a:p>
            <a:pPr marL="887730" marR="308610" indent="-579120">
              <a:lnSpc>
                <a:spcPct val="100000"/>
              </a:lnSpc>
              <a:spcBef>
                <a:spcPts val="4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Нормативно-методическое обеспечение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59368" y="3369564"/>
            <a:ext cx="2851785" cy="58229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42545" rIns="0" bIns="0" rtlCol="0">
            <a:spAutoFit/>
          </a:bodyPr>
          <a:lstStyle/>
          <a:p>
            <a:pPr marL="439420" marR="338455" indent="-129539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Требования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организации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среды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детей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ОВЗ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68511" y="4145279"/>
            <a:ext cx="2851785" cy="58229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136525" rIns="0" bIns="0" rtlCol="0">
            <a:spAutoFit/>
          </a:bodyPr>
          <a:lstStyle/>
          <a:p>
            <a:pPr marL="589280">
              <a:lnSpc>
                <a:spcPct val="100000"/>
              </a:lnSpc>
              <a:spcBef>
                <a:spcPts val="107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Система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поощрения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59367" y="4919343"/>
            <a:ext cx="2851785" cy="58229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100330" rIns="0" bIns="0" rtlCol="0">
            <a:spAutoFit/>
          </a:bodyPr>
          <a:lstStyle/>
          <a:p>
            <a:pPr marL="1115695" marR="327660" indent="-628015">
              <a:lnSpc>
                <a:spcPct val="100000"/>
              </a:lnSpc>
              <a:spcBef>
                <a:spcPts val="79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Анализ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воспитательного процесса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43683" y="1301496"/>
            <a:ext cx="4009644" cy="1750187"/>
            <a:chOff x="2043683" y="1301496"/>
            <a:chExt cx="4009644" cy="1750187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7127" y="1309116"/>
              <a:ext cx="76200" cy="2185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3683" y="1301496"/>
              <a:ext cx="76200" cy="2185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3683" y="2833116"/>
              <a:ext cx="76200" cy="21856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1794779" y="2324226"/>
            <a:ext cx="153670" cy="4289425"/>
          </a:xfrm>
          <a:prstGeom prst="rect">
            <a:avLst/>
          </a:prstGeom>
        </p:spPr>
        <p:txBody>
          <a:bodyPr vert="vert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КРАЕВОЙ</a:t>
            </a:r>
            <a:r>
              <a:rPr sz="800" spc="-45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ПЕДАГОГИЧЕСКИЙ</a:t>
            </a:r>
            <a:r>
              <a:rPr sz="800" spc="-2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СОВЕТ</a:t>
            </a:r>
            <a:r>
              <a:rPr sz="800" spc="-1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2022</a:t>
            </a:r>
            <a:r>
              <a:rPr sz="800" spc="2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|</a:t>
            </a:r>
            <a:r>
              <a:rPr sz="800" spc="-1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B3081"/>
                </a:solidFill>
                <a:latin typeface="Arial"/>
                <a:cs typeface="Arial"/>
              </a:rPr>
              <a:t>«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ВОСПИТАНИЕ»</a:t>
            </a:r>
            <a:r>
              <a:rPr sz="800" spc="-20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B3081"/>
                </a:solidFill>
                <a:latin typeface="Arial"/>
                <a:cs typeface="Arial"/>
              </a:rPr>
              <a:t>и</a:t>
            </a:r>
            <a:r>
              <a:rPr sz="800" spc="-5" dirty="0">
                <a:solidFill>
                  <a:srgbClr val="1B3081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B3081"/>
                </a:solidFill>
                <a:latin typeface="Arial"/>
                <a:cs typeface="Arial"/>
              </a:rPr>
              <a:t>«ПРОФОРИЕНТАЦИЯ»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065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DA131-6E02-4414-B2FC-ABBA0A1E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826477"/>
            <a:ext cx="11004796" cy="31053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Раздел 2. Содержательный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683" t="10159" r="4921" b="11238"/>
          <a:stretch/>
        </p:blipFill>
        <p:spPr>
          <a:xfrm>
            <a:off x="6995160" y="1338535"/>
            <a:ext cx="4717443" cy="4742225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42018" y="1338535"/>
            <a:ext cx="5973082" cy="3619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Раздел Содержательный включает в себя: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-уклад общеобразовательной организации;</a:t>
            </a:r>
          </a:p>
          <a:p>
            <a:pPr algn="just">
              <a:buFontTx/>
              <a:buChar char="-"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описание воспитывающей среды школы;</a:t>
            </a:r>
          </a:p>
          <a:p>
            <a:pPr algn="just">
              <a:buFontTx/>
              <a:buChar char="-"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воспитывающие общности (сообщества) в школе;</a:t>
            </a:r>
          </a:p>
          <a:p>
            <a:pPr algn="just">
              <a:buFontTx/>
              <a:buChar char="-"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направления воспитания; </a:t>
            </a:r>
          </a:p>
          <a:p>
            <a:pPr algn="just">
              <a:buFontTx/>
              <a:buChar char="-"/>
            </a:pP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виды, формы и содержание воспитательной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755957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11200-6F01-407B-BC40-A98E93AA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325017"/>
            <a:ext cx="10979331" cy="8767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BF1363"/>
                </a:solidFill>
              </a:rPr>
              <a:t/>
            </a:r>
            <a:br>
              <a:rPr lang="ru-RU" dirty="0">
                <a:solidFill>
                  <a:srgbClr val="BF1363"/>
                </a:solidFill>
              </a:rPr>
            </a:br>
            <a:r>
              <a:rPr lang="ru-RU" alt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виды, формы и содержание воспитательной деятельности </a:t>
            </a:r>
            <a:r>
              <a:rPr lang="ru-RU" dirty="0">
                <a:solidFill>
                  <a:srgbClr val="BF1363"/>
                </a:solidFill>
              </a:rPr>
              <a:t>Модульное построение</a:t>
            </a:r>
            <a:br>
              <a:rPr lang="ru-RU" dirty="0">
                <a:solidFill>
                  <a:srgbClr val="BF1363"/>
                </a:solidFill>
              </a:rPr>
            </a:b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DD072D9-6DF1-4A2B-A9DF-9BD6BB7B6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071527"/>
              </p:ext>
            </p:extLst>
          </p:nvPr>
        </p:nvGraphicFramePr>
        <p:xfrm>
          <a:off x="-464320" y="1900200"/>
          <a:ext cx="6328454" cy="462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73470F6-DF26-4F52-9FA3-3AAB65CF4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224507"/>
              </p:ext>
            </p:extLst>
          </p:nvPr>
        </p:nvGraphicFramePr>
        <p:xfrm>
          <a:off x="5426253" y="1900199"/>
          <a:ext cx="6748330" cy="462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67854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B452C-9979-47EC-B8A2-E7FB5508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28" y="681037"/>
            <a:ext cx="10515600" cy="63190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Критерий «Ученическое самоуправление, волонтерское движение»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17F2EF-C470-43A7-81D4-51B44C93E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13" t="30919" r="73388" b="12400"/>
          <a:stretch/>
        </p:blipFill>
        <p:spPr>
          <a:xfrm>
            <a:off x="1149293" y="1788460"/>
            <a:ext cx="3179426" cy="438850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57478198"/>
              </p:ext>
            </p:extLst>
          </p:nvPr>
        </p:nvGraphicFramePr>
        <p:xfrm>
          <a:off x="3939177" y="7582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4763589" y="38230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CA1F0E-FC01-4A5C-9B9E-28D5DCD8E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133" y="4707739"/>
            <a:ext cx="2459441" cy="1469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46" y="1312946"/>
            <a:ext cx="2582692" cy="13516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0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Система поощрения социальной успешности и проявлений активной жизненной позиции обучающихся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97873" y="4798424"/>
            <a:ext cx="9344297" cy="12279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>
                <a:solidFill>
                  <a:srgbClr val="BF1363"/>
                </a:solidFill>
              </a:rPr>
              <a:t>Если вы делаете что-то прекрасное и возвышенное, а этого никто не замечает — не расстраивайтесь:  восход солнца — это вообще самое прекрасное зрелище на свете, но большинство людей в это время ещё спит.</a:t>
            </a:r>
          </a:p>
          <a:p>
            <a:pPr algn="r"/>
            <a:r>
              <a:rPr lang="ru-RU" sz="2000">
                <a:solidFill>
                  <a:srgbClr val="BF1363"/>
                </a:solidFill>
              </a:rPr>
              <a:t>Джон Леннон</a:t>
            </a:r>
            <a:endParaRPr lang="ru-RU" sz="2000" dirty="0">
              <a:solidFill>
                <a:srgbClr val="BF1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1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06" y="614642"/>
            <a:ext cx="10515600" cy="631909"/>
          </a:xfrm>
        </p:spPr>
        <p:txBody>
          <a:bodyPr/>
          <a:lstStyle/>
          <a:p>
            <a:r>
              <a:rPr lang="ru-RU" dirty="0"/>
              <a:t>Принципы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812" y="1654629"/>
            <a:ext cx="6346371" cy="476617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публичность, открытость поощрений </a:t>
            </a:r>
          </a:p>
          <a:p>
            <a:pPr lvl="0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соответствие артефактов и процедур награждения укладу общеобразовательной организации, качеству воспитывающей среды, символике общеобразовательной организации;</a:t>
            </a:r>
          </a:p>
          <a:p>
            <a:pPr lvl="0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прозрачность правил поощрения </a:t>
            </a:r>
          </a:p>
          <a:p>
            <a:pPr lvl="0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регулирование частоты награждений </a:t>
            </a:r>
          </a:p>
          <a:p>
            <a:pPr lvl="0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сочетание индивидуального и коллективного поощрения </a:t>
            </a:r>
          </a:p>
          <a:p>
            <a:pPr lvl="0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привлечение к участию в системе поощрений на всех стадиях родителей </a:t>
            </a:r>
          </a:p>
          <a:p>
            <a:pPr lvl="0"/>
            <a:r>
              <a:rPr lang="ru-RU" dirty="0" err="1">
                <a:solidFill>
                  <a:schemeClr val="accent3">
                    <a:lumMod val="75000"/>
                  </a:schemeClr>
                </a:solidFill>
              </a:rPr>
              <a:t>дифференцированность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поощрений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3" y="2018348"/>
            <a:ext cx="4589011" cy="34417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Булгакова Марина Геннадьевна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Руководитель центра развития воспитания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m.bulgakova@iro38.ru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8(3925)50-09-04 (247)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04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E07C0-6608-4959-B522-FFBAFA9C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Критерий «Организация воспитательной деятельности»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39A015-2832-4A2C-867E-F588C771E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03" t="35679" r="78810" b="16941"/>
          <a:stretch/>
        </p:blipFill>
        <p:spPr>
          <a:xfrm>
            <a:off x="1887524" y="1838216"/>
            <a:ext cx="3036816" cy="4601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88771-E2F6-4506-8FA9-942DE2D33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9" t="29235" r="78119" b="11820"/>
          <a:stretch/>
        </p:blipFill>
        <p:spPr>
          <a:xfrm>
            <a:off x="7425626" y="1838216"/>
            <a:ext cx="2473382" cy="46018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0287DC-4FAA-47D6-9F6B-20033847FD45}"/>
              </a:ext>
            </a:extLst>
          </p:cNvPr>
          <p:cNvSpPr/>
          <p:nvPr/>
        </p:nvSpPr>
        <p:spPr>
          <a:xfrm>
            <a:off x="1163859" y="30596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63F2A0-48CF-472F-94B5-A8F162AC838D}"/>
              </a:ext>
            </a:extLst>
          </p:cNvPr>
          <p:cNvSpPr/>
          <p:nvPr/>
        </p:nvSpPr>
        <p:spPr>
          <a:xfrm>
            <a:off x="6096000" y="31616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586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B452C-9979-47EC-B8A2-E7FB5508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28" y="681037"/>
            <a:ext cx="10515600" cy="63190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Критерий «Ученическое самоуправление, волонтерское движение»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17F2EF-C470-43A7-81D4-51B44C93E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13" t="30919" r="73388" b="12400"/>
          <a:stretch/>
        </p:blipFill>
        <p:spPr>
          <a:xfrm>
            <a:off x="1149293" y="1788460"/>
            <a:ext cx="3179426" cy="43885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CA1F0E-FC01-4A5C-9B9E-28D5DCD8E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22" y="2004968"/>
            <a:ext cx="6380987" cy="3811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260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09D7DA-21F0-44C2-BB66-3EB7A206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956" y="161895"/>
            <a:ext cx="10892118" cy="1208181"/>
          </a:xfrm>
        </p:spPr>
        <p:txBody>
          <a:bodyPr>
            <a:normAutofit/>
          </a:bodyPr>
          <a:lstStyle/>
          <a:p>
            <a:r>
              <a:rPr lang="ru-RU" b="1" dirty="0"/>
              <a:t>Программа «Орлята России»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90AD6CD-6529-49E5-A020-3DC57209745D}"/>
              </a:ext>
            </a:extLst>
          </p:cNvPr>
          <p:cNvCxnSpPr>
            <a:cxnSpLocks/>
          </p:cNvCxnSpPr>
          <p:nvPr/>
        </p:nvCxnSpPr>
        <p:spPr>
          <a:xfrm>
            <a:off x="1162138" y="1370076"/>
            <a:ext cx="2384385" cy="0"/>
          </a:xfrm>
          <a:prstGeom prst="line">
            <a:avLst/>
          </a:prstGeom>
          <a:ln w="635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vsev6.vsevobr.ru/orlyat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2606" r="12739" b="18950"/>
          <a:stretch/>
        </p:blipFill>
        <p:spPr bwMode="auto">
          <a:xfrm>
            <a:off x="328311" y="1158678"/>
            <a:ext cx="6714173" cy="322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23" y="4395806"/>
            <a:ext cx="2964761" cy="1848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8" y="4862879"/>
            <a:ext cx="2872755" cy="175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178" y="1370075"/>
            <a:ext cx="3470531" cy="2098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684" y="3874719"/>
            <a:ext cx="4121646" cy="24621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23" y="4387472"/>
            <a:ext cx="2964761" cy="184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178" y="1361741"/>
            <a:ext cx="3470531" cy="2098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684" y="3866385"/>
            <a:ext cx="4121646" cy="2462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59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09D7DA-21F0-44C2-BB66-3EB7A206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15" y="521367"/>
            <a:ext cx="10892118" cy="1208181"/>
          </a:xfrm>
        </p:spPr>
        <p:txBody>
          <a:bodyPr>
            <a:normAutofit/>
          </a:bodyPr>
          <a:lstStyle/>
          <a:p>
            <a:r>
              <a:rPr lang="ru-RU" b="1" dirty="0"/>
              <a:t>Создание общероссийского движения детей и молодежи (на базе РДШ)</a:t>
            </a:r>
          </a:p>
        </p:txBody>
      </p:sp>
      <p:pic>
        <p:nvPicPr>
          <p:cNvPr id="7170" name="Picture 2" descr="https://api.bashinform.ru/attachments/6e3ba6a83dcbbaaddf5d1b955e3f8073e2c831f5/store/crop/0/0/1562/873/1562/873/0/bac8c29cefc99415271c519e718eef8b69f16316a27dfd156da83b81fb34/3cb7d4be796ef036f3fa65af7ac259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14" y="1554961"/>
            <a:ext cx="9143379" cy="5110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4A257-9E26-43CB-9555-21823089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86"/>
            <a:ext cx="10515600" cy="7214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/>
              <a:t>Стратегические приоритеты государственной политики в сфере воспитания, определяющие идеологию воспитания</a:t>
            </a:r>
            <a: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F9CA-018A-4E6A-89D8-D4E35C71A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71" y="1543574"/>
            <a:ext cx="10570129" cy="491022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1.Указ Президента РФ от 02.07.2021 № 400 «О Стратегии национальной безопасности Российской Федерации»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3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Указ Президента РФ от 19 декабря 2012 года № 1666 «О Стратегии государственной национальной политики Российской Федерации на период до 2025 года»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3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3.Указ Президента РФ от 9 ноября 2022 г. № 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3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Распоряжение Правительства РФ от 25.08.2014 N 1618-р «Об утверждении Концепции государственной семейной политики в РФ на период до 2025 года»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0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Распоряжение Правительства РФ от 29.11.2014 N 2403-р «Об утверждении Основ государственной молодежной политики Российской Федерации на период до 2025 года»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38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36D16-EA12-4A98-9095-172F8C9F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382"/>
            <a:ext cx="10515600" cy="744855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Нормативные документы, определяющие обновление воспитания в системе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30D018-1341-4BC8-93C8-A5DA5622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37" y="1266736"/>
            <a:ext cx="11179030" cy="545284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 в Российской Федерации: Федеральный закон от 29 декабря 2012 г. № 273-ФЗ 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Стратегии развития воспитания в Российской Федерации на период до 2025 года: Распоряжение Правительства РФ от 29.05.2015 № 996-р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года: Указ Президента РФ от 07.05.2018 г. № 204 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Федеральный закон «Об образовании в Российской Федерации» по вопросам воспитания обучающихся: Федеральный закон от 31 июля 2020 г. № 304-ФЗ 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актуализации примерной рабочей программы воспитания: Письмо Министерства просвещения РФ от 18.07.2022 № АБ-1951/06 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в некоторые федеральные государственные образовательные стандарты общего образования по вопросам воспитания обучающихся: Приказ Министерства просвещения РФ от 11.12.2020 № 712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федерального государственного образовательного стандарта основного общего образования: Приказ министерства просвещения РФ от 31 мая 2021 г. № 287</a:t>
            </a:r>
          </a:p>
          <a:p>
            <a:pPr algn="just"/>
            <a:r>
              <a:rPr lang="ru-RU" dirty="0">
                <a:solidFill>
                  <a:srgbClr val="42A2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 утверждении федерального государственного образовательного стандарта начального общего образования: Приказ Министерства просвещения РФ от 31 мая 2021 г. № 286</a:t>
            </a:r>
          </a:p>
        </p:txBody>
      </p:sp>
    </p:spTree>
    <p:extLst>
      <p:ext uri="{BB962C8B-B14F-4D97-AF65-F5344CB8AC3E}">
        <p14:creationId xmlns:p14="http://schemas.microsoft.com/office/powerpoint/2010/main" val="176302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55" y="475305"/>
            <a:ext cx="11040290" cy="63190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BF1363"/>
                </a:solidFill>
              </a:rPr>
              <a:t>Основные результаты воспитательной деятельности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676383"/>
              </p:ext>
            </p:extLst>
          </p:nvPr>
        </p:nvGraphicFramePr>
        <p:xfrm>
          <a:off x="0" y="1107214"/>
          <a:ext cx="10318459" cy="5615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9BD8BA12-F5EB-4ECD-B20D-0F356E397BB0}"/>
              </a:ext>
            </a:extLst>
          </p:cNvPr>
          <p:cNvSpPr/>
          <p:nvPr/>
        </p:nvSpPr>
        <p:spPr>
          <a:xfrm>
            <a:off x="9353725" y="3598877"/>
            <a:ext cx="5704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98EE316-50FB-494D-BC8F-48777306492C}"/>
              </a:ext>
            </a:extLst>
          </p:cNvPr>
          <p:cNvSpPr/>
          <p:nvPr/>
        </p:nvSpPr>
        <p:spPr>
          <a:xfrm>
            <a:off x="10016455" y="1739123"/>
            <a:ext cx="1996579" cy="392604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BF1363"/>
                </a:solidFill>
              </a:rPr>
              <a:t>Гражданское, патриотическое, духовно-нравственное, эстетическое, физическое, трудовое, экологическое воспитание, ценность научного познания</a:t>
            </a:r>
          </a:p>
        </p:txBody>
      </p:sp>
    </p:spTree>
    <p:extLst>
      <p:ext uri="{BB962C8B-B14F-4D97-AF65-F5344CB8AC3E}">
        <p14:creationId xmlns:p14="http://schemas.microsoft.com/office/powerpoint/2010/main" val="1093262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RO38.RU Theme">
      <a:dk1>
        <a:srgbClr val="022B38"/>
      </a:dk1>
      <a:lt1>
        <a:srgbClr val="FFFFFF"/>
      </a:lt1>
      <a:dk2>
        <a:srgbClr val="279072"/>
      </a:dk2>
      <a:lt2>
        <a:srgbClr val="F2F2F2"/>
      </a:lt2>
      <a:accent1>
        <a:srgbClr val="BF1363"/>
      </a:accent1>
      <a:accent2>
        <a:srgbClr val="39A6A3"/>
      </a:accent2>
      <a:accent3>
        <a:srgbClr val="279072"/>
      </a:accent3>
      <a:accent4>
        <a:srgbClr val="718F93"/>
      </a:accent4>
      <a:accent5>
        <a:srgbClr val="D4840B"/>
      </a:accent5>
      <a:accent6>
        <a:srgbClr val="2F5D62"/>
      </a:accent6>
      <a:hlink>
        <a:srgbClr val="4976C5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FD4BF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Шаблон.potx" id="{74819D8F-7DD5-4D4E-88CD-28B39F545FF8}" vid="{177C8ED6-8C8C-49ED-A35E-4552C9CE594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69DA29E761DA4791816C83B488D51F" ma:contentTypeVersion="14" ma:contentTypeDescription="Создание документа." ma:contentTypeScope="" ma:versionID="00df47e37033f4dbc50facb1e0388f2e">
  <xsd:schema xmlns:xsd="http://www.w3.org/2001/XMLSchema" xmlns:xs="http://www.w3.org/2001/XMLSchema" xmlns:p="http://schemas.microsoft.com/office/2006/metadata/properties" xmlns:ns3="5d740141-c44a-48fb-b8c1-37d1bb70f7b0" xmlns:ns4="a9932fac-3f7f-43af-9c7e-89bed4e4a554" targetNamespace="http://schemas.microsoft.com/office/2006/metadata/properties" ma:root="true" ma:fieldsID="25f23bdbde3b38bebfc4069260cf0e1d" ns3:_="" ns4:_="">
    <xsd:import namespace="5d740141-c44a-48fb-b8c1-37d1bb70f7b0"/>
    <xsd:import namespace="a9932fac-3f7f-43af-9c7e-89bed4e4a5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40141-c44a-48fb-b8c1-37d1bb70f7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32fac-3f7f-43af-9c7e-89bed4e4a55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781EC5-B82D-4E24-8F9B-D1D26ED02E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740141-c44a-48fb-b8c1-37d1bb70f7b0"/>
    <ds:schemaRef ds:uri="a9932fac-3f7f-43af-9c7e-89bed4e4a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7319B6-7CF3-4A7E-86B8-ADAB37834BFF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a9932fac-3f7f-43af-9c7e-89bed4e4a55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d740141-c44a-48fb-b8c1-37d1bb70f7b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66BBE48-4C84-477F-9F8C-B04C98A72E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10448</TotalTime>
  <Words>1205</Words>
  <Application>Microsoft Office PowerPoint</Application>
  <PresentationFormat>Широкоэкранный</PresentationFormat>
  <Paragraphs>207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SimSun</vt:lpstr>
      <vt:lpstr>Arial</vt:lpstr>
      <vt:lpstr>Calibri</vt:lpstr>
      <vt:lpstr>Calibri Light</vt:lpstr>
      <vt:lpstr>Times New Roman</vt:lpstr>
      <vt:lpstr>Wingdings</vt:lpstr>
      <vt:lpstr>Тема Office</vt:lpstr>
      <vt:lpstr>Магистральное направление «Воспитание»: анализ и изменения содержания воспитательной деятельности</vt:lpstr>
      <vt:lpstr>Магистральное направление «Воспитание»</vt:lpstr>
      <vt:lpstr>Критерий «Организация воспитательной деятельности» </vt:lpstr>
      <vt:lpstr> Критерий «Ученическое самоуправление, волонтерское движение» </vt:lpstr>
      <vt:lpstr>Программа «Орлята России»</vt:lpstr>
      <vt:lpstr>Создание общероссийского движения детей и молодежи (на базе РДШ)</vt:lpstr>
      <vt:lpstr> Стратегические приоритеты государственной политики в сфере воспитания, определяющие идеологию воспитания </vt:lpstr>
      <vt:lpstr>Нормативные документы, определяющие обновление воспитания в системе образования</vt:lpstr>
      <vt:lpstr>Основные результаты воспитательной деятельности</vt:lpstr>
      <vt:lpstr>Цель – формирование ценностного отношения</vt:lpstr>
      <vt:lpstr>Цель – формирование ценностного отношения</vt:lpstr>
      <vt:lpstr>Ключевые акценты воспитательной деятельности Система ценностных отношений</vt:lpstr>
      <vt:lpstr> Ценностные отношения, связанные с жизнью, здоровьем и безопасностью человека </vt:lpstr>
      <vt:lpstr>  Ценностные отношения в области социального взаимодействия  </vt:lpstr>
      <vt:lpstr>  Ценностные отношения личностного развития  </vt:lpstr>
      <vt:lpstr>Примерная рабочая программа воспитания</vt:lpstr>
      <vt:lpstr> Единая цель воспитания </vt:lpstr>
      <vt:lpstr>Концептуальные основы программ воспитания</vt:lpstr>
      <vt:lpstr>Направления воспитания</vt:lpstr>
      <vt:lpstr> Модульное построение </vt:lpstr>
      <vt:lpstr>Преемственность результатов воспитания по уровням общего образования: школа</vt:lpstr>
      <vt:lpstr>ИЗМЕНЕНИЯ В ПРИМЕРНОЙ ПРОГРАММЕ ВОСПИТАНИЯ</vt:lpstr>
      <vt:lpstr>Раздел 2. Содержательный</vt:lpstr>
      <vt:lpstr> виды, формы и содержание воспитательной деятельности Модульное построение </vt:lpstr>
      <vt:lpstr> Критерий «Ученическое самоуправление, волонтерское движение» </vt:lpstr>
      <vt:lpstr>Система поощрения социальной успешности и проявлений активной жизненной позиции обучающихся</vt:lpstr>
      <vt:lpstr>Принципы</vt:lpstr>
      <vt:lpstr>Презентация PowerPoint</vt:lpstr>
    </vt:vector>
  </TitlesOfParts>
  <Company>ГАУ ДПО ИРО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переносить воду в решете</dc:title>
  <dc:creator>Быков Александр Сергеевич</dc:creator>
  <cp:lastModifiedBy>MA_Voronkova</cp:lastModifiedBy>
  <cp:revision>236</cp:revision>
  <cp:lastPrinted>2022-05-30T07:28:39Z</cp:lastPrinted>
  <dcterms:created xsi:type="dcterms:W3CDTF">2021-06-01T01:13:35Z</dcterms:created>
  <dcterms:modified xsi:type="dcterms:W3CDTF">2023-05-13T06:00:29Z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0x010100B969DA29E761DA4791816C83B488D51F</vt:lpwstr>
  </property>
</Properties>
</file>