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70" r:id="rId4"/>
    <p:sldId id="271" r:id="rId5"/>
    <p:sldId id="257" r:id="rId6"/>
    <p:sldId id="258" r:id="rId7"/>
    <p:sldId id="272" r:id="rId8"/>
    <p:sldId id="267" r:id="rId9"/>
    <p:sldId id="273" r:id="rId10"/>
    <p:sldId id="262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C56B-B4A1-4A84-8AAA-A2488BFF78A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3AAE-AB0D-472A-9615-58764026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2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3AAE-AB0D-472A-9615-5876402695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3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0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6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5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2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4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2EDA-1242-4367-A525-6585F404F0B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E39B3D-B3CC-4FA3-BF22-9D3883C9AF9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9418E-052A-4CA0-888C-0F4D6CCC8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420" y="978448"/>
            <a:ext cx="9595261" cy="254143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ЕДИНАЯ ОБЛАСТНАЯ Профилактическая </a:t>
            </a:r>
            <a:r>
              <a:rPr lang="ru-RU" sz="4800" dirty="0"/>
              <a:t>неделя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«МЫ ЗА ЧИСТЫЕ ЛЕГКИЕ!»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12473" y="124691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Муниципальное образование город Усть-Илимск </a:t>
            </a:r>
            <a:endParaRPr lang="ru-RU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127" y="6317672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16.11.2020г.-20.11.2020г.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1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4332443-24C2-4D81-8AF3-55B5DBF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380" y="116680"/>
            <a:ext cx="11605402" cy="191911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КОНКУРС РИСУНКОВ «МЫ ЗА ЧИСТЫЕ ЛЕГКИЕ!»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72322" y="6227549"/>
            <a:ext cx="506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МБОУ «СОШ№ 8 имени Бусыгина М.И.»</a:t>
            </a:r>
            <a:endParaRPr lang="ru-RU" b="1" dirty="0">
              <a:latin typeface="+mj-lt"/>
            </a:endParaRPr>
          </a:p>
        </p:txBody>
      </p:sp>
      <p:pic>
        <p:nvPicPr>
          <p:cNvPr id="30" name="Picture 4" descr="C:\Users\Дмитрий-ПК\Desktop\Курение\изображение_viber_2020-11-21_16-32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424" y="658275"/>
            <a:ext cx="1800200" cy="2110124"/>
          </a:xfrm>
          <a:prstGeom prst="rect">
            <a:avLst/>
          </a:prstGeom>
          <a:noFill/>
        </p:spPr>
      </p:pic>
      <p:pic>
        <p:nvPicPr>
          <p:cNvPr id="31" name="Picture 8" descr="C:\Users\Дмитрий-ПК\Desktop\Курение\изображение_viber_2020-11-21_16-33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509473" y="2918625"/>
            <a:ext cx="2339752" cy="3119669"/>
          </a:xfrm>
          <a:prstGeom prst="rect">
            <a:avLst/>
          </a:prstGeom>
          <a:noFill/>
        </p:spPr>
      </p:pic>
      <p:pic>
        <p:nvPicPr>
          <p:cNvPr id="32" name="Picture 2" descr="C:\Users\Дмитрий-ПК\Desktop\Курение\изображение_viber_2020-11-21_16-32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528" y="885245"/>
            <a:ext cx="2473647" cy="1656184"/>
          </a:xfrm>
          <a:prstGeom prst="rect">
            <a:avLst/>
          </a:prstGeom>
          <a:noFill/>
        </p:spPr>
      </p:pic>
      <p:pic>
        <p:nvPicPr>
          <p:cNvPr id="33" name="Picture 3" descr="C:\Users\Дмитрий-ПК\Desktop\Курение\изображение_viber_2020-11-21_16-32-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614" y="3358375"/>
            <a:ext cx="2736304" cy="2052228"/>
          </a:xfrm>
          <a:prstGeom prst="rect">
            <a:avLst/>
          </a:prstGeom>
          <a:noFill/>
        </p:spPr>
      </p:pic>
      <p:pic>
        <p:nvPicPr>
          <p:cNvPr id="34" name="Picture 6" descr="C:\Users\Дмитрий-ПК\Desktop\Курение\изображение_viber_2020-11-21_16-32-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1164" y="658275"/>
            <a:ext cx="2304256" cy="3072341"/>
          </a:xfrm>
          <a:prstGeom prst="rect">
            <a:avLst/>
          </a:prstGeom>
          <a:noFill/>
        </p:spPr>
      </p:pic>
      <p:pic>
        <p:nvPicPr>
          <p:cNvPr id="35" name="Picture 7" descr="C:\Users\Дмитрий-ПК\Desktop\Курение\изображение_viber_2020-11-21_16-32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097188" y="3314898"/>
            <a:ext cx="1872208" cy="3328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4332443-24C2-4D81-8AF3-55B5DBF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380" y="116680"/>
            <a:ext cx="11605402" cy="191911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КОНКУРС ПРЕЗЕНТАЦИЙ «ПОЧЕМУ КУРИТЬ ВРЕДНО»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72322" y="6227549"/>
            <a:ext cx="506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МБОУ «СОШ№ 8 имени Бусыгина М.И.»</a:t>
            </a:r>
            <a:endParaRPr lang="ru-RU" b="1" dirty="0">
              <a:latin typeface="+mj-lt"/>
            </a:endParaRPr>
          </a:p>
        </p:txBody>
      </p:sp>
      <p:pic>
        <p:nvPicPr>
          <p:cNvPr id="10" name="Picture 2" descr="C:\Users\Дмитрий-ПК\Desktop\Курить вредно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4" y="779749"/>
            <a:ext cx="2783632" cy="1565793"/>
          </a:xfrm>
          <a:prstGeom prst="rect">
            <a:avLst/>
          </a:prstGeom>
          <a:noFill/>
        </p:spPr>
      </p:pic>
      <p:pic>
        <p:nvPicPr>
          <p:cNvPr id="11" name="Picture 3" descr="C:\Users\Дмитрий-ПК\Desktop\Курение\кур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76" y="4419954"/>
            <a:ext cx="2232248" cy="1674186"/>
          </a:xfrm>
          <a:prstGeom prst="rect">
            <a:avLst/>
          </a:prstGeom>
          <a:noFill/>
        </p:spPr>
      </p:pic>
      <p:pic>
        <p:nvPicPr>
          <p:cNvPr id="13" name="Picture 4" descr="C:\Users\Дмитрий-ПК\Desktop\Курение\уц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720" y="2369713"/>
            <a:ext cx="2555776" cy="1916832"/>
          </a:xfrm>
          <a:prstGeom prst="rect">
            <a:avLst/>
          </a:prstGeom>
          <a:noFill/>
        </p:spPr>
      </p:pic>
      <p:pic>
        <p:nvPicPr>
          <p:cNvPr id="14" name="Picture 5" descr="C:\Users\Дмитрий-ПК\Desktop\Курение\Почему вредно курить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136" y="706579"/>
            <a:ext cx="3328370" cy="1872208"/>
          </a:xfrm>
          <a:prstGeom prst="rect">
            <a:avLst/>
          </a:prstGeom>
          <a:noFill/>
        </p:spPr>
      </p:pic>
      <p:pic>
        <p:nvPicPr>
          <p:cNvPr id="15" name="Picture 6" descr="C:\Users\Дмитрий-ПК\Desktop\Курение\цй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0250" y="2708920"/>
            <a:ext cx="2688299" cy="1512168"/>
          </a:xfrm>
          <a:prstGeom prst="rect">
            <a:avLst/>
          </a:prstGeom>
          <a:noFill/>
        </p:spPr>
      </p:pic>
      <p:pic>
        <p:nvPicPr>
          <p:cNvPr id="16" name="Picture 7" descr="C:\Users\Дмитрий-ПК\Desktop\п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9238" y="4441377"/>
            <a:ext cx="2627784" cy="1970838"/>
          </a:xfrm>
          <a:prstGeom prst="rect">
            <a:avLst/>
          </a:prstGeom>
          <a:noFill/>
        </p:spPr>
      </p:pic>
      <p:pic>
        <p:nvPicPr>
          <p:cNvPr id="17" name="Picture 8" descr="C:\Users\Дмитрий-ПК\Desktop\Почему курение вредит нашему здоровью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4077" y="3584618"/>
            <a:ext cx="2699792" cy="2024844"/>
          </a:xfrm>
          <a:prstGeom prst="rect">
            <a:avLst/>
          </a:prstGeom>
          <a:noFill/>
        </p:spPr>
      </p:pic>
      <p:pic>
        <p:nvPicPr>
          <p:cNvPr id="18" name="Picture 9" descr="C:\Users\Дмитрий-ПК\Desktop\Курение\Почему вредно курить.всвы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81954" y="892071"/>
            <a:ext cx="2567608" cy="144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2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9418E-052A-4CA0-888C-0F4D6CCC8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420" y="978448"/>
            <a:ext cx="9595261" cy="254143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БЕРЕГИТЕ СЕБЯ И СВОИХ БЛИЗКИХ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12473" y="124691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Муниципальное образование город Усть-Илимск </a:t>
            </a:r>
            <a:endParaRPr lang="ru-RU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127" y="6317672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16.11.2020г.-20.11.2020г.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7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8ACEB-EEFA-482A-A27A-D3FE76FC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11744293" cy="19191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АКЦИЯ «МЫ ЗА ЧИСТЫЕ ЛЕГКИЕ!»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ДО ЦДТ</a:t>
            </a:r>
            <a:endParaRPr lang="ru-RU" b="1" dirty="0">
              <a:latin typeface="+mj-lt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523"/>
            <a:ext cx="3882902" cy="2663174"/>
          </a:xfrm>
        </p:spPr>
      </p:pic>
      <p:pic>
        <p:nvPicPr>
          <p:cNvPr id="12" name="Picture 2" descr="C:\Users\218-1\Desktop\Мы за чистые легкие\IMG_7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08" y="539796"/>
            <a:ext cx="3466504" cy="34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218-1\Desktop\Мы за чистые легкие\IMG_7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08" y="3362099"/>
            <a:ext cx="3022390" cy="30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218-1\Desktop\Мы за чистые легкие\IMG_76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07" y="3482647"/>
            <a:ext cx="3752393" cy="37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8ACEB-EEFA-482A-A27A-D3FE76FC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11744293" cy="19191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МАСТЕР-КЛАСС «ФУТБОЛЬНЫЕ ФИНТЫ»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00" y="6331481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ДО ЦДТ</a:t>
            </a:r>
            <a:endParaRPr lang="ru-RU" b="1" dirty="0">
              <a:latin typeface="+mj-lt"/>
            </a:endParaRPr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6" y="1701714"/>
            <a:ext cx="4354264" cy="2928053"/>
          </a:xfrm>
        </p:spPr>
      </p:pic>
      <p:pic>
        <p:nvPicPr>
          <p:cNvPr id="11" name="Picture 2" descr="C:\Users\218-1\Desktop\Мы за чистые легкие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48" y="567847"/>
            <a:ext cx="5028952" cy="51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8ACEB-EEFA-482A-A27A-D3FE76FC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11744293" cy="19191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ТВОРЧЕСКИЕ РАБОТЫ «МЫ ЗА ЗОЖ»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87068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«СОШ№ 5»</a:t>
            </a:r>
            <a:endParaRPr lang="ru-RU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89" y="646592"/>
            <a:ext cx="7067913" cy="5300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25130" r="1" b="25304"/>
          <a:stretch/>
        </p:blipFill>
        <p:spPr>
          <a:xfrm>
            <a:off x="165100" y="3528175"/>
            <a:ext cx="3600491" cy="2413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21689"/>
          <a:stretch/>
        </p:blipFill>
        <p:spPr>
          <a:xfrm>
            <a:off x="362111" y="541160"/>
            <a:ext cx="3708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8ACEB-EEFA-482A-A27A-D3FE76FC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99081"/>
            <a:ext cx="10248899" cy="19191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БЕСЕДА С ФЕЛЬДШЕРОМ</a:t>
            </a:r>
            <a:br>
              <a:rPr lang="ru-RU" sz="2800" b="1" dirty="0" smtClean="0"/>
            </a:br>
            <a:r>
              <a:rPr lang="ru-RU" sz="2800" b="1" dirty="0" smtClean="0"/>
              <a:t> «Я ЗДОРОВЬЕ БЕРЕГУ, САМ СЕБЕ Я ПОМОГУ»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468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«Экспериментальный лицей «Научно-образовательный комплекс»</a:t>
            </a:r>
            <a:endParaRPr lang="ru-RU" b="1" dirty="0">
              <a:latin typeface="+mj-lt"/>
            </a:endParaRPr>
          </a:p>
        </p:txBody>
      </p:sp>
      <p:pic>
        <p:nvPicPr>
          <p:cNvPr id="11" name="Рисунок 10" descr="C:\Users\Admin\Desktop\2020-2021\отчёт ноябрь\Мы за чистый лёгкие\attachment (8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4702" y="1328421"/>
            <a:ext cx="33654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Admin\Desktop\2020-2021\отчёт ноябрь\Мы за чистый лёгкие\attachment (82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43" y="1252222"/>
            <a:ext cx="3174750" cy="41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5265" y="6353200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«СОШ№ 7 имени Пичуева Л.П.»</a:t>
            </a:r>
            <a:endParaRPr lang="ru-RU" b="1" dirty="0">
              <a:latin typeface="+mj-lt"/>
            </a:endParaRPr>
          </a:p>
        </p:txBody>
      </p:sp>
      <p:pic>
        <p:nvPicPr>
          <p:cNvPr id="10" name="Рисунок 9" descr="DSC01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304" y="188888"/>
            <a:ext cx="889965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5265" y="6353200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«СОШ№ 7 имени Пичуева Л.П.»</a:t>
            </a:r>
            <a:endParaRPr lang="ru-RU" b="1" dirty="0">
              <a:latin typeface="+mj-lt"/>
            </a:endParaRPr>
          </a:p>
        </p:txBody>
      </p:sp>
      <p:pic>
        <p:nvPicPr>
          <p:cNvPr id="4" name="Рисунок 3" descr="IMG-40c671056efebbbae17cf54bc461c479-V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68535" y="0"/>
            <a:ext cx="3420533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esktop\РАБОТА 2020-2021\Наркопост 2020-2021\Проф НЕДЕЛИ\Чистые легкие\DSC0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66" y="2992403"/>
            <a:ext cx="3597232" cy="2565400"/>
          </a:xfrm>
          <a:prstGeom prst="rect">
            <a:avLst/>
          </a:prstGeom>
          <a:noFill/>
        </p:spPr>
      </p:pic>
      <p:pic>
        <p:nvPicPr>
          <p:cNvPr id="6" name="Рисунок 5" descr="IMG-e7bcfba28650d688d7ab553c4b941e56-V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701566" y="111949"/>
            <a:ext cx="3833070" cy="257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хметзянов Глеб 3А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88770" y="2992403"/>
            <a:ext cx="3684729" cy="259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G-31074524b884a186060f0918ddd4fcd4-V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025900" y="161026"/>
            <a:ext cx="3571919" cy="579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2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4332443-24C2-4D81-8AF3-55B5DBF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207431"/>
            <a:ext cx="7666183" cy="19191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АКЦИЯ </a:t>
            </a:r>
            <a:br>
              <a:rPr lang="ru-RU" sz="4000" b="1" dirty="0" smtClean="0"/>
            </a:br>
            <a:r>
              <a:rPr lang="ru-RU" sz="4000" b="1" dirty="0" smtClean="0"/>
              <a:t>«МЫ ЗА ЧИСТЫЕ ЛЕГКИЕ»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5264" y="6353200"/>
            <a:ext cx="66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МАОУ «СОШ№11»</a:t>
            </a:r>
            <a:endParaRPr lang="ru-RU" b="1" dirty="0">
              <a:latin typeface="+mj-lt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60524"/>
            <a:ext cx="1226185" cy="2009775"/>
          </a:xfrm>
          <a:prstGeom prst="rect">
            <a:avLst/>
          </a:prstGeom>
          <a:noFill/>
        </p:spPr>
      </p:pic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2946401"/>
            <a:ext cx="1254126" cy="1739900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1963262"/>
            <a:ext cx="1322388" cy="1966278"/>
          </a:xfrm>
          <a:prstGeom prst="rect">
            <a:avLst/>
          </a:prstGeom>
          <a:noFill/>
        </p:spPr>
      </p:pic>
      <p:pic>
        <p:nvPicPr>
          <p:cNvPr id="24" name="Рисунок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40" y="3368675"/>
            <a:ext cx="1203960" cy="1838326"/>
          </a:xfrm>
          <a:prstGeom prst="rect">
            <a:avLst/>
          </a:prstGeom>
          <a:noFill/>
        </p:spPr>
      </p:pic>
      <p:pic>
        <p:nvPicPr>
          <p:cNvPr id="25" name="Рисунок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7" y="2000927"/>
            <a:ext cx="1556455" cy="2054227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4102380"/>
            <a:ext cx="1535855" cy="1650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6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4332443-24C2-4D81-8AF3-55B5DBF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605402" cy="191911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ФИЗМИНУТКА «ЗДОРОВЫЙ ДУХ В ЗДОРОВОМ ТЕЛЕ»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72322" y="6227549"/>
            <a:ext cx="506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МБОУ «СОШ№ 8 имени Бусыгина М.И.»</a:t>
            </a:r>
            <a:endParaRPr lang="ru-RU" b="1" dirty="0">
              <a:latin typeface="+mj-lt"/>
            </a:endParaRPr>
          </a:p>
        </p:txBody>
      </p:sp>
      <p:pic>
        <p:nvPicPr>
          <p:cNvPr id="24" name="Picture 3" descr="C:\Users\Дмитрий-ПК\Desktop\Курение\изображение_viber_2020-11-21_16-30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584" y="502951"/>
            <a:ext cx="2124236" cy="2832315"/>
          </a:xfrm>
          <a:prstGeom prst="rect">
            <a:avLst/>
          </a:prstGeom>
          <a:noFill/>
        </p:spPr>
      </p:pic>
      <p:pic>
        <p:nvPicPr>
          <p:cNvPr id="25" name="Picture 5" descr="C:\Users\Дмитрий-ПК\Desktop\Курение\изображение_viber_2020-11-21_16-30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28498"/>
            <a:ext cx="2736304" cy="2052228"/>
          </a:xfrm>
          <a:prstGeom prst="rect">
            <a:avLst/>
          </a:prstGeom>
          <a:noFill/>
        </p:spPr>
      </p:pic>
      <p:pic>
        <p:nvPicPr>
          <p:cNvPr id="26" name="Picture 6" descr="C:\Users\Дмитрий-ПК\Desktop\Курение\изображение_viber_2020-11-21_16-29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09299"/>
            <a:ext cx="2592288" cy="1944216"/>
          </a:xfrm>
          <a:prstGeom prst="rect">
            <a:avLst/>
          </a:prstGeom>
          <a:noFill/>
        </p:spPr>
      </p:pic>
      <p:pic>
        <p:nvPicPr>
          <p:cNvPr id="27" name="Picture 8" descr="C:\Users\Дмитрий-ПК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16868"/>
            <a:ext cx="2160240" cy="2909543"/>
          </a:xfrm>
          <a:prstGeom prst="rect">
            <a:avLst/>
          </a:prstGeom>
          <a:noFill/>
        </p:spPr>
      </p:pic>
      <p:pic>
        <p:nvPicPr>
          <p:cNvPr id="28" name="Picture 4" descr="C:\Users\Дмитрий-ПК\Desktop\Курение\изображение_viber_2020-11-21_16-30-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6500" y="502952"/>
            <a:ext cx="2124236" cy="2832315"/>
          </a:xfrm>
          <a:prstGeom prst="rect">
            <a:avLst/>
          </a:prstGeom>
          <a:noFill/>
        </p:spPr>
      </p:pic>
      <p:pic>
        <p:nvPicPr>
          <p:cNvPr id="29" name="Picture 3" descr="C:\Users\Дмитрий-ПК\Desktop\Курение\изображение_viber_2020-11-21_16-29-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6500" y="3954512"/>
            <a:ext cx="2568285" cy="192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9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</TotalTime>
  <Words>143</Words>
  <Application>Microsoft Office PowerPoint</Application>
  <PresentationFormat>Широкоэкранный</PresentationFormat>
  <Paragraphs>25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Галерея</vt:lpstr>
      <vt:lpstr>ЕДИНАЯ ОБЛАСТНАЯ Профилактическая неделя  «МЫ ЗА ЧИСТЫЕ ЛЕГКИЕ!»</vt:lpstr>
      <vt:lpstr>АКЦИЯ «МЫ ЗА ЧИСТЫЕ ЛЕГКИЕ!»</vt:lpstr>
      <vt:lpstr>МАСТЕР-КЛАСС «ФУТБОЛЬНЫЕ ФИНТЫ»</vt:lpstr>
      <vt:lpstr>ТВОРЧЕСКИЕ РАБОТЫ «МЫ ЗА ЗОЖ»</vt:lpstr>
      <vt:lpstr>БЕСЕДА С ФЕЛЬДШЕРОМ  «Я ЗДОРОВЬЕ БЕРЕГУ, САМ СЕБЕ Я ПОМОГУ»</vt:lpstr>
      <vt:lpstr>Презентация PowerPoint</vt:lpstr>
      <vt:lpstr>Презентация PowerPoint</vt:lpstr>
      <vt:lpstr>АКЦИЯ  «МЫ ЗА ЧИСТЫЕ ЛЕГКИЕ»</vt:lpstr>
      <vt:lpstr>ФИЗМИНУТКА «ЗДОРОВЫЙ ДУХ В ЗДОРОВОМ ТЕЛЕ»</vt:lpstr>
      <vt:lpstr>КОНКУРС РИСУНКОВ «МЫ ЗА ЧИСТЫЕ ЛЕГКИЕ!»</vt:lpstr>
      <vt:lpstr>КОНКУРС ПРЕЗЕНТАЦИЙ «ПОЧЕМУ КУРИТЬ ВРЕДНО»</vt:lpstr>
      <vt:lpstr>БЕРЕГИТЕ СЕБЯ И СВОИХ БЛИЗКИХ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Профилактическая неделя «Высокая ответственность»</dc:title>
  <dc:creator>Юлия Вадимовна</dc:creator>
  <cp:lastModifiedBy>user</cp:lastModifiedBy>
  <cp:revision>30</cp:revision>
  <dcterms:created xsi:type="dcterms:W3CDTF">2020-09-17T09:42:07Z</dcterms:created>
  <dcterms:modified xsi:type="dcterms:W3CDTF">2020-11-24T10:15:33Z</dcterms:modified>
</cp:coreProperties>
</file>