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</p:sldMasterIdLst>
  <p:notesMasterIdLst>
    <p:notesMasterId r:id="rId20"/>
  </p:notesMasterIdLst>
  <p:sldIdLst>
    <p:sldId id="256" r:id="rId2"/>
    <p:sldId id="260" r:id="rId3"/>
    <p:sldId id="259" r:id="rId4"/>
    <p:sldId id="337" r:id="rId5"/>
    <p:sldId id="328" r:id="rId6"/>
    <p:sldId id="345" r:id="rId7"/>
    <p:sldId id="346" r:id="rId8"/>
    <p:sldId id="257" r:id="rId9"/>
    <p:sldId id="297" r:id="rId10"/>
    <p:sldId id="264" r:id="rId11"/>
    <p:sldId id="265" r:id="rId12"/>
    <p:sldId id="326" r:id="rId13"/>
    <p:sldId id="325" r:id="rId14"/>
    <p:sldId id="269" r:id="rId15"/>
    <p:sldId id="311" r:id="rId16"/>
    <p:sldId id="343" r:id="rId17"/>
    <p:sldId id="344" r:id="rId18"/>
    <p:sldId id="322" r:id="rId19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1B6E"/>
    <a:srgbClr val="A84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08A929D-F8DC-4902-89F0-000E08EC9281}">
  <a:tblStyle styleId="{108A929D-F8DC-4902-89F0-000E08EC928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08952F2-EB53-46F6-A71C-99C1D37F7C2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48" autoAdjust="0"/>
    <p:restoredTop sz="94505" autoAdjust="0"/>
  </p:normalViewPr>
  <p:slideViewPr>
    <p:cSldViewPr snapToGrid="0">
      <p:cViewPr varScale="1">
        <p:scale>
          <a:sx n="141" d="100"/>
          <a:sy n="141" d="100"/>
        </p:scale>
        <p:origin x="36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</p:spPr>
      </p:sp>
      <p:sp>
        <p:nvSpPr>
          <p:cNvPr id="22531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Google Shape;327;p:notes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24578" name="Google Shape;328;p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386;g1e04ab68f09_0_27:notes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27650" name="Google Shape;387;g1e04ab68f09_0_2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375;g1d599920c23_0_147:notes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29698" name="Google Shape;376;g1d599920c23_0_14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Google Shape;339;g1e04ab68f09_0_161:notes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36866" name="Google Shape;340;g1e04ab68f09_0_16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Google Shape;339;g1e04ab68f09_0_161:notes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38914" name="Google Shape;340;g1e04ab68f09_0_16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Google Shape;483;g1e04ab68f09_0_216:notes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40962" name="Google Shape;484;g1e04ab68f09_0_216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Google Shape;500;g1e04ab68f09_0_246:notes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49154" name="Google Shape;501;g1e04ab68f09_0_246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Google Shape;552;g1e04ab68f09_0_320:notes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53250" name="Google Shape;553;g1e04ab68f09_0_32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Google Shape;552;g1e04ab68f09_0_320:notes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55298" name="Google Shape;553;g1e04ab68f09_0_32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;p2"/>
          <p:cNvSpPr>
            <a:spLocks noChangeArrowheads="1"/>
          </p:cNvSpPr>
          <p:nvPr/>
        </p:nvSpPr>
        <p:spPr bwMode="auto">
          <a:xfrm>
            <a:off x="5476875" y="-1185863"/>
            <a:ext cx="6942138" cy="6943726"/>
          </a:xfrm>
          <a:custGeom>
            <a:avLst/>
            <a:gdLst>
              <a:gd name="T0" fmla="*/ 0 w 193922"/>
              <a:gd name="T1" fmla="*/ 0 h 193924"/>
              <a:gd name="T2" fmla="*/ 193922 w 193922"/>
              <a:gd name="T3" fmla="*/ 193924 h 193924"/>
            </a:gdLst>
            <a:ahLst/>
            <a:cxnLst/>
            <a:rect l="T0" t="T1" r="T2" b="T3"/>
            <a:pathLst>
              <a:path w="193922" h="193924" extrusionOk="0">
                <a:moveTo>
                  <a:pt x="178905" y="124168"/>
                </a:moveTo>
                <a:lnTo>
                  <a:pt x="124167" y="178885"/>
                </a:lnTo>
                <a:cubicBezTo>
                  <a:pt x="109150" y="193923"/>
                  <a:pt x="84793" y="193923"/>
                  <a:pt x="69755" y="178885"/>
                </a:cubicBezTo>
                <a:lnTo>
                  <a:pt x="15038" y="124168"/>
                </a:lnTo>
                <a:cubicBezTo>
                  <a:pt x="0" y="109130"/>
                  <a:pt x="0" y="84773"/>
                  <a:pt x="15038" y="69735"/>
                </a:cubicBezTo>
                <a:lnTo>
                  <a:pt x="69755" y="15018"/>
                </a:lnTo>
                <a:cubicBezTo>
                  <a:pt x="84793" y="1"/>
                  <a:pt x="109150" y="1"/>
                  <a:pt x="124167" y="15018"/>
                </a:cubicBezTo>
                <a:lnTo>
                  <a:pt x="178905" y="69756"/>
                </a:lnTo>
                <a:cubicBezTo>
                  <a:pt x="193922" y="84773"/>
                  <a:pt x="193922" y="109130"/>
                  <a:pt x="178905" y="124168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tx2"/>
              </a:gs>
            </a:gsLst>
            <a:lin ang="0"/>
          </a:gra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5" name="Google Shape;10;p2"/>
          <p:cNvSpPr>
            <a:spLocks noChangeArrowheads="1"/>
          </p:cNvSpPr>
          <p:nvPr/>
        </p:nvSpPr>
        <p:spPr bwMode="auto">
          <a:xfrm>
            <a:off x="5080000" y="-1276350"/>
            <a:ext cx="2095500" cy="2093913"/>
          </a:xfrm>
          <a:custGeom>
            <a:avLst/>
            <a:gdLst>
              <a:gd name="T0" fmla="*/ 0 w 58503"/>
              <a:gd name="T1" fmla="*/ 0 h 58503"/>
              <a:gd name="T2" fmla="*/ 58503 w 58503"/>
              <a:gd name="T3" fmla="*/ 58503 h 58503"/>
            </a:gdLst>
            <a:ahLst/>
            <a:cxnLst/>
            <a:rect l="T0" t="T1" r="T2" b="T3"/>
            <a:pathLst>
              <a:path w="58503" h="58503" extrusionOk="0">
                <a:moveTo>
                  <a:pt x="53985" y="37462"/>
                </a:moveTo>
                <a:lnTo>
                  <a:pt x="37462" y="53985"/>
                </a:lnTo>
                <a:cubicBezTo>
                  <a:pt x="32924" y="58503"/>
                  <a:pt x="25578" y="58503"/>
                  <a:pt x="21061" y="53985"/>
                </a:cubicBezTo>
                <a:lnTo>
                  <a:pt x="4538" y="37462"/>
                </a:lnTo>
                <a:cubicBezTo>
                  <a:pt x="0" y="32925"/>
                  <a:pt x="0" y="25579"/>
                  <a:pt x="4538" y="21041"/>
                </a:cubicBezTo>
                <a:lnTo>
                  <a:pt x="21061" y="4538"/>
                </a:lnTo>
                <a:cubicBezTo>
                  <a:pt x="25578" y="0"/>
                  <a:pt x="32944" y="0"/>
                  <a:pt x="37462" y="4538"/>
                </a:cubicBezTo>
                <a:lnTo>
                  <a:pt x="53985" y="21041"/>
                </a:lnTo>
                <a:cubicBezTo>
                  <a:pt x="58502" y="25579"/>
                  <a:pt x="58502" y="32925"/>
                  <a:pt x="53985" y="37462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tx2"/>
              </a:gs>
            </a:gsLst>
            <a:lin ang="10800000"/>
          </a:gra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6" name="Google Shape;11;p2"/>
          <p:cNvSpPr>
            <a:spLocks noChangeArrowheads="1"/>
          </p:cNvSpPr>
          <p:nvPr/>
        </p:nvSpPr>
        <p:spPr bwMode="auto">
          <a:xfrm>
            <a:off x="-77788" y="-144463"/>
            <a:ext cx="9299576" cy="5432426"/>
          </a:xfrm>
          <a:custGeom>
            <a:avLst/>
            <a:gdLst>
              <a:gd name="T0" fmla="*/ 0 w 236777"/>
              <a:gd name="T1" fmla="*/ 0 h 138291"/>
              <a:gd name="T2" fmla="*/ 236777 w 236777"/>
              <a:gd name="T3" fmla="*/ 138291 h 138291"/>
            </a:gdLst>
            <a:ahLst/>
            <a:cxnLst/>
            <a:rect l="T0" t="T1" r="T2" b="T3"/>
            <a:pathLst>
              <a:path w="236777" h="138291" fill="none" extrusionOk="0">
                <a:moveTo>
                  <a:pt x="0" y="1"/>
                </a:moveTo>
                <a:lnTo>
                  <a:pt x="0" y="138290"/>
                </a:lnTo>
                <a:lnTo>
                  <a:pt x="236776" y="138290"/>
                </a:lnTo>
                <a:lnTo>
                  <a:pt x="236776" y="1"/>
                </a:lnTo>
                <a:close/>
                <a:moveTo>
                  <a:pt x="194512" y="11376"/>
                </a:moveTo>
                <a:lnTo>
                  <a:pt x="202550" y="3318"/>
                </a:lnTo>
                <a:cubicBezTo>
                  <a:pt x="204198" y="1690"/>
                  <a:pt x="206843" y="1690"/>
                  <a:pt x="208492" y="3318"/>
                </a:cubicBezTo>
                <a:lnTo>
                  <a:pt x="216550" y="11376"/>
                </a:lnTo>
                <a:cubicBezTo>
                  <a:pt x="218178" y="13024"/>
                  <a:pt x="218178" y="15669"/>
                  <a:pt x="216550" y="17318"/>
                </a:cubicBezTo>
                <a:lnTo>
                  <a:pt x="208492" y="25376"/>
                </a:lnTo>
                <a:cubicBezTo>
                  <a:pt x="206843" y="27003"/>
                  <a:pt x="204198" y="27003"/>
                  <a:pt x="202550" y="25376"/>
                </a:cubicBezTo>
                <a:lnTo>
                  <a:pt x="194512" y="17318"/>
                </a:lnTo>
                <a:cubicBezTo>
                  <a:pt x="192864" y="15669"/>
                  <a:pt x="192864" y="13024"/>
                  <a:pt x="194512" y="11376"/>
                </a:cubicBezTo>
                <a:close/>
                <a:moveTo>
                  <a:pt x="185294" y="48573"/>
                </a:moveTo>
                <a:lnTo>
                  <a:pt x="177236" y="56631"/>
                </a:lnTo>
                <a:cubicBezTo>
                  <a:pt x="175588" y="58259"/>
                  <a:pt x="172943" y="58259"/>
                  <a:pt x="171294" y="56631"/>
                </a:cubicBezTo>
                <a:lnTo>
                  <a:pt x="163236" y="48573"/>
                </a:lnTo>
                <a:cubicBezTo>
                  <a:pt x="161609" y="46925"/>
                  <a:pt x="161609" y="44279"/>
                  <a:pt x="163236" y="42631"/>
                </a:cubicBezTo>
                <a:lnTo>
                  <a:pt x="171294" y="34573"/>
                </a:lnTo>
                <a:cubicBezTo>
                  <a:pt x="172943" y="32945"/>
                  <a:pt x="175588" y="32945"/>
                  <a:pt x="177236" y="34573"/>
                </a:cubicBezTo>
                <a:lnTo>
                  <a:pt x="185294" y="42631"/>
                </a:lnTo>
                <a:cubicBezTo>
                  <a:pt x="186922" y="44279"/>
                  <a:pt x="186922" y="46925"/>
                  <a:pt x="185294" y="48573"/>
                </a:cubicBezTo>
                <a:close/>
                <a:moveTo>
                  <a:pt x="187146" y="50425"/>
                </a:moveTo>
                <a:cubicBezTo>
                  <a:pt x="188774" y="48777"/>
                  <a:pt x="191440" y="48777"/>
                  <a:pt x="193067" y="50425"/>
                </a:cubicBezTo>
                <a:lnTo>
                  <a:pt x="201125" y="58483"/>
                </a:lnTo>
                <a:cubicBezTo>
                  <a:pt x="202774" y="60111"/>
                  <a:pt x="202774" y="62776"/>
                  <a:pt x="201125" y="64404"/>
                </a:cubicBezTo>
                <a:lnTo>
                  <a:pt x="193067" y="72462"/>
                </a:lnTo>
                <a:cubicBezTo>
                  <a:pt x="191440" y="74111"/>
                  <a:pt x="188774" y="74111"/>
                  <a:pt x="187146" y="72462"/>
                </a:cubicBezTo>
                <a:lnTo>
                  <a:pt x="179088" y="64404"/>
                </a:lnTo>
                <a:cubicBezTo>
                  <a:pt x="177440" y="62776"/>
                  <a:pt x="177440" y="60111"/>
                  <a:pt x="179088" y="58483"/>
                </a:cubicBezTo>
                <a:close/>
                <a:moveTo>
                  <a:pt x="169870" y="58483"/>
                </a:moveTo>
                <a:cubicBezTo>
                  <a:pt x="171518" y="60111"/>
                  <a:pt x="171518" y="62776"/>
                  <a:pt x="169870" y="64404"/>
                </a:cubicBezTo>
                <a:lnTo>
                  <a:pt x="161812" y="72462"/>
                </a:lnTo>
                <a:cubicBezTo>
                  <a:pt x="160184" y="74111"/>
                  <a:pt x="157518" y="74111"/>
                  <a:pt x="155891" y="72462"/>
                </a:cubicBezTo>
                <a:lnTo>
                  <a:pt x="147833" y="64404"/>
                </a:lnTo>
                <a:cubicBezTo>
                  <a:pt x="146205" y="62776"/>
                  <a:pt x="146205" y="60111"/>
                  <a:pt x="147833" y="58483"/>
                </a:cubicBezTo>
                <a:lnTo>
                  <a:pt x="155891" y="50425"/>
                </a:lnTo>
                <a:cubicBezTo>
                  <a:pt x="157518" y="48777"/>
                  <a:pt x="160184" y="48777"/>
                  <a:pt x="161812" y="50425"/>
                </a:cubicBezTo>
                <a:close/>
                <a:moveTo>
                  <a:pt x="154039" y="48553"/>
                </a:moveTo>
                <a:lnTo>
                  <a:pt x="145981" y="56611"/>
                </a:lnTo>
                <a:cubicBezTo>
                  <a:pt x="144333" y="58259"/>
                  <a:pt x="141687" y="58259"/>
                  <a:pt x="140039" y="56611"/>
                </a:cubicBezTo>
                <a:lnTo>
                  <a:pt x="132001" y="48553"/>
                </a:lnTo>
                <a:cubicBezTo>
                  <a:pt x="130353" y="46925"/>
                  <a:pt x="130353" y="44259"/>
                  <a:pt x="132001" y="42631"/>
                </a:cubicBezTo>
                <a:lnTo>
                  <a:pt x="140039" y="34573"/>
                </a:lnTo>
                <a:cubicBezTo>
                  <a:pt x="141687" y="32925"/>
                  <a:pt x="144333" y="32925"/>
                  <a:pt x="145981" y="34573"/>
                </a:cubicBezTo>
                <a:lnTo>
                  <a:pt x="154039" y="42631"/>
                </a:lnTo>
                <a:cubicBezTo>
                  <a:pt x="155667" y="44259"/>
                  <a:pt x="155667" y="46925"/>
                  <a:pt x="154039" y="48573"/>
                </a:cubicBezTo>
                <a:close/>
                <a:moveTo>
                  <a:pt x="138615" y="58483"/>
                </a:moveTo>
                <a:cubicBezTo>
                  <a:pt x="140263" y="60111"/>
                  <a:pt x="140263" y="62776"/>
                  <a:pt x="138615" y="64404"/>
                </a:cubicBezTo>
                <a:lnTo>
                  <a:pt x="130557" y="72462"/>
                </a:lnTo>
                <a:cubicBezTo>
                  <a:pt x="128929" y="74111"/>
                  <a:pt x="126263" y="74111"/>
                  <a:pt x="124635" y="72462"/>
                </a:cubicBezTo>
                <a:lnTo>
                  <a:pt x="116577" y="64404"/>
                </a:lnTo>
                <a:cubicBezTo>
                  <a:pt x="114949" y="62776"/>
                  <a:pt x="114949" y="60111"/>
                  <a:pt x="116577" y="58483"/>
                </a:cubicBezTo>
                <a:lnTo>
                  <a:pt x="124635" y="50425"/>
                </a:lnTo>
                <a:cubicBezTo>
                  <a:pt x="126263" y="48777"/>
                  <a:pt x="128929" y="48777"/>
                  <a:pt x="130557" y="50425"/>
                </a:cubicBezTo>
                <a:close/>
                <a:moveTo>
                  <a:pt x="122783" y="48553"/>
                </a:moveTo>
                <a:lnTo>
                  <a:pt x="114725" y="56611"/>
                </a:lnTo>
                <a:cubicBezTo>
                  <a:pt x="113077" y="58259"/>
                  <a:pt x="110432" y="58259"/>
                  <a:pt x="108784" y="56611"/>
                </a:cubicBezTo>
                <a:lnTo>
                  <a:pt x="100746" y="48553"/>
                </a:lnTo>
                <a:cubicBezTo>
                  <a:pt x="99098" y="46925"/>
                  <a:pt x="99098" y="44259"/>
                  <a:pt x="100746" y="42631"/>
                </a:cubicBezTo>
                <a:lnTo>
                  <a:pt x="108784" y="34573"/>
                </a:lnTo>
                <a:cubicBezTo>
                  <a:pt x="110412" y="32945"/>
                  <a:pt x="113077" y="32945"/>
                  <a:pt x="114725" y="34573"/>
                </a:cubicBezTo>
                <a:lnTo>
                  <a:pt x="122783" y="42631"/>
                </a:lnTo>
                <a:cubicBezTo>
                  <a:pt x="124411" y="44279"/>
                  <a:pt x="124411" y="46925"/>
                  <a:pt x="122783" y="48573"/>
                </a:cubicBezTo>
                <a:close/>
                <a:moveTo>
                  <a:pt x="107359" y="58483"/>
                </a:moveTo>
                <a:cubicBezTo>
                  <a:pt x="109007" y="60111"/>
                  <a:pt x="109007" y="62776"/>
                  <a:pt x="107359" y="64404"/>
                </a:cubicBezTo>
                <a:lnTo>
                  <a:pt x="99301" y="72462"/>
                </a:lnTo>
                <a:cubicBezTo>
                  <a:pt x="97673" y="74111"/>
                  <a:pt x="95008" y="74111"/>
                  <a:pt x="93380" y="72462"/>
                </a:cubicBezTo>
                <a:lnTo>
                  <a:pt x="85322" y="64404"/>
                </a:lnTo>
                <a:cubicBezTo>
                  <a:pt x="83694" y="62776"/>
                  <a:pt x="83694" y="60111"/>
                  <a:pt x="85322" y="58483"/>
                </a:cubicBezTo>
                <a:lnTo>
                  <a:pt x="93380" y="50425"/>
                </a:lnTo>
                <a:cubicBezTo>
                  <a:pt x="95008" y="48777"/>
                  <a:pt x="97673" y="48777"/>
                  <a:pt x="99301" y="50425"/>
                </a:cubicBezTo>
                <a:close/>
                <a:moveTo>
                  <a:pt x="91528" y="48553"/>
                </a:moveTo>
                <a:lnTo>
                  <a:pt x="83470" y="56611"/>
                </a:lnTo>
                <a:cubicBezTo>
                  <a:pt x="81842" y="58259"/>
                  <a:pt x="79176" y="58259"/>
                  <a:pt x="77549" y="56611"/>
                </a:cubicBezTo>
                <a:lnTo>
                  <a:pt x="69491" y="48553"/>
                </a:lnTo>
                <a:cubicBezTo>
                  <a:pt x="67842" y="46925"/>
                  <a:pt x="67842" y="44259"/>
                  <a:pt x="69491" y="42631"/>
                </a:cubicBezTo>
                <a:lnTo>
                  <a:pt x="77549" y="34573"/>
                </a:lnTo>
                <a:cubicBezTo>
                  <a:pt x="79176" y="32925"/>
                  <a:pt x="81842" y="32925"/>
                  <a:pt x="83470" y="34573"/>
                </a:cubicBezTo>
                <a:lnTo>
                  <a:pt x="91528" y="42631"/>
                </a:lnTo>
                <a:cubicBezTo>
                  <a:pt x="93176" y="44259"/>
                  <a:pt x="93176" y="46925"/>
                  <a:pt x="91528" y="48573"/>
                </a:cubicBezTo>
                <a:close/>
                <a:moveTo>
                  <a:pt x="76104" y="58483"/>
                </a:moveTo>
                <a:cubicBezTo>
                  <a:pt x="77752" y="60111"/>
                  <a:pt x="77752" y="62776"/>
                  <a:pt x="76104" y="64404"/>
                </a:cubicBezTo>
                <a:lnTo>
                  <a:pt x="68046" y="72462"/>
                </a:lnTo>
                <a:cubicBezTo>
                  <a:pt x="66418" y="74111"/>
                  <a:pt x="63752" y="74111"/>
                  <a:pt x="62124" y="72462"/>
                </a:cubicBezTo>
                <a:lnTo>
                  <a:pt x="54066" y="64404"/>
                </a:lnTo>
                <a:cubicBezTo>
                  <a:pt x="52438" y="62776"/>
                  <a:pt x="52438" y="60111"/>
                  <a:pt x="54066" y="58483"/>
                </a:cubicBezTo>
                <a:lnTo>
                  <a:pt x="62124" y="50425"/>
                </a:lnTo>
                <a:cubicBezTo>
                  <a:pt x="63752" y="48777"/>
                  <a:pt x="66418" y="48777"/>
                  <a:pt x="68066" y="50425"/>
                </a:cubicBezTo>
                <a:close/>
                <a:moveTo>
                  <a:pt x="60273" y="48553"/>
                </a:moveTo>
                <a:lnTo>
                  <a:pt x="52215" y="56611"/>
                </a:lnTo>
                <a:cubicBezTo>
                  <a:pt x="50587" y="58259"/>
                  <a:pt x="47921" y="58259"/>
                  <a:pt x="46273" y="56611"/>
                </a:cubicBezTo>
                <a:lnTo>
                  <a:pt x="38235" y="48553"/>
                </a:lnTo>
                <a:cubicBezTo>
                  <a:pt x="36587" y="46925"/>
                  <a:pt x="36587" y="44259"/>
                  <a:pt x="38235" y="42631"/>
                </a:cubicBezTo>
                <a:lnTo>
                  <a:pt x="46273" y="34573"/>
                </a:lnTo>
                <a:cubicBezTo>
                  <a:pt x="47921" y="32925"/>
                  <a:pt x="50587" y="32925"/>
                  <a:pt x="52215" y="34573"/>
                </a:cubicBezTo>
                <a:lnTo>
                  <a:pt x="60273" y="42631"/>
                </a:lnTo>
                <a:cubicBezTo>
                  <a:pt x="61921" y="44259"/>
                  <a:pt x="61921" y="46925"/>
                  <a:pt x="60273" y="48573"/>
                </a:cubicBezTo>
                <a:close/>
                <a:moveTo>
                  <a:pt x="44848" y="58483"/>
                </a:moveTo>
                <a:cubicBezTo>
                  <a:pt x="46497" y="60111"/>
                  <a:pt x="46497" y="62776"/>
                  <a:pt x="44848" y="64404"/>
                </a:cubicBezTo>
                <a:lnTo>
                  <a:pt x="36811" y="72462"/>
                </a:lnTo>
                <a:cubicBezTo>
                  <a:pt x="35163" y="74111"/>
                  <a:pt x="32497" y="74111"/>
                  <a:pt x="30869" y="72462"/>
                </a:cubicBezTo>
                <a:lnTo>
                  <a:pt x="22811" y="64404"/>
                </a:lnTo>
                <a:cubicBezTo>
                  <a:pt x="21183" y="62776"/>
                  <a:pt x="21183" y="60111"/>
                  <a:pt x="22811" y="58483"/>
                </a:cubicBezTo>
                <a:lnTo>
                  <a:pt x="30869" y="50425"/>
                </a:lnTo>
                <a:cubicBezTo>
                  <a:pt x="32497" y="48777"/>
                  <a:pt x="35163" y="48777"/>
                  <a:pt x="36790" y="50425"/>
                </a:cubicBezTo>
                <a:close/>
                <a:moveTo>
                  <a:pt x="36811" y="81680"/>
                </a:moveTo>
                <a:lnTo>
                  <a:pt x="44848" y="89738"/>
                </a:lnTo>
                <a:cubicBezTo>
                  <a:pt x="46497" y="91366"/>
                  <a:pt x="46497" y="94032"/>
                  <a:pt x="44848" y="95660"/>
                </a:cubicBezTo>
                <a:lnTo>
                  <a:pt x="36811" y="103718"/>
                </a:lnTo>
                <a:cubicBezTo>
                  <a:pt x="35163" y="105346"/>
                  <a:pt x="32497" y="105346"/>
                  <a:pt x="30869" y="103718"/>
                </a:cubicBezTo>
                <a:lnTo>
                  <a:pt x="22811" y="95660"/>
                </a:lnTo>
                <a:cubicBezTo>
                  <a:pt x="21183" y="94032"/>
                  <a:pt x="21183" y="91366"/>
                  <a:pt x="22811" y="89738"/>
                </a:cubicBezTo>
                <a:lnTo>
                  <a:pt x="30869" y="81680"/>
                </a:lnTo>
                <a:cubicBezTo>
                  <a:pt x="32497" y="80032"/>
                  <a:pt x="35163" y="80032"/>
                  <a:pt x="36811" y="81680"/>
                </a:cubicBezTo>
                <a:close/>
                <a:moveTo>
                  <a:pt x="38235" y="79828"/>
                </a:moveTo>
                <a:cubicBezTo>
                  <a:pt x="36587" y="78180"/>
                  <a:pt x="36587" y="75535"/>
                  <a:pt x="38235" y="73887"/>
                </a:cubicBezTo>
                <a:lnTo>
                  <a:pt x="46273" y="65829"/>
                </a:lnTo>
                <a:cubicBezTo>
                  <a:pt x="47921" y="64201"/>
                  <a:pt x="50566" y="64201"/>
                  <a:pt x="52215" y="65829"/>
                </a:cubicBezTo>
                <a:lnTo>
                  <a:pt x="60273" y="73887"/>
                </a:lnTo>
                <a:cubicBezTo>
                  <a:pt x="61901" y="75535"/>
                  <a:pt x="61901" y="78180"/>
                  <a:pt x="60273" y="79828"/>
                </a:cubicBezTo>
                <a:lnTo>
                  <a:pt x="52215" y="87887"/>
                </a:lnTo>
                <a:cubicBezTo>
                  <a:pt x="50587" y="89514"/>
                  <a:pt x="47921" y="89514"/>
                  <a:pt x="46293" y="87887"/>
                </a:cubicBezTo>
                <a:close/>
                <a:moveTo>
                  <a:pt x="54066" y="89738"/>
                </a:moveTo>
                <a:lnTo>
                  <a:pt x="62124" y="81680"/>
                </a:lnTo>
                <a:cubicBezTo>
                  <a:pt x="63752" y="80032"/>
                  <a:pt x="66418" y="80032"/>
                  <a:pt x="68046" y="81680"/>
                </a:cubicBezTo>
                <a:lnTo>
                  <a:pt x="76104" y="89738"/>
                </a:lnTo>
                <a:cubicBezTo>
                  <a:pt x="77752" y="91366"/>
                  <a:pt x="77752" y="94032"/>
                  <a:pt x="76104" y="95660"/>
                </a:cubicBezTo>
                <a:lnTo>
                  <a:pt x="68046" y="103718"/>
                </a:lnTo>
                <a:cubicBezTo>
                  <a:pt x="66418" y="105346"/>
                  <a:pt x="63752" y="105346"/>
                  <a:pt x="62124" y="103718"/>
                </a:cubicBezTo>
                <a:lnTo>
                  <a:pt x="54066" y="95660"/>
                </a:lnTo>
                <a:cubicBezTo>
                  <a:pt x="52438" y="94032"/>
                  <a:pt x="52438" y="91366"/>
                  <a:pt x="54066" y="89738"/>
                </a:cubicBezTo>
                <a:close/>
                <a:moveTo>
                  <a:pt x="69491" y="79828"/>
                </a:moveTo>
                <a:cubicBezTo>
                  <a:pt x="67842" y="78180"/>
                  <a:pt x="67842" y="75535"/>
                  <a:pt x="69491" y="73887"/>
                </a:cubicBezTo>
                <a:lnTo>
                  <a:pt x="77528" y="65829"/>
                </a:lnTo>
                <a:cubicBezTo>
                  <a:pt x="79176" y="64201"/>
                  <a:pt x="81822" y="64201"/>
                  <a:pt x="83470" y="65829"/>
                </a:cubicBezTo>
                <a:lnTo>
                  <a:pt x="91528" y="73887"/>
                </a:lnTo>
                <a:cubicBezTo>
                  <a:pt x="93156" y="75535"/>
                  <a:pt x="93156" y="78180"/>
                  <a:pt x="91528" y="79828"/>
                </a:cubicBezTo>
                <a:lnTo>
                  <a:pt x="83470" y="87887"/>
                </a:lnTo>
                <a:cubicBezTo>
                  <a:pt x="81842" y="89514"/>
                  <a:pt x="79176" y="89514"/>
                  <a:pt x="77549" y="87887"/>
                </a:cubicBezTo>
                <a:close/>
                <a:moveTo>
                  <a:pt x="85322" y="89738"/>
                </a:moveTo>
                <a:lnTo>
                  <a:pt x="93380" y="81680"/>
                </a:lnTo>
                <a:cubicBezTo>
                  <a:pt x="95008" y="80032"/>
                  <a:pt x="97673" y="80032"/>
                  <a:pt x="99301" y="81680"/>
                </a:cubicBezTo>
                <a:lnTo>
                  <a:pt x="107359" y="89738"/>
                </a:lnTo>
                <a:cubicBezTo>
                  <a:pt x="109007" y="91366"/>
                  <a:pt x="109007" y="94032"/>
                  <a:pt x="107359" y="95660"/>
                </a:cubicBezTo>
                <a:lnTo>
                  <a:pt x="99301" y="103718"/>
                </a:lnTo>
                <a:cubicBezTo>
                  <a:pt x="97673" y="105346"/>
                  <a:pt x="95008" y="105346"/>
                  <a:pt x="93380" y="103718"/>
                </a:cubicBezTo>
                <a:lnTo>
                  <a:pt x="85322" y="95660"/>
                </a:lnTo>
                <a:cubicBezTo>
                  <a:pt x="83694" y="94032"/>
                  <a:pt x="83694" y="91366"/>
                  <a:pt x="85322" y="89738"/>
                </a:cubicBezTo>
                <a:close/>
                <a:moveTo>
                  <a:pt x="100746" y="79828"/>
                </a:moveTo>
                <a:cubicBezTo>
                  <a:pt x="99098" y="78180"/>
                  <a:pt x="99098" y="75535"/>
                  <a:pt x="100746" y="73887"/>
                </a:cubicBezTo>
                <a:lnTo>
                  <a:pt x="108784" y="65829"/>
                </a:lnTo>
                <a:cubicBezTo>
                  <a:pt x="110412" y="64201"/>
                  <a:pt x="113077" y="64201"/>
                  <a:pt x="114725" y="65829"/>
                </a:cubicBezTo>
                <a:lnTo>
                  <a:pt x="122783" y="73887"/>
                </a:lnTo>
                <a:cubicBezTo>
                  <a:pt x="124411" y="75535"/>
                  <a:pt x="124411" y="78180"/>
                  <a:pt x="122783" y="79828"/>
                </a:cubicBezTo>
                <a:lnTo>
                  <a:pt x="114725" y="87887"/>
                </a:lnTo>
                <a:cubicBezTo>
                  <a:pt x="113077" y="89514"/>
                  <a:pt x="110432" y="89514"/>
                  <a:pt x="108784" y="87887"/>
                </a:cubicBezTo>
                <a:close/>
                <a:moveTo>
                  <a:pt x="116577" y="89738"/>
                </a:moveTo>
                <a:lnTo>
                  <a:pt x="124635" y="81680"/>
                </a:lnTo>
                <a:cubicBezTo>
                  <a:pt x="126263" y="80032"/>
                  <a:pt x="128929" y="80032"/>
                  <a:pt x="130557" y="81680"/>
                </a:cubicBezTo>
                <a:lnTo>
                  <a:pt x="138615" y="89738"/>
                </a:lnTo>
                <a:cubicBezTo>
                  <a:pt x="140263" y="91366"/>
                  <a:pt x="140263" y="94032"/>
                  <a:pt x="138615" y="95660"/>
                </a:cubicBezTo>
                <a:lnTo>
                  <a:pt x="130557" y="103718"/>
                </a:lnTo>
                <a:cubicBezTo>
                  <a:pt x="128929" y="105346"/>
                  <a:pt x="126263" y="105346"/>
                  <a:pt x="124635" y="103718"/>
                </a:cubicBezTo>
                <a:lnTo>
                  <a:pt x="116577" y="95660"/>
                </a:lnTo>
                <a:cubicBezTo>
                  <a:pt x="114929" y="94032"/>
                  <a:pt x="114929" y="91366"/>
                  <a:pt x="116577" y="89738"/>
                </a:cubicBezTo>
                <a:close/>
                <a:moveTo>
                  <a:pt x="131981" y="79828"/>
                </a:moveTo>
                <a:cubicBezTo>
                  <a:pt x="130353" y="78180"/>
                  <a:pt x="130353" y="75535"/>
                  <a:pt x="131981" y="73887"/>
                </a:cubicBezTo>
                <a:lnTo>
                  <a:pt x="140039" y="65829"/>
                </a:lnTo>
                <a:cubicBezTo>
                  <a:pt x="141687" y="64201"/>
                  <a:pt x="144333" y="64201"/>
                  <a:pt x="145981" y="65829"/>
                </a:cubicBezTo>
                <a:lnTo>
                  <a:pt x="154039" y="73887"/>
                </a:lnTo>
                <a:cubicBezTo>
                  <a:pt x="155667" y="75535"/>
                  <a:pt x="155667" y="78180"/>
                  <a:pt x="154039" y="79828"/>
                </a:cubicBezTo>
                <a:lnTo>
                  <a:pt x="145981" y="87887"/>
                </a:lnTo>
                <a:cubicBezTo>
                  <a:pt x="144333" y="89514"/>
                  <a:pt x="141687" y="89514"/>
                  <a:pt x="140039" y="87887"/>
                </a:cubicBezTo>
                <a:close/>
                <a:moveTo>
                  <a:pt x="147833" y="89738"/>
                </a:moveTo>
                <a:lnTo>
                  <a:pt x="155891" y="81680"/>
                </a:lnTo>
                <a:cubicBezTo>
                  <a:pt x="157518" y="80032"/>
                  <a:pt x="160184" y="80032"/>
                  <a:pt x="161812" y="81680"/>
                </a:cubicBezTo>
                <a:lnTo>
                  <a:pt x="169870" y="89738"/>
                </a:lnTo>
                <a:cubicBezTo>
                  <a:pt x="171498" y="91366"/>
                  <a:pt x="171498" y="94032"/>
                  <a:pt x="169870" y="95660"/>
                </a:cubicBezTo>
                <a:lnTo>
                  <a:pt x="161812" y="103718"/>
                </a:lnTo>
                <a:cubicBezTo>
                  <a:pt x="160184" y="105366"/>
                  <a:pt x="157518" y="105366"/>
                  <a:pt x="155891" y="103718"/>
                </a:cubicBezTo>
                <a:lnTo>
                  <a:pt x="147833" y="95660"/>
                </a:lnTo>
                <a:cubicBezTo>
                  <a:pt x="146184" y="94032"/>
                  <a:pt x="146184" y="91366"/>
                  <a:pt x="147833" y="89738"/>
                </a:cubicBezTo>
                <a:close/>
                <a:moveTo>
                  <a:pt x="163236" y="79828"/>
                </a:moveTo>
                <a:cubicBezTo>
                  <a:pt x="161609" y="78180"/>
                  <a:pt x="161609" y="75535"/>
                  <a:pt x="163236" y="73887"/>
                </a:cubicBezTo>
                <a:lnTo>
                  <a:pt x="171294" y="65829"/>
                </a:lnTo>
                <a:cubicBezTo>
                  <a:pt x="172943" y="64201"/>
                  <a:pt x="175588" y="64201"/>
                  <a:pt x="177236" y="65829"/>
                </a:cubicBezTo>
                <a:lnTo>
                  <a:pt x="185294" y="73887"/>
                </a:lnTo>
                <a:cubicBezTo>
                  <a:pt x="186922" y="75535"/>
                  <a:pt x="186922" y="78180"/>
                  <a:pt x="185294" y="79828"/>
                </a:cubicBezTo>
                <a:lnTo>
                  <a:pt x="177236" y="87887"/>
                </a:lnTo>
                <a:cubicBezTo>
                  <a:pt x="175588" y="89514"/>
                  <a:pt x="172943" y="89514"/>
                  <a:pt x="171294" y="87887"/>
                </a:cubicBezTo>
                <a:close/>
                <a:moveTo>
                  <a:pt x="179088" y="89738"/>
                </a:moveTo>
                <a:lnTo>
                  <a:pt x="187146" y="81680"/>
                </a:lnTo>
                <a:cubicBezTo>
                  <a:pt x="188774" y="80032"/>
                  <a:pt x="191440" y="80032"/>
                  <a:pt x="193067" y="81680"/>
                </a:cubicBezTo>
                <a:lnTo>
                  <a:pt x="201125" y="89738"/>
                </a:lnTo>
                <a:cubicBezTo>
                  <a:pt x="202753" y="91366"/>
                  <a:pt x="202753" y="94032"/>
                  <a:pt x="201125" y="95660"/>
                </a:cubicBezTo>
                <a:lnTo>
                  <a:pt x="193067" y="103718"/>
                </a:lnTo>
                <a:cubicBezTo>
                  <a:pt x="191440" y="105346"/>
                  <a:pt x="188774" y="105346"/>
                  <a:pt x="187146" y="103718"/>
                </a:cubicBezTo>
                <a:lnTo>
                  <a:pt x="179088" y="95660"/>
                </a:lnTo>
                <a:cubicBezTo>
                  <a:pt x="177440" y="94032"/>
                  <a:pt x="177440" y="91366"/>
                  <a:pt x="179088" y="89738"/>
                </a:cubicBezTo>
                <a:close/>
                <a:moveTo>
                  <a:pt x="194512" y="79828"/>
                </a:moveTo>
                <a:cubicBezTo>
                  <a:pt x="192864" y="78180"/>
                  <a:pt x="192864" y="75535"/>
                  <a:pt x="194512" y="73887"/>
                </a:cubicBezTo>
                <a:lnTo>
                  <a:pt x="202550" y="65829"/>
                </a:lnTo>
                <a:cubicBezTo>
                  <a:pt x="204198" y="64201"/>
                  <a:pt x="206843" y="64201"/>
                  <a:pt x="208492" y="65829"/>
                </a:cubicBezTo>
                <a:lnTo>
                  <a:pt x="216550" y="73887"/>
                </a:lnTo>
                <a:cubicBezTo>
                  <a:pt x="218178" y="75535"/>
                  <a:pt x="218178" y="78180"/>
                  <a:pt x="216550" y="79828"/>
                </a:cubicBezTo>
                <a:lnTo>
                  <a:pt x="208492" y="87887"/>
                </a:lnTo>
                <a:cubicBezTo>
                  <a:pt x="206843" y="89514"/>
                  <a:pt x="204198" y="89514"/>
                  <a:pt x="202550" y="87887"/>
                </a:cubicBezTo>
                <a:close/>
                <a:moveTo>
                  <a:pt x="202550" y="56631"/>
                </a:moveTo>
                <a:lnTo>
                  <a:pt x="194512" y="48573"/>
                </a:lnTo>
                <a:cubicBezTo>
                  <a:pt x="192864" y="46925"/>
                  <a:pt x="192864" y="44279"/>
                  <a:pt x="194512" y="42631"/>
                </a:cubicBezTo>
                <a:lnTo>
                  <a:pt x="202550" y="34573"/>
                </a:lnTo>
                <a:cubicBezTo>
                  <a:pt x="204198" y="32945"/>
                  <a:pt x="206843" y="32945"/>
                  <a:pt x="208492" y="34573"/>
                </a:cubicBezTo>
                <a:lnTo>
                  <a:pt x="216550" y="42631"/>
                </a:lnTo>
                <a:cubicBezTo>
                  <a:pt x="218178" y="44279"/>
                  <a:pt x="218178" y="46925"/>
                  <a:pt x="216550" y="48573"/>
                </a:cubicBezTo>
                <a:lnTo>
                  <a:pt x="208492" y="56631"/>
                </a:lnTo>
                <a:cubicBezTo>
                  <a:pt x="206843" y="58259"/>
                  <a:pt x="204198" y="58259"/>
                  <a:pt x="202550" y="56631"/>
                </a:cubicBezTo>
                <a:close/>
                <a:moveTo>
                  <a:pt x="193067" y="19169"/>
                </a:moveTo>
                <a:lnTo>
                  <a:pt x="201125" y="27227"/>
                </a:lnTo>
                <a:cubicBezTo>
                  <a:pt x="202774" y="28855"/>
                  <a:pt x="202774" y="31521"/>
                  <a:pt x="201125" y="33149"/>
                </a:cubicBezTo>
                <a:lnTo>
                  <a:pt x="193067" y="41207"/>
                </a:lnTo>
                <a:cubicBezTo>
                  <a:pt x="191440" y="42855"/>
                  <a:pt x="188774" y="42855"/>
                  <a:pt x="187146" y="41207"/>
                </a:cubicBezTo>
                <a:lnTo>
                  <a:pt x="179088" y="33149"/>
                </a:lnTo>
                <a:cubicBezTo>
                  <a:pt x="177440" y="31521"/>
                  <a:pt x="177440" y="28855"/>
                  <a:pt x="179088" y="27227"/>
                </a:cubicBezTo>
                <a:lnTo>
                  <a:pt x="187146" y="19169"/>
                </a:lnTo>
                <a:cubicBezTo>
                  <a:pt x="188774" y="17541"/>
                  <a:pt x="191440" y="17541"/>
                  <a:pt x="193067" y="19169"/>
                </a:cubicBezTo>
                <a:close/>
                <a:moveTo>
                  <a:pt x="163236" y="11376"/>
                </a:moveTo>
                <a:lnTo>
                  <a:pt x="171294" y="3318"/>
                </a:lnTo>
                <a:cubicBezTo>
                  <a:pt x="172943" y="1690"/>
                  <a:pt x="175588" y="1690"/>
                  <a:pt x="177236" y="3318"/>
                </a:cubicBezTo>
                <a:lnTo>
                  <a:pt x="185294" y="11376"/>
                </a:lnTo>
                <a:cubicBezTo>
                  <a:pt x="186922" y="13024"/>
                  <a:pt x="186922" y="15669"/>
                  <a:pt x="185294" y="17318"/>
                </a:cubicBezTo>
                <a:lnTo>
                  <a:pt x="177236" y="25376"/>
                </a:lnTo>
                <a:cubicBezTo>
                  <a:pt x="175588" y="27003"/>
                  <a:pt x="172943" y="27003"/>
                  <a:pt x="171294" y="25376"/>
                </a:cubicBezTo>
                <a:lnTo>
                  <a:pt x="163236" y="17318"/>
                </a:lnTo>
                <a:cubicBezTo>
                  <a:pt x="161609" y="15669"/>
                  <a:pt x="161609" y="13024"/>
                  <a:pt x="163236" y="11376"/>
                </a:cubicBezTo>
                <a:close/>
                <a:moveTo>
                  <a:pt x="161812" y="19169"/>
                </a:moveTo>
                <a:lnTo>
                  <a:pt x="169870" y="27227"/>
                </a:lnTo>
                <a:cubicBezTo>
                  <a:pt x="171518" y="28855"/>
                  <a:pt x="171518" y="31521"/>
                  <a:pt x="169870" y="33149"/>
                </a:cubicBezTo>
                <a:lnTo>
                  <a:pt x="161812" y="41207"/>
                </a:lnTo>
                <a:cubicBezTo>
                  <a:pt x="160184" y="42855"/>
                  <a:pt x="157518" y="42855"/>
                  <a:pt x="155891" y="41207"/>
                </a:cubicBezTo>
                <a:lnTo>
                  <a:pt x="147833" y="33149"/>
                </a:lnTo>
                <a:cubicBezTo>
                  <a:pt x="146184" y="31521"/>
                  <a:pt x="146184" y="28855"/>
                  <a:pt x="147833" y="27227"/>
                </a:cubicBezTo>
                <a:lnTo>
                  <a:pt x="155891" y="19169"/>
                </a:lnTo>
                <a:cubicBezTo>
                  <a:pt x="157518" y="17521"/>
                  <a:pt x="160184" y="17521"/>
                  <a:pt x="161812" y="19169"/>
                </a:cubicBezTo>
                <a:close/>
                <a:moveTo>
                  <a:pt x="132001" y="11376"/>
                </a:moveTo>
                <a:lnTo>
                  <a:pt x="140039" y="3318"/>
                </a:lnTo>
                <a:cubicBezTo>
                  <a:pt x="141687" y="1690"/>
                  <a:pt x="144333" y="1690"/>
                  <a:pt x="145981" y="3318"/>
                </a:cubicBezTo>
                <a:lnTo>
                  <a:pt x="154039" y="11376"/>
                </a:lnTo>
                <a:cubicBezTo>
                  <a:pt x="155667" y="13024"/>
                  <a:pt x="155667" y="15669"/>
                  <a:pt x="154039" y="17318"/>
                </a:cubicBezTo>
                <a:lnTo>
                  <a:pt x="145981" y="25376"/>
                </a:lnTo>
                <a:cubicBezTo>
                  <a:pt x="144333" y="27003"/>
                  <a:pt x="141687" y="27003"/>
                  <a:pt x="140039" y="25376"/>
                </a:cubicBezTo>
                <a:lnTo>
                  <a:pt x="132001" y="17318"/>
                </a:lnTo>
                <a:cubicBezTo>
                  <a:pt x="130353" y="15669"/>
                  <a:pt x="130353" y="13024"/>
                  <a:pt x="132001" y="11376"/>
                </a:cubicBezTo>
                <a:close/>
                <a:moveTo>
                  <a:pt x="130557" y="19169"/>
                </a:moveTo>
                <a:lnTo>
                  <a:pt x="138615" y="27227"/>
                </a:lnTo>
                <a:cubicBezTo>
                  <a:pt x="140263" y="28855"/>
                  <a:pt x="140263" y="31521"/>
                  <a:pt x="138615" y="33149"/>
                </a:cubicBezTo>
                <a:lnTo>
                  <a:pt x="130557" y="41207"/>
                </a:lnTo>
                <a:cubicBezTo>
                  <a:pt x="128929" y="42855"/>
                  <a:pt x="126263" y="42855"/>
                  <a:pt x="124635" y="41207"/>
                </a:cubicBezTo>
                <a:lnTo>
                  <a:pt x="116577" y="33149"/>
                </a:lnTo>
                <a:cubicBezTo>
                  <a:pt x="114929" y="31521"/>
                  <a:pt x="114929" y="28855"/>
                  <a:pt x="116577" y="27227"/>
                </a:cubicBezTo>
                <a:lnTo>
                  <a:pt x="124635" y="19169"/>
                </a:lnTo>
                <a:cubicBezTo>
                  <a:pt x="126263" y="17541"/>
                  <a:pt x="128929" y="17541"/>
                  <a:pt x="130557" y="19169"/>
                </a:cubicBezTo>
                <a:close/>
                <a:moveTo>
                  <a:pt x="100746" y="11376"/>
                </a:moveTo>
                <a:lnTo>
                  <a:pt x="108784" y="3338"/>
                </a:lnTo>
                <a:cubicBezTo>
                  <a:pt x="110412" y="1690"/>
                  <a:pt x="113077" y="1690"/>
                  <a:pt x="114725" y="3338"/>
                </a:cubicBezTo>
                <a:lnTo>
                  <a:pt x="122783" y="11376"/>
                </a:lnTo>
                <a:cubicBezTo>
                  <a:pt x="124411" y="13024"/>
                  <a:pt x="124411" y="15669"/>
                  <a:pt x="122783" y="17318"/>
                </a:cubicBezTo>
                <a:lnTo>
                  <a:pt x="114725" y="25376"/>
                </a:lnTo>
                <a:cubicBezTo>
                  <a:pt x="113077" y="27003"/>
                  <a:pt x="110432" y="27003"/>
                  <a:pt x="108784" y="25376"/>
                </a:cubicBezTo>
                <a:lnTo>
                  <a:pt x="100726" y="17318"/>
                </a:lnTo>
                <a:cubicBezTo>
                  <a:pt x="99098" y="15669"/>
                  <a:pt x="99098" y="13024"/>
                  <a:pt x="100746" y="11376"/>
                </a:cubicBezTo>
                <a:close/>
                <a:moveTo>
                  <a:pt x="99322" y="19169"/>
                </a:moveTo>
                <a:lnTo>
                  <a:pt x="107359" y="27227"/>
                </a:lnTo>
                <a:cubicBezTo>
                  <a:pt x="109007" y="28855"/>
                  <a:pt x="109007" y="31521"/>
                  <a:pt x="107359" y="33149"/>
                </a:cubicBezTo>
                <a:lnTo>
                  <a:pt x="99322" y="41207"/>
                </a:lnTo>
                <a:cubicBezTo>
                  <a:pt x="97673" y="42855"/>
                  <a:pt x="95008" y="42855"/>
                  <a:pt x="93380" y="41207"/>
                </a:cubicBezTo>
                <a:lnTo>
                  <a:pt x="85322" y="33149"/>
                </a:lnTo>
                <a:cubicBezTo>
                  <a:pt x="83694" y="31521"/>
                  <a:pt x="83694" y="28855"/>
                  <a:pt x="85322" y="27227"/>
                </a:cubicBezTo>
                <a:lnTo>
                  <a:pt x="93380" y="19169"/>
                </a:lnTo>
                <a:cubicBezTo>
                  <a:pt x="95008" y="17541"/>
                  <a:pt x="97673" y="17541"/>
                  <a:pt x="99322" y="19169"/>
                </a:cubicBezTo>
                <a:close/>
                <a:moveTo>
                  <a:pt x="69491" y="11376"/>
                </a:moveTo>
                <a:lnTo>
                  <a:pt x="77549" y="3318"/>
                </a:lnTo>
                <a:cubicBezTo>
                  <a:pt x="79176" y="1690"/>
                  <a:pt x="81842" y="1690"/>
                  <a:pt x="83470" y="3318"/>
                </a:cubicBezTo>
                <a:lnTo>
                  <a:pt x="91528" y="11376"/>
                </a:lnTo>
                <a:cubicBezTo>
                  <a:pt x="93156" y="13024"/>
                  <a:pt x="93156" y="15669"/>
                  <a:pt x="91528" y="17318"/>
                </a:cubicBezTo>
                <a:lnTo>
                  <a:pt x="83470" y="25376"/>
                </a:lnTo>
                <a:cubicBezTo>
                  <a:pt x="81842" y="27003"/>
                  <a:pt x="79176" y="27003"/>
                  <a:pt x="77549" y="25376"/>
                </a:cubicBezTo>
                <a:lnTo>
                  <a:pt x="69491" y="17318"/>
                </a:lnTo>
                <a:cubicBezTo>
                  <a:pt x="67842" y="15669"/>
                  <a:pt x="67842" y="13024"/>
                  <a:pt x="69491" y="11376"/>
                </a:cubicBezTo>
                <a:close/>
                <a:moveTo>
                  <a:pt x="68066" y="19169"/>
                </a:moveTo>
                <a:lnTo>
                  <a:pt x="76104" y="27227"/>
                </a:lnTo>
                <a:cubicBezTo>
                  <a:pt x="77752" y="28855"/>
                  <a:pt x="77752" y="31521"/>
                  <a:pt x="76104" y="33149"/>
                </a:cubicBezTo>
                <a:lnTo>
                  <a:pt x="68066" y="41207"/>
                </a:lnTo>
                <a:cubicBezTo>
                  <a:pt x="66418" y="42855"/>
                  <a:pt x="63752" y="42855"/>
                  <a:pt x="62124" y="41207"/>
                </a:cubicBezTo>
                <a:lnTo>
                  <a:pt x="54066" y="33149"/>
                </a:lnTo>
                <a:cubicBezTo>
                  <a:pt x="52438" y="31521"/>
                  <a:pt x="52438" y="28855"/>
                  <a:pt x="54066" y="27227"/>
                </a:cubicBezTo>
                <a:lnTo>
                  <a:pt x="62124" y="19169"/>
                </a:lnTo>
                <a:cubicBezTo>
                  <a:pt x="63752" y="17541"/>
                  <a:pt x="66418" y="17541"/>
                  <a:pt x="68066" y="19169"/>
                </a:cubicBezTo>
                <a:close/>
                <a:moveTo>
                  <a:pt x="38235" y="11376"/>
                </a:moveTo>
                <a:lnTo>
                  <a:pt x="46293" y="3318"/>
                </a:lnTo>
                <a:cubicBezTo>
                  <a:pt x="47921" y="1690"/>
                  <a:pt x="50587" y="1690"/>
                  <a:pt x="52215" y="3318"/>
                </a:cubicBezTo>
                <a:lnTo>
                  <a:pt x="60273" y="11376"/>
                </a:lnTo>
                <a:cubicBezTo>
                  <a:pt x="61901" y="13024"/>
                  <a:pt x="61901" y="15669"/>
                  <a:pt x="60273" y="17318"/>
                </a:cubicBezTo>
                <a:lnTo>
                  <a:pt x="52215" y="25376"/>
                </a:lnTo>
                <a:cubicBezTo>
                  <a:pt x="50587" y="27003"/>
                  <a:pt x="47921" y="27003"/>
                  <a:pt x="46293" y="25376"/>
                </a:cubicBezTo>
                <a:lnTo>
                  <a:pt x="38235" y="17318"/>
                </a:lnTo>
                <a:cubicBezTo>
                  <a:pt x="36587" y="15669"/>
                  <a:pt x="36587" y="13024"/>
                  <a:pt x="38235" y="11376"/>
                </a:cubicBezTo>
                <a:close/>
                <a:moveTo>
                  <a:pt x="36811" y="19169"/>
                </a:moveTo>
                <a:lnTo>
                  <a:pt x="44848" y="27227"/>
                </a:lnTo>
                <a:cubicBezTo>
                  <a:pt x="46497" y="28855"/>
                  <a:pt x="46497" y="31521"/>
                  <a:pt x="44848" y="33149"/>
                </a:cubicBezTo>
                <a:lnTo>
                  <a:pt x="36811" y="41207"/>
                </a:lnTo>
                <a:cubicBezTo>
                  <a:pt x="35163" y="42855"/>
                  <a:pt x="32497" y="42855"/>
                  <a:pt x="30869" y="41207"/>
                </a:cubicBezTo>
                <a:lnTo>
                  <a:pt x="22811" y="33149"/>
                </a:lnTo>
                <a:cubicBezTo>
                  <a:pt x="21163" y="31521"/>
                  <a:pt x="21163" y="28855"/>
                  <a:pt x="22811" y="27227"/>
                </a:cubicBezTo>
                <a:lnTo>
                  <a:pt x="30869" y="19169"/>
                </a:lnTo>
                <a:cubicBezTo>
                  <a:pt x="32497" y="17521"/>
                  <a:pt x="35163" y="17521"/>
                  <a:pt x="36811" y="19169"/>
                </a:cubicBezTo>
                <a:close/>
                <a:moveTo>
                  <a:pt x="6980" y="11376"/>
                </a:moveTo>
                <a:lnTo>
                  <a:pt x="15038" y="3338"/>
                </a:lnTo>
                <a:cubicBezTo>
                  <a:pt x="16666" y="1690"/>
                  <a:pt x="19331" y="1690"/>
                  <a:pt x="20959" y="3338"/>
                </a:cubicBezTo>
                <a:lnTo>
                  <a:pt x="29017" y="11376"/>
                </a:lnTo>
                <a:cubicBezTo>
                  <a:pt x="30645" y="13024"/>
                  <a:pt x="30645" y="15669"/>
                  <a:pt x="29017" y="17318"/>
                </a:cubicBezTo>
                <a:lnTo>
                  <a:pt x="20959" y="25376"/>
                </a:lnTo>
                <a:cubicBezTo>
                  <a:pt x="19331" y="27003"/>
                  <a:pt x="16666" y="27003"/>
                  <a:pt x="15038" y="25376"/>
                </a:cubicBezTo>
                <a:lnTo>
                  <a:pt x="6980" y="17318"/>
                </a:lnTo>
                <a:cubicBezTo>
                  <a:pt x="5332" y="15669"/>
                  <a:pt x="5332" y="13024"/>
                  <a:pt x="6980" y="11376"/>
                </a:cubicBezTo>
                <a:close/>
                <a:moveTo>
                  <a:pt x="6980" y="42631"/>
                </a:moveTo>
                <a:lnTo>
                  <a:pt x="15038" y="34573"/>
                </a:lnTo>
                <a:cubicBezTo>
                  <a:pt x="16666" y="32945"/>
                  <a:pt x="19331" y="32945"/>
                  <a:pt x="20959" y="34573"/>
                </a:cubicBezTo>
                <a:lnTo>
                  <a:pt x="29017" y="42631"/>
                </a:lnTo>
                <a:cubicBezTo>
                  <a:pt x="30645" y="44279"/>
                  <a:pt x="30645" y="46925"/>
                  <a:pt x="29017" y="48573"/>
                </a:cubicBezTo>
                <a:lnTo>
                  <a:pt x="20959" y="56631"/>
                </a:lnTo>
                <a:cubicBezTo>
                  <a:pt x="19331" y="58259"/>
                  <a:pt x="16666" y="58259"/>
                  <a:pt x="15038" y="56631"/>
                </a:cubicBezTo>
                <a:lnTo>
                  <a:pt x="6980" y="48573"/>
                </a:lnTo>
                <a:cubicBezTo>
                  <a:pt x="5332" y="46925"/>
                  <a:pt x="5332" y="44279"/>
                  <a:pt x="6980" y="42631"/>
                </a:cubicBezTo>
                <a:close/>
                <a:moveTo>
                  <a:pt x="6980" y="73887"/>
                </a:moveTo>
                <a:lnTo>
                  <a:pt x="15038" y="65829"/>
                </a:lnTo>
                <a:cubicBezTo>
                  <a:pt x="16666" y="64201"/>
                  <a:pt x="19331" y="64201"/>
                  <a:pt x="20959" y="65829"/>
                </a:cubicBezTo>
                <a:lnTo>
                  <a:pt x="29017" y="73887"/>
                </a:lnTo>
                <a:cubicBezTo>
                  <a:pt x="30666" y="75535"/>
                  <a:pt x="30666" y="78180"/>
                  <a:pt x="29017" y="79828"/>
                </a:cubicBezTo>
                <a:lnTo>
                  <a:pt x="20959" y="87887"/>
                </a:lnTo>
                <a:cubicBezTo>
                  <a:pt x="19331" y="89514"/>
                  <a:pt x="16666" y="89514"/>
                  <a:pt x="15038" y="87887"/>
                </a:cubicBezTo>
                <a:lnTo>
                  <a:pt x="6980" y="79828"/>
                </a:lnTo>
                <a:cubicBezTo>
                  <a:pt x="5332" y="78180"/>
                  <a:pt x="5332" y="75535"/>
                  <a:pt x="6980" y="73887"/>
                </a:cubicBezTo>
                <a:close/>
                <a:moveTo>
                  <a:pt x="15038" y="119122"/>
                </a:moveTo>
                <a:lnTo>
                  <a:pt x="6980" y="111084"/>
                </a:lnTo>
                <a:cubicBezTo>
                  <a:pt x="5332" y="109436"/>
                  <a:pt x="5332" y="106770"/>
                  <a:pt x="6980" y="105142"/>
                </a:cubicBezTo>
                <a:lnTo>
                  <a:pt x="15038" y="97084"/>
                </a:lnTo>
                <a:cubicBezTo>
                  <a:pt x="16666" y="95456"/>
                  <a:pt x="19331" y="95456"/>
                  <a:pt x="20959" y="97084"/>
                </a:cubicBezTo>
                <a:lnTo>
                  <a:pt x="29017" y="105142"/>
                </a:lnTo>
                <a:cubicBezTo>
                  <a:pt x="30645" y="106770"/>
                  <a:pt x="30645" y="109436"/>
                  <a:pt x="29017" y="111064"/>
                </a:cubicBezTo>
                <a:lnTo>
                  <a:pt x="20959" y="119122"/>
                </a:lnTo>
                <a:cubicBezTo>
                  <a:pt x="19331" y="120770"/>
                  <a:pt x="16666" y="120770"/>
                  <a:pt x="15038" y="119122"/>
                </a:cubicBezTo>
                <a:close/>
                <a:moveTo>
                  <a:pt x="44869" y="126915"/>
                </a:moveTo>
                <a:lnTo>
                  <a:pt x="36811" y="134994"/>
                </a:lnTo>
                <a:cubicBezTo>
                  <a:pt x="35163" y="136621"/>
                  <a:pt x="32497" y="136621"/>
                  <a:pt x="30869" y="134994"/>
                </a:cubicBezTo>
                <a:lnTo>
                  <a:pt x="22811" y="126915"/>
                </a:lnTo>
                <a:cubicBezTo>
                  <a:pt x="21183" y="125287"/>
                  <a:pt x="21183" y="122622"/>
                  <a:pt x="22811" y="120994"/>
                </a:cubicBezTo>
                <a:lnTo>
                  <a:pt x="30869" y="112936"/>
                </a:lnTo>
                <a:cubicBezTo>
                  <a:pt x="32497" y="111308"/>
                  <a:pt x="35163" y="111308"/>
                  <a:pt x="36790" y="112936"/>
                </a:cubicBezTo>
                <a:lnTo>
                  <a:pt x="44869" y="120994"/>
                </a:lnTo>
                <a:cubicBezTo>
                  <a:pt x="46497" y="122622"/>
                  <a:pt x="46497" y="125287"/>
                  <a:pt x="44869" y="126915"/>
                </a:cubicBezTo>
                <a:close/>
                <a:moveTo>
                  <a:pt x="46293" y="119122"/>
                </a:moveTo>
                <a:lnTo>
                  <a:pt x="38235" y="111084"/>
                </a:lnTo>
                <a:cubicBezTo>
                  <a:pt x="36587" y="109436"/>
                  <a:pt x="36587" y="106770"/>
                  <a:pt x="38235" y="105142"/>
                </a:cubicBezTo>
                <a:lnTo>
                  <a:pt x="46293" y="97084"/>
                </a:lnTo>
                <a:cubicBezTo>
                  <a:pt x="47921" y="95436"/>
                  <a:pt x="50587" y="95436"/>
                  <a:pt x="52215" y="97084"/>
                </a:cubicBezTo>
                <a:lnTo>
                  <a:pt x="60273" y="105142"/>
                </a:lnTo>
                <a:cubicBezTo>
                  <a:pt x="61901" y="106770"/>
                  <a:pt x="61901" y="109436"/>
                  <a:pt x="60273" y="111064"/>
                </a:cubicBezTo>
                <a:lnTo>
                  <a:pt x="52215" y="119122"/>
                </a:lnTo>
                <a:cubicBezTo>
                  <a:pt x="50587" y="120770"/>
                  <a:pt x="47921" y="120770"/>
                  <a:pt x="46293" y="119122"/>
                </a:cubicBezTo>
                <a:close/>
                <a:moveTo>
                  <a:pt x="76104" y="126915"/>
                </a:moveTo>
                <a:lnTo>
                  <a:pt x="68066" y="134994"/>
                </a:lnTo>
                <a:cubicBezTo>
                  <a:pt x="66418" y="136621"/>
                  <a:pt x="63752" y="136621"/>
                  <a:pt x="62124" y="134994"/>
                </a:cubicBezTo>
                <a:lnTo>
                  <a:pt x="54066" y="126915"/>
                </a:lnTo>
                <a:cubicBezTo>
                  <a:pt x="52438" y="125287"/>
                  <a:pt x="52438" y="122622"/>
                  <a:pt x="54066" y="120994"/>
                </a:cubicBezTo>
                <a:lnTo>
                  <a:pt x="62124" y="112936"/>
                </a:lnTo>
                <a:cubicBezTo>
                  <a:pt x="63752" y="111287"/>
                  <a:pt x="66418" y="111287"/>
                  <a:pt x="68066" y="112936"/>
                </a:cubicBezTo>
                <a:lnTo>
                  <a:pt x="76104" y="120994"/>
                </a:lnTo>
                <a:cubicBezTo>
                  <a:pt x="77752" y="122622"/>
                  <a:pt x="77752" y="125287"/>
                  <a:pt x="76104" y="126915"/>
                </a:cubicBezTo>
                <a:close/>
                <a:moveTo>
                  <a:pt x="77549" y="119122"/>
                </a:moveTo>
                <a:lnTo>
                  <a:pt x="69491" y="111084"/>
                </a:lnTo>
                <a:cubicBezTo>
                  <a:pt x="67842" y="109436"/>
                  <a:pt x="67842" y="106770"/>
                  <a:pt x="69491" y="105142"/>
                </a:cubicBezTo>
                <a:lnTo>
                  <a:pt x="77549" y="97084"/>
                </a:lnTo>
                <a:cubicBezTo>
                  <a:pt x="79176" y="95456"/>
                  <a:pt x="81842" y="95456"/>
                  <a:pt x="83470" y="97084"/>
                </a:cubicBezTo>
                <a:lnTo>
                  <a:pt x="91528" y="105142"/>
                </a:lnTo>
                <a:cubicBezTo>
                  <a:pt x="93156" y="106770"/>
                  <a:pt x="93156" y="109436"/>
                  <a:pt x="91528" y="111064"/>
                </a:cubicBezTo>
                <a:lnTo>
                  <a:pt x="83470" y="119122"/>
                </a:lnTo>
                <a:cubicBezTo>
                  <a:pt x="81842" y="120770"/>
                  <a:pt x="79176" y="120770"/>
                  <a:pt x="77549" y="119122"/>
                </a:cubicBezTo>
                <a:close/>
                <a:moveTo>
                  <a:pt x="107359" y="126915"/>
                </a:moveTo>
                <a:lnTo>
                  <a:pt x="99322" y="134994"/>
                </a:lnTo>
                <a:cubicBezTo>
                  <a:pt x="97673" y="136621"/>
                  <a:pt x="95008" y="136621"/>
                  <a:pt x="93380" y="134994"/>
                </a:cubicBezTo>
                <a:lnTo>
                  <a:pt x="85322" y="126936"/>
                </a:lnTo>
                <a:cubicBezTo>
                  <a:pt x="83694" y="125287"/>
                  <a:pt x="83694" y="122642"/>
                  <a:pt x="85322" y="120994"/>
                </a:cubicBezTo>
                <a:lnTo>
                  <a:pt x="93380" y="112936"/>
                </a:lnTo>
                <a:cubicBezTo>
                  <a:pt x="95008" y="111308"/>
                  <a:pt x="97673" y="111308"/>
                  <a:pt x="99322" y="112936"/>
                </a:cubicBezTo>
                <a:lnTo>
                  <a:pt x="107359" y="120994"/>
                </a:lnTo>
                <a:cubicBezTo>
                  <a:pt x="109007" y="122622"/>
                  <a:pt x="109007" y="125287"/>
                  <a:pt x="107359" y="126915"/>
                </a:cubicBezTo>
                <a:close/>
                <a:moveTo>
                  <a:pt x="108784" y="119122"/>
                </a:moveTo>
                <a:lnTo>
                  <a:pt x="100746" y="111084"/>
                </a:lnTo>
                <a:cubicBezTo>
                  <a:pt x="99098" y="109436"/>
                  <a:pt x="99098" y="106770"/>
                  <a:pt x="100746" y="105142"/>
                </a:cubicBezTo>
                <a:lnTo>
                  <a:pt x="108784" y="97084"/>
                </a:lnTo>
                <a:cubicBezTo>
                  <a:pt x="110412" y="95456"/>
                  <a:pt x="113077" y="95456"/>
                  <a:pt x="114725" y="97084"/>
                </a:cubicBezTo>
                <a:lnTo>
                  <a:pt x="122783" y="105142"/>
                </a:lnTo>
                <a:cubicBezTo>
                  <a:pt x="124411" y="106790"/>
                  <a:pt x="124411" y="109436"/>
                  <a:pt x="122783" y="111084"/>
                </a:cubicBezTo>
                <a:lnTo>
                  <a:pt x="114725" y="119122"/>
                </a:lnTo>
                <a:cubicBezTo>
                  <a:pt x="113077" y="120770"/>
                  <a:pt x="110432" y="120770"/>
                  <a:pt x="108784" y="119122"/>
                </a:cubicBezTo>
                <a:close/>
                <a:moveTo>
                  <a:pt x="138615" y="126915"/>
                </a:moveTo>
                <a:lnTo>
                  <a:pt x="130557" y="134994"/>
                </a:lnTo>
                <a:cubicBezTo>
                  <a:pt x="128929" y="136621"/>
                  <a:pt x="126263" y="136621"/>
                  <a:pt x="124635" y="134994"/>
                </a:cubicBezTo>
                <a:lnTo>
                  <a:pt x="116577" y="126936"/>
                </a:lnTo>
                <a:cubicBezTo>
                  <a:pt x="114949" y="125287"/>
                  <a:pt x="114949" y="122642"/>
                  <a:pt x="116577" y="120994"/>
                </a:cubicBezTo>
                <a:lnTo>
                  <a:pt x="124635" y="112936"/>
                </a:lnTo>
                <a:cubicBezTo>
                  <a:pt x="126263" y="111308"/>
                  <a:pt x="128929" y="111308"/>
                  <a:pt x="130557" y="112936"/>
                </a:cubicBezTo>
                <a:lnTo>
                  <a:pt x="138615" y="120994"/>
                </a:lnTo>
                <a:cubicBezTo>
                  <a:pt x="140243" y="122622"/>
                  <a:pt x="140243" y="125287"/>
                  <a:pt x="138615" y="126915"/>
                </a:cubicBezTo>
                <a:close/>
                <a:moveTo>
                  <a:pt x="140039" y="119122"/>
                </a:moveTo>
                <a:lnTo>
                  <a:pt x="132001" y="111084"/>
                </a:lnTo>
                <a:cubicBezTo>
                  <a:pt x="130353" y="109436"/>
                  <a:pt x="130353" y="106770"/>
                  <a:pt x="132001" y="105142"/>
                </a:cubicBezTo>
                <a:lnTo>
                  <a:pt x="140039" y="97084"/>
                </a:lnTo>
                <a:cubicBezTo>
                  <a:pt x="141687" y="95456"/>
                  <a:pt x="144333" y="95456"/>
                  <a:pt x="145981" y="97084"/>
                </a:cubicBezTo>
                <a:lnTo>
                  <a:pt x="154039" y="105142"/>
                </a:lnTo>
                <a:cubicBezTo>
                  <a:pt x="155667" y="106770"/>
                  <a:pt x="155667" y="109436"/>
                  <a:pt x="154039" y="111064"/>
                </a:cubicBezTo>
                <a:lnTo>
                  <a:pt x="145981" y="119122"/>
                </a:lnTo>
                <a:cubicBezTo>
                  <a:pt x="144333" y="120770"/>
                  <a:pt x="141687" y="120770"/>
                  <a:pt x="140039" y="119122"/>
                </a:cubicBezTo>
                <a:close/>
                <a:moveTo>
                  <a:pt x="169870" y="126915"/>
                </a:moveTo>
                <a:lnTo>
                  <a:pt x="161812" y="134994"/>
                </a:lnTo>
                <a:cubicBezTo>
                  <a:pt x="160184" y="136621"/>
                  <a:pt x="157518" y="136621"/>
                  <a:pt x="155891" y="134994"/>
                </a:cubicBezTo>
                <a:lnTo>
                  <a:pt x="147833" y="126936"/>
                </a:lnTo>
                <a:cubicBezTo>
                  <a:pt x="146205" y="125287"/>
                  <a:pt x="146205" y="122642"/>
                  <a:pt x="147833" y="120994"/>
                </a:cubicBezTo>
                <a:lnTo>
                  <a:pt x="155891" y="112936"/>
                </a:lnTo>
                <a:cubicBezTo>
                  <a:pt x="157518" y="111308"/>
                  <a:pt x="160184" y="111308"/>
                  <a:pt x="161812" y="112936"/>
                </a:cubicBezTo>
                <a:lnTo>
                  <a:pt x="169870" y="120994"/>
                </a:lnTo>
                <a:cubicBezTo>
                  <a:pt x="171498" y="122622"/>
                  <a:pt x="171498" y="125287"/>
                  <a:pt x="169870" y="126915"/>
                </a:cubicBezTo>
                <a:close/>
                <a:moveTo>
                  <a:pt x="171294" y="119122"/>
                </a:moveTo>
                <a:lnTo>
                  <a:pt x="163236" y="111084"/>
                </a:lnTo>
                <a:cubicBezTo>
                  <a:pt x="161609" y="109436"/>
                  <a:pt x="161609" y="106770"/>
                  <a:pt x="163236" y="105142"/>
                </a:cubicBezTo>
                <a:lnTo>
                  <a:pt x="171294" y="97084"/>
                </a:lnTo>
                <a:cubicBezTo>
                  <a:pt x="172943" y="95456"/>
                  <a:pt x="175588" y="95456"/>
                  <a:pt x="177236" y="97084"/>
                </a:cubicBezTo>
                <a:lnTo>
                  <a:pt x="185294" y="105142"/>
                </a:lnTo>
                <a:cubicBezTo>
                  <a:pt x="186922" y="106770"/>
                  <a:pt x="186922" y="109436"/>
                  <a:pt x="185294" y="111064"/>
                </a:cubicBezTo>
                <a:lnTo>
                  <a:pt x="177236" y="119122"/>
                </a:lnTo>
                <a:cubicBezTo>
                  <a:pt x="175588" y="120770"/>
                  <a:pt x="172943" y="120770"/>
                  <a:pt x="171294" y="119122"/>
                </a:cubicBezTo>
                <a:close/>
                <a:moveTo>
                  <a:pt x="201125" y="126915"/>
                </a:moveTo>
                <a:lnTo>
                  <a:pt x="193067" y="134994"/>
                </a:lnTo>
                <a:cubicBezTo>
                  <a:pt x="191440" y="136621"/>
                  <a:pt x="188774" y="136621"/>
                  <a:pt x="187146" y="134994"/>
                </a:cubicBezTo>
                <a:lnTo>
                  <a:pt x="179088" y="126936"/>
                </a:lnTo>
                <a:cubicBezTo>
                  <a:pt x="177440" y="125287"/>
                  <a:pt x="177440" y="122642"/>
                  <a:pt x="179088" y="120994"/>
                </a:cubicBezTo>
                <a:lnTo>
                  <a:pt x="187146" y="112936"/>
                </a:lnTo>
                <a:cubicBezTo>
                  <a:pt x="188774" y="111308"/>
                  <a:pt x="191440" y="111308"/>
                  <a:pt x="193067" y="112936"/>
                </a:cubicBezTo>
                <a:lnTo>
                  <a:pt x="201125" y="120994"/>
                </a:lnTo>
                <a:cubicBezTo>
                  <a:pt x="202753" y="122622"/>
                  <a:pt x="202753" y="125287"/>
                  <a:pt x="201125" y="126915"/>
                </a:cubicBezTo>
                <a:close/>
                <a:moveTo>
                  <a:pt x="202550" y="119122"/>
                </a:moveTo>
                <a:lnTo>
                  <a:pt x="194512" y="111084"/>
                </a:lnTo>
                <a:cubicBezTo>
                  <a:pt x="192864" y="109436"/>
                  <a:pt x="192864" y="106770"/>
                  <a:pt x="194512" y="105142"/>
                </a:cubicBezTo>
                <a:lnTo>
                  <a:pt x="202550" y="97084"/>
                </a:lnTo>
                <a:cubicBezTo>
                  <a:pt x="204198" y="95436"/>
                  <a:pt x="206843" y="95436"/>
                  <a:pt x="208492" y="97084"/>
                </a:cubicBezTo>
                <a:lnTo>
                  <a:pt x="216550" y="105142"/>
                </a:lnTo>
                <a:cubicBezTo>
                  <a:pt x="218178" y="106770"/>
                  <a:pt x="218178" y="109436"/>
                  <a:pt x="216550" y="111064"/>
                </a:cubicBezTo>
                <a:lnTo>
                  <a:pt x="208492" y="119122"/>
                </a:lnTo>
                <a:cubicBezTo>
                  <a:pt x="206843" y="120770"/>
                  <a:pt x="204198" y="120770"/>
                  <a:pt x="202550" y="119122"/>
                </a:cubicBezTo>
                <a:close/>
                <a:moveTo>
                  <a:pt x="232381" y="126915"/>
                </a:moveTo>
                <a:lnTo>
                  <a:pt x="224323" y="134994"/>
                </a:lnTo>
                <a:cubicBezTo>
                  <a:pt x="222695" y="136621"/>
                  <a:pt x="220029" y="136621"/>
                  <a:pt x="218401" y="134994"/>
                </a:cubicBezTo>
                <a:lnTo>
                  <a:pt x="210343" y="126936"/>
                </a:lnTo>
                <a:cubicBezTo>
                  <a:pt x="208695" y="125287"/>
                  <a:pt x="208695" y="122642"/>
                  <a:pt x="210343" y="120994"/>
                </a:cubicBezTo>
                <a:lnTo>
                  <a:pt x="218401" y="112936"/>
                </a:lnTo>
                <a:cubicBezTo>
                  <a:pt x="220029" y="111308"/>
                  <a:pt x="222695" y="111308"/>
                  <a:pt x="224323" y="112936"/>
                </a:cubicBezTo>
                <a:lnTo>
                  <a:pt x="232381" y="120994"/>
                </a:lnTo>
                <a:cubicBezTo>
                  <a:pt x="234009" y="122622"/>
                  <a:pt x="234009" y="125287"/>
                  <a:pt x="232381" y="126915"/>
                </a:cubicBezTo>
                <a:close/>
                <a:moveTo>
                  <a:pt x="232381" y="95660"/>
                </a:moveTo>
                <a:lnTo>
                  <a:pt x="224323" y="103718"/>
                </a:lnTo>
                <a:cubicBezTo>
                  <a:pt x="222695" y="105346"/>
                  <a:pt x="220029" y="105346"/>
                  <a:pt x="218401" y="103718"/>
                </a:cubicBezTo>
                <a:lnTo>
                  <a:pt x="210343" y="95660"/>
                </a:lnTo>
                <a:cubicBezTo>
                  <a:pt x="208695" y="94032"/>
                  <a:pt x="208695" y="91366"/>
                  <a:pt x="210343" y="89738"/>
                </a:cubicBezTo>
                <a:lnTo>
                  <a:pt x="218401" y="81680"/>
                </a:lnTo>
                <a:cubicBezTo>
                  <a:pt x="220029" y="80032"/>
                  <a:pt x="222695" y="80032"/>
                  <a:pt x="224323" y="81680"/>
                </a:cubicBezTo>
                <a:lnTo>
                  <a:pt x="232381" y="89738"/>
                </a:lnTo>
                <a:cubicBezTo>
                  <a:pt x="234009" y="91366"/>
                  <a:pt x="234009" y="94032"/>
                  <a:pt x="232381" y="95660"/>
                </a:cubicBezTo>
                <a:close/>
                <a:moveTo>
                  <a:pt x="232381" y="64404"/>
                </a:moveTo>
                <a:lnTo>
                  <a:pt x="224323" y="72462"/>
                </a:lnTo>
                <a:cubicBezTo>
                  <a:pt x="222695" y="74111"/>
                  <a:pt x="220029" y="74111"/>
                  <a:pt x="218401" y="72462"/>
                </a:cubicBezTo>
                <a:lnTo>
                  <a:pt x="210343" y="64404"/>
                </a:lnTo>
                <a:cubicBezTo>
                  <a:pt x="208695" y="62776"/>
                  <a:pt x="208695" y="60111"/>
                  <a:pt x="210343" y="58483"/>
                </a:cubicBezTo>
                <a:lnTo>
                  <a:pt x="218401" y="50425"/>
                </a:lnTo>
                <a:cubicBezTo>
                  <a:pt x="220029" y="48777"/>
                  <a:pt x="222695" y="48777"/>
                  <a:pt x="224323" y="50425"/>
                </a:cubicBezTo>
                <a:lnTo>
                  <a:pt x="232381" y="58483"/>
                </a:lnTo>
                <a:cubicBezTo>
                  <a:pt x="234009" y="60111"/>
                  <a:pt x="234009" y="62776"/>
                  <a:pt x="232381" y="64404"/>
                </a:cubicBezTo>
                <a:close/>
                <a:moveTo>
                  <a:pt x="232381" y="33149"/>
                </a:moveTo>
                <a:lnTo>
                  <a:pt x="224323" y="41207"/>
                </a:lnTo>
                <a:cubicBezTo>
                  <a:pt x="222695" y="42855"/>
                  <a:pt x="220029" y="42855"/>
                  <a:pt x="218401" y="41207"/>
                </a:cubicBezTo>
                <a:lnTo>
                  <a:pt x="210343" y="33149"/>
                </a:lnTo>
                <a:cubicBezTo>
                  <a:pt x="208695" y="31521"/>
                  <a:pt x="208695" y="28855"/>
                  <a:pt x="210343" y="27227"/>
                </a:cubicBezTo>
                <a:lnTo>
                  <a:pt x="218401" y="19169"/>
                </a:lnTo>
                <a:cubicBezTo>
                  <a:pt x="220029" y="17541"/>
                  <a:pt x="222695" y="17541"/>
                  <a:pt x="224323" y="19169"/>
                </a:cubicBezTo>
                <a:lnTo>
                  <a:pt x="232381" y="27227"/>
                </a:lnTo>
                <a:cubicBezTo>
                  <a:pt x="234029" y="28855"/>
                  <a:pt x="234029" y="31521"/>
                  <a:pt x="232381" y="33149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miter lim="20348"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7" name="Google Shape;12;p2"/>
          <p:cNvSpPr/>
          <p:nvPr/>
        </p:nvSpPr>
        <p:spPr>
          <a:xfrm>
            <a:off x="2443163" y="169863"/>
            <a:ext cx="381000" cy="382587"/>
          </a:xfrm>
          <a:custGeom>
            <a:avLst/>
            <a:gdLst/>
            <a:ahLst/>
            <a:cxnLst/>
            <a:rect l="l" t="t" r="r" b="b"/>
            <a:pathLst>
              <a:path w="10664" h="10663" extrusionOk="0">
                <a:moveTo>
                  <a:pt x="692" y="4070"/>
                </a:moveTo>
                <a:lnTo>
                  <a:pt x="4091" y="692"/>
                </a:lnTo>
                <a:cubicBezTo>
                  <a:pt x="4782" y="0"/>
                  <a:pt x="5881" y="0"/>
                  <a:pt x="6573" y="692"/>
                </a:cubicBezTo>
                <a:lnTo>
                  <a:pt x="9971" y="4070"/>
                </a:lnTo>
                <a:cubicBezTo>
                  <a:pt x="10663" y="4762"/>
                  <a:pt x="10663" y="5881"/>
                  <a:pt x="9971" y="6573"/>
                </a:cubicBezTo>
                <a:lnTo>
                  <a:pt x="6573" y="9971"/>
                </a:lnTo>
                <a:cubicBezTo>
                  <a:pt x="5881" y="10663"/>
                  <a:pt x="4782" y="10663"/>
                  <a:pt x="4091" y="9971"/>
                </a:cubicBezTo>
                <a:lnTo>
                  <a:pt x="692" y="6573"/>
                </a:lnTo>
                <a:cubicBezTo>
                  <a:pt x="0" y="5881"/>
                  <a:pt x="0" y="4762"/>
                  <a:pt x="692" y="407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3;p2"/>
          <p:cNvSpPr/>
          <p:nvPr/>
        </p:nvSpPr>
        <p:spPr>
          <a:xfrm>
            <a:off x="8004175" y="169863"/>
            <a:ext cx="774700" cy="774700"/>
          </a:xfrm>
          <a:custGeom>
            <a:avLst/>
            <a:gdLst/>
            <a:ahLst/>
            <a:cxnLst/>
            <a:rect l="l" t="t" r="r" b="b"/>
            <a:pathLst>
              <a:path w="21652" h="21631" extrusionOk="0">
                <a:moveTo>
                  <a:pt x="1405" y="8282"/>
                </a:moveTo>
                <a:lnTo>
                  <a:pt x="8283" y="1404"/>
                </a:lnTo>
                <a:cubicBezTo>
                  <a:pt x="9687" y="0"/>
                  <a:pt x="11945" y="0"/>
                  <a:pt x="13349" y="1404"/>
                </a:cubicBezTo>
                <a:lnTo>
                  <a:pt x="20248" y="8282"/>
                </a:lnTo>
                <a:cubicBezTo>
                  <a:pt x="21652" y="9686"/>
                  <a:pt x="21652" y="11945"/>
                  <a:pt x="20248" y="13349"/>
                </a:cubicBezTo>
                <a:lnTo>
                  <a:pt x="13349" y="20227"/>
                </a:lnTo>
                <a:cubicBezTo>
                  <a:pt x="11945" y="21631"/>
                  <a:pt x="9687" y="21631"/>
                  <a:pt x="8283" y="20227"/>
                </a:cubicBezTo>
                <a:lnTo>
                  <a:pt x="1405" y="13349"/>
                </a:lnTo>
                <a:cubicBezTo>
                  <a:pt x="1" y="11945"/>
                  <a:pt x="1" y="9686"/>
                  <a:pt x="1405" y="8282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oogle Shape;14;p2"/>
          <p:cNvGrpSpPr>
            <a:grpSpLocks/>
          </p:cNvGrpSpPr>
          <p:nvPr/>
        </p:nvGrpSpPr>
        <p:grpSpPr bwMode="auto">
          <a:xfrm>
            <a:off x="-795338" y="3157538"/>
            <a:ext cx="2500313" cy="2493962"/>
            <a:chOff x="-794990" y="3157881"/>
            <a:chExt cx="2499935" cy="2493394"/>
          </a:xfrm>
        </p:grpSpPr>
        <p:grpSp>
          <p:nvGrpSpPr>
            <p:cNvPr id="10" name="Google Shape;15;p2"/>
            <p:cNvGrpSpPr>
              <a:grpSpLocks/>
            </p:cNvGrpSpPr>
            <p:nvPr/>
          </p:nvGrpSpPr>
          <p:grpSpPr bwMode="auto">
            <a:xfrm flipH="1">
              <a:off x="-625153" y="3556253"/>
              <a:ext cx="2330097" cy="2095023"/>
              <a:chOff x="11125657" y="2008908"/>
              <a:chExt cx="1038229" cy="933527"/>
            </a:xfrm>
          </p:grpSpPr>
          <p:sp>
            <p:nvSpPr>
              <p:cNvPr id="12" name="Google Shape;16;p2"/>
              <p:cNvSpPr>
                <a:spLocks noChangeArrowheads="1"/>
              </p:cNvSpPr>
              <p:nvPr/>
            </p:nvSpPr>
            <p:spPr bwMode="auto">
              <a:xfrm>
                <a:off x="11125657" y="2008908"/>
                <a:ext cx="933558" cy="933527"/>
              </a:xfrm>
              <a:custGeom>
                <a:avLst/>
                <a:gdLst>
                  <a:gd name="T0" fmla="*/ 0 w 26067"/>
                  <a:gd name="T1" fmla="*/ 0 h 26068"/>
                  <a:gd name="T2" fmla="*/ 26067 w 26067"/>
                  <a:gd name="T3" fmla="*/ 26068 h 26068"/>
                </a:gdLst>
                <a:ahLst/>
                <a:cxnLst/>
                <a:rect l="T0" t="T1" r="T2" b="T3"/>
                <a:pathLst>
                  <a:path w="26067" h="26068" fill="none" extrusionOk="0">
                    <a:moveTo>
                      <a:pt x="26067" y="1"/>
                    </a:moveTo>
                    <a:lnTo>
                      <a:pt x="0" y="26067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miter lim="20348"/>
                <a:headEnd type="none" w="sm" len="sm"/>
                <a:tailEnd type="none" w="sm" len="sm"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ru-RU"/>
              </a:p>
            </p:txBody>
          </p:sp>
          <p:sp>
            <p:nvSpPr>
              <p:cNvPr id="13" name="Google Shape;17;p2"/>
              <p:cNvSpPr>
                <a:spLocks noChangeArrowheads="1"/>
              </p:cNvSpPr>
              <p:nvPr/>
            </p:nvSpPr>
            <p:spPr bwMode="auto">
              <a:xfrm>
                <a:off x="11230328" y="2008908"/>
                <a:ext cx="933558" cy="933527"/>
              </a:xfrm>
              <a:custGeom>
                <a:avLst/>
                <a:gdLst>
                  <a:gd name="T0" fmla="*/ 0 w 26067"/>
                  <a:gd name="T1" fmla="*/ 0 h 26068"/>
                  <a:gd name="T2" fmla="*/ 26067 w 26067"/>
                  <a:gd name="T3" fmla="*/ 26068 h 26068"/>
                </a:gdLst>
                <a:ahLst/>
                <a:cxnLst/>
                <a:rect l="T0" t="T1" r="T2" b="T3"/>
                <a:pathLst>
                  <a:path w="26067" h="26068" fill="none" extrusionOk="0">
                    <a:moveTo>
                      <a:pt x="26067" y="1"/>
                    </a:moveTo>
                    <a:lnTo>
                      <a:pt x="0" y="26067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miter lim="20348"/>
                <a:headEnd type="none" w="sm" len="sm"/>
                <a:tailEnd type="none" w="sm" len="sm"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ru-RU"/>
              </a:p>
            </p:txBody>
          </p:sp>
        </p:grpSp>
        <p:sp>
          <p:nvSpPr>
            <p:cNvPr id="11" name="Google Shape;18;p2"/>
            <p:cNvSpPr/>
            <p:nvPr/>
          </p:nvSpPr>
          <p:spPr>
            <a:xfrm rot="10800000">
              <a:off x="-794990" y="3157881"/>
              <a:ext cx="1326950" cy="1326848"/>
            </a:xfrm>
            <a:custGeom>
              <a:avLst/>
              <a:gdLst/>
              <a:ahLst/>
              <a:cxnLst/>
              <a:rect l="l" t="t" r="r" b="b"/>
              <a:pathLst>
                <a:path w="37056" h="37056" extrusionOk="0">
                  <a:moveTo>
                    <a:pt x="34654" y="22852"/>
                  </a:moveTo>
                  <a:lnTo>
                    <a:pt x="22873" y="34654"/>
                  </a:lnTo>
                  <a:cubicBezTo>
                    <a:pt x="20472" y="37056"/>
                    <a:pt x="16585" y="37056"/>
                    <a:pt x="14184" y="34654"/>
                  </a:cubicBezTo>
                  <a:lnTo>
                    <a:pt x="2402" y="22852"/>
                  </a:lnTo>
                  <a:cubicBezTo>
                    <a:pt x="1" y="20471"/>
                    <a:pt x="1" y="16585"/>
                    <a:pt x="2402" y="14184"/>
                  </a:cubicBezTo>
                  <a:lnTo>
                    <a:pt x="14184" y="2402"/>
                  </a:lnTo>
                  <a:cubicBezTo>
                    <a:pt x="16585" y="1"/>
                    <a:pt x="20472" y="1"/>
                    <a:pt x="22873" y="2402"/>
                  </a:cubicBezTo>
                  <a:lnTo>
                    <a:pt x="34654" y="14184"/>
                  </a:lnTo>
                  <a:cubicBezTo>
                    <a:pt x="37056" y="16585"/>
                    <a:pt x="37056" y="20471"/>
                    <a:pt x="34654" y="22852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  <a:effectLst>
              <a:outerShdw blurRad="100013" dist="19050" dir="7440000" algn="bl" rotWithShape="0">
                <a:schemeClr val="accent1">
                  <a:alpha val="25000"/>
                </a:schemeClr>
              </a:outerShdw>
            </a:effectLst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711750" y="773825"/>
            <a:ext cx="5574900" cy="3119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711750" y="3930175"/>
            <a:ext cx="5574900" cy="439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4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3;p15"/>
          <p:cNvSpPr>
            <a:spLocks noChangeArrowheads="1"/>
          </p:cNvSpPr>
          <p:nvPr/>
        </p:nvSpPr>
        <p:spPr bwMode="auto">
          <a:xfrm>
            <a:off x="7643813" y="-920750"/>
            <a:ext cx="2095500" cy="2093913"/>
          </a:xfrm>
          <a:custGeom>
            <a:avLst/>
            <a:gdLst>
              <a:gd name="T0" fmla="*/ 0 w 58503"/>
              <a:gd name="T1" fmla="*/ 0 h 58503"/>
              <a:gd name="T2" fmla="*/ 58503 w 58503"/>
              <a:gd name="T3" fmla="*/ 58503 h 58503"/>
            </a:gdLst>
            <a:ahLst/>
            <a:cxnLst/>
            <a:rect l="T0" t="T1" r="T2" b="T3"/>
            <a:pathLst>
              <a:path w="58503" h="58503" extrusionOk="0">
                <a:moveTo>
                  <a:pt x="53985" y="37462"/>
                </a:moveTo>
                <a:lnTo>
                  <a:pt x="37462" y="53985"/>
                </a:lnTo>
                <a:cubicBezTo>
                  <a:pt x="32924" y="58503"/>
                  <a:pt x="25578" y="58503"/>
                  <a:pt x="21061" y="53985"/>
                </a:cubicBezTo>
                <a:lnTo>
                  <a:pt x="4538" y="37462"/>
                </a:lnTo>
                <a:cubicBezTo>
                  <a:pt x="0" y="32925"/>
                  <a:pt x="0" y="25579"/>
                  <a:pt x="4538" y="21041"/>
                </a:cubicBezTo>
                <a:lnTo>
                  <a:pt x="21061" y="4538"/>
                </a:lnTo>
                <a:cubicBezTo>
                  <a:pt x="25578" y="0"/>
                  <a:pt x="32944" y="0"/>
                  <a:pt x="37462" y="4538"/>
                </a:cubicBezTo>
                <a:lnTo>
                  <a:pt x="53985" y="21041"/>
                </a:lnTo>
                <a:cubicBezTo>
                  <a:pt x="58502" y="25579"/>
                  <a:pt x="58502" y="32925"/>
                  <a:pt x="53985" y="37462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tx2"/>
              </a:gs>
            </a:gsLst>
            <a:lin ang="10800000"/>
          </a:gra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4" name="Google Shape;164;p15"/>
          <p:cNvSpPr>
            <a:spLocks noChangeArrowheads="1"/>
          </p:cNvSpPr>
          <p:nvPr/>
        </p:nvSpPr>
        <p:spPr bwMode="auto">
          <a:xfrm>
            <a:off x="-77788" y="-144463"/>
            <a:ext cx="9299576" cy="5432426"/>
          </a:xfrm>
          <a:custGeom>
            <a:avLst/>
            <a:gdLst>
              <a:gd name="T0" fmla="*/ 0 w 236777"/>
              <a:gd name="T1" fmla="*/ 0 h 138291"/>
              <a:gd name="T2" fmla="*/ 236777 w 236777"/>
              <a:gd name="T3" fmla="*/ 138291 h 138291"/>
            </a:gdLst>
            <a:ahLst/>
            <a:cxnLst/>
            <a:rect l="T0" t="T1" r="T2" b="T3"/>
            <a:pathLst>
              <a:path w="236777" h="138291" fill="none" extrusionOk="0">
                <a:moveTo>
                  <a:pt x="0" y="1"/>
                </a:moveTo>
                <a:lnTo>
                  <a:pt x="0" y="138290"/>
                </a:lnTo>
                <a:lnTo>
                  <a:pt x="236776" y="138290"/>
                </a:lnTo>
                <a:lnTo>
                  <a:pt x="236776" y="1"/>
                </a:lnTo>
                <a:close/>
                <a:moveTo>
                  <a:pt x="194512" y="11376"/>
                </a:moveTo>
                <a:lnTo>
                  <a:pt x="202550" y="3318"/>
                </a:lnTo>
                <a:cubicBezTo>
                  <a:pt x="204198" y="1690"/>
                  <a:pt x="206843" y="1690"/>
                  <a:pt x="208492" y="3318"/>
                </a:cubicBezTo>
                <a:lnTo>
                  <a:pt x="216550" y="11376"/>
                </a:lnTo>
                <a:cubicBezTo>
                  <a:pt x="218178" y="13024"/>
                  <a:pt x="218178" y="15669"/>
                  <a:pt x="216550" y="17318"/>
                </a:cubicBezTo>
                <a:lnTo>
                  <a:pt x="208492" y="25376"/>
                </a:lnTo>
                <a:cubicBezTo>
                  <a:pt x="206843" y="27003"/>
                  <a:pt x="204198" y="27003"/>
                  <a:pt x="202550" y="25376"/>
                </a:cubicBezTo>
                <a:lnTo>
                  <a:pt x="194512" y="17318"/>
                </a:lnTo>
                <a:cubicBezTo>
                  <a:pt x="192864" y="15669"/>
                  <a:pt x="192864" y="13024"/>
                  <a:pt x="194512" y="11376"/>
                </a:cubicBezTo>
                <a:close/>
                <a:moveTo>
                  <a:pt x="185294" y="48573"/>
                </a:moveTo>
                <a:lnTo>
                  <a:pt x="177236" y="56631"/>
                </a:lnTo>
                <a:cubicBezTo>
                  <a:pt x="175588" y="58259"/>
                  <a:pt x="172943" y="58259"/>
                  <a:pt x="171294" y="56631"/>
                </a:cubicBezTo>
                <a:lnTo>
                  <a:pt x="163236" y="48573"/>
                </a:lnTo>
                <a:cubicBezTo>
                  <a:pt x="161609" y="46925"/>
                  <a:pt x="161609" y="44279"/>
                  <a:pt x="163236" y="42631"/>
                </a:cubicBezTo>
                <a:lnTo>
                  <a:pt x="171294" y="34573"/>
                </a:lnTo>
                <a:cubicBezTo>
                  <a:pt x="172943" y="32945"/>
                  <a:pt x="175588" y="32945"/>
                  <a:pt x="177236" y="34573"/>
                </a:cubicBezTo>
                <a:lnTo>
                  <a:pt x="185294" y="42631"/>
                </a:lnTo>
                <a:cubicBezTo>
                  <a:pt x="186922" y="44279"/>
                  <a:pt x="186922" y="46925"/>
                  <a:pt x="185294" y="48573"/>
                </a:cubicBezTo>
                <a:close/>
                <a:moveTo>
                  <a:pt x="187146" y="50425"/>
                </a:moveTo>
                <a:cubicBezTo>
                  <a:pt x="188774" y="48777"/>
                  <a:pt x="191440" y="48777"/>
                  <a:pt x="193067" y="50425"/>
                </a:cubicBezTo>
                <a:lnTo>
                  <a:pt x="201125" y="58483"/>
                </a:lnTo>
                <a:cubicBezTo>
                  <a:pt x="202774" y="60111"/>
                  <a:pt x="202774" y="62776"/>
                  <a:pt x="201125" y="64404"/>
                </a:cubicBezTo>
                <a:lnTo>
                  <a:pt x="193067" y="72462"/>
                </a:lnTo>
                <a:cubicBezTo>
                  <a:pt x="191440" y="74111"/>
                  <a:pt x="188774" y="74111"/>
                  <a:pt x="187146" y="72462"/>
                </a:cubicBezTo>
                <a:lnTo>
                  <a:pt x="179088" y="64404"/>
                </a:lnTo>
                <a:cubicBezTo>
                  <a:pt x="177440" y="62776"/>
                  <a:pt x="177440" y="60111"/>
                  <a:pt x="179088" y="58483"/>
                </a:cubicBezTo>
                <a:close/>
                <a:moveTo>
                  <a:pt x="169870" y="58483"/>
                </a:moveTo>
                <a:cubicBezTo>
                  <a:pt x="171518" y="60111"/>
                  <a:pt x="171518" y="62776"/>
                  <a:pt x="169870" y="64404"/>
                </a:cubicBezTo>
                <a:lnTo>
                  <a:pt x="161812" y="72462"/>
                </a:lnTo>
                <a:cubicBezTo>
                  <a:pt x="160184" y="74111"/>
                  <a:pt x="157518" y="74111"/>
                  <a:pt x="155891" y="72462"/>
                </a:cubicBezTo>
                <a:lnTo>
                  <a:pt x="147833" y="64404"/>
                </a:lnTo>
                <a:cubicBezTo>
                  <a:pt x="146205" y="62776"/>
                  <a:pt x="146205" y="60111"/>
                  <a:pt x="147833" y="58483"/>
                </a:cubicBezTo>
                <a:lnTo>
                  <a:pt x="155891" y="50425"/>
                </a:lnTo>
                <a:cubicBezTo>
                  <a:pt x="157518" y="48777"/>
                  <a:pt x="160184" y="48777"/>
                  <a:pt x="161812" y="50425"/>
                </a:cubicBezTo>
                <a:close/>
                <a:moveTo>
                  <a:pt x="154039" y="48553"/>
                </a:moveTo>
                <a:lnTo>
                  <a:pt x="145981" y="56611"/>
                </a:lnTo>
                <a:cubicBezTo>
                  <a:pt x="144333" y="58259"/>
                  <a:pt x="141687" y="58259"/>
                  <a:pt x="140039" y="56611"/>
                </a:cubicBezTo>
                <a:lnTo>
                  <a:pt x="132001" y="48553"/>
                </a:lnTo>
                <a:cubicBezTo>
                  <a:pt x="130353" y="46925"/>
                  <a:pt x="130353" y="44259"/>
                  <a:pt x="132001" y="42631"/>
                </a:cubicBezTo>
                <a:lnTo>
                  <a:pt x="140039" y="34573"/>
                </a:lnTo>
                <a:cubicBezTo>
                  <a:pt x="141687" y="32925"/>
                  <a:pt x="144333" y="32925"/>
                  <a:pt x="145981" y="34573"/>
                </a:cubicBezTo>
                <a:lnTo>
                  <a:pt x="154039" y="42631"/>
                </a:lnTo>
                <a:cubicBezTo>
                  <a:pt x="155667" y="44259"/>
                  <a:pt x="155667" y="46925"/>
                  <a:pt x="154039" y="48573"/>
                </a:cubicBezTo>
                <a:close/>
                <a:moveTo>
                  <a:pt x="138615" y="58483"/>
                </a:moveTo>
                <a:cubicBezTo>
                  <a:pt x="140263" y="60111"/>
                  <a:pt x="140263" y="62776"/>
                  <a:pt x="138615" y="64404"/>
                </a:cubicBezTo>
                <a:lnTo>
                  <a:pt x="130557" y="72462"/>
                </a:lnTo>
                <a:cubicBezTo>
                  <a:pt x="128929" y="74111"/>
                  <a:pt x="126263" y="74111"/>
                  <a:pt x="124635" y="72462"/>
                </a:cubicBezTo>
                <a:lnTo>
                  <a:pt x="116577" y="64404"/>
                </a:lnTo>
                <a:cubicBezTo>
                  <a:pt x="114949" y="62776"/>
                  <a:pt x="114949" y="60111"/>
                  <a:pt x="116577" y="58483"/>
                </a:cubicBezTo>
                <a:lnTo>
                  <a:pt x="124635" y="50425"/>
                </a:lnTo>
                <a:cubicBezTo>
                  <a:pt x="126263" y="48777"/>
                  <a:pt x="128929" y="48777"/>
                  <a:pt x="130557" y="50425"/>
                </a:cubicBezTo>
                <a:close/>
                <a:moveTo>
                  <a:pt x="122783" y="48553"/>
                </a:moveTo>
                <a:lnTo>
                  <a:pt x="114725" y="56611"/>
                </a:lnTo>
                <a:cubicBezTo>
                  <a:pt x="113077" y="58259"/>
                  <a:pt x="110432" y="58259"/>
                  <a:pt x="108784" y="56611"/>
                </a:cubicBezTo>
                <a:lnTo>
                  <a:pt x="100746" y="48553"/>
                </a:lnTo>
                <a:cubicBezTo>
                  <a:pt x="99098" y="46925"/>
                  <a:pt x="99098" y="44259"/>
                  <a:pt x="100746" y="42631"/>
                </a:cubicBezTo>
                <a:lnTo>
                  <a:pt x="108784" y="34573"/>
                </a:lnTo>
                <a:cubicBezTo>
                  <a:pt x="110412" y="32945"/>
                  <a:pt x="113077" y="32945"/>
                  <a:pt x="114725" y="34573"/>
                </a:cubicBezTo>
                <a:lnTo>
                  <a:pt x="122783" y="42631"/>
                </a:lnTo>
                <a:cubicBezTo>
                  <a:pt x="124411" y="44279"/>
                  <a:pt x="124411" y="46925"/>
                  <a:pt x="122783" y="48573"/>
                </a:cubicBezTo>
                <a:close/>
                <a:moveTo>
                  <a:pt x="107359" y="58483"/>
                </a:moveTo>
                <a:cubicBezTo>
                  <a:pt x="109007" y="60111"/>
                  <a:pt x="109007" y="62776"/>
                  <a:pt x="107359" y="64404"/>
                </a:cubicBezTo>
                <a:lnTo>
                  <a:pt x="99301" y="72462"/>
                </a:lnTo>
                <a:cubicBezTo>
                  <a:pt x="97673" y="74111"/>
                  <a:pt x="95008" y="74111"/>
                  <a:pt x="93380" y="72462"/>
                </a:cubicBezTo>
                <a:lnTo>
                  <a:pt x="85322" y="64404"/>
                </a:lnTo>
                <a:cubicBezTo>
                  <a:pt x="83694" y="62776"/>
                  <a:pt x="83694" y="60111"/>
                  <a:pt x="85322" y="58483"/>
                </a:cubicBezTo>
                <a:lnTo>
                  <a:pt x="93380" y="50425"/>
                </a:lnTo>
                <a:cubicBezTo>
                  <a:pt x="95008" y="48777"/>
                  <a:pt x="97673" y="48777"/>
                  <a:pt x="99301" y="50425"/>
                </a:cubicBezTo>
                <a:close/>
                <a:moveTo>
                  <a:pt x="91528" y="48553"/>
                </a:moveTo>
                <a:lnTo>
                  <a:pt x="83470" y="56611"/>
                </a:lnTo>
                <a:cubicBezTo>
                  <a:pt x="81842" y="58259"/>
                  <a:pt x="79176" y="58259"/>
                  <a:pt x="77549" y="56611"/>
                </a:cubicBezTo>
                <a:lnTo>
                  <a:pt x="69491" y="48553"/>
                </a:lnTo>
                <a:cubicBezTo>
                  <a:pt x="67842" y="46925"/>
                  <a:pt x="67842" y="44259"/>
                  <a:pt x="69491" y="42631"/>
                </a:cubicBezTo>
                <a:lnTo>
                  <a:pt x="77549" y="34573"/>
                </a:lnTo>
                <a:cubicBezTo>
                  <a:pt x="79176" y="32925"/>
                  <a:pt x="81842" y="32925"/>
                  <a:pt x="83470" y="34573"/>
                </a:cubicBezTo>
                <a:lnTo>
                  <a:pt x="91528" y="42631"/>
                </a:lnTo>
                <a:cubicBezTo>
                  <a:pt x="93176" y="44259"/>
                  <a:pt x="93176" y="46925"/>
                  <a:pt x="91528" y="48573"/>
                </a:cubicBezTo>
                <a:close/>
                <a:moveTo>
                  <a:pt x="76104" y="58483"/>
                </a:moveTo>
                <a:cubicBezTo>
                  <a:pt x="77752" y="60111"/>
                  <a:pt x="77752" y="62776"/>
                  <a:pt x="76104" y="64404"/>
                </a:cubicBezTo>
                <a:lnTo>
                  <a:pt x="68046" y="72462"/>
                </a:lnTo>
                <a:cubicBezTo>
                  <a:pt x="66418" y="74111"/>
                  <a:pt x="63752" y="74111"/>
                  <a:pt x="62124" y="72462"/>
                </a:cubicBezTo>
                <a:lnTo>
                  <a:pt x="54066" y="64404"/>
                </a:lnTo>
                <a:cubicBezTo>
                  <a:pt x="52438" y="62776"/>
                  <a:pt x="52438" y="60111"/>
                  <a:pt x="54066" y="58483"/>
                </a:cubicBezTo>
                <a:lnTo>
                  <a:pt x="62124" y="50425"/>
                </a:lnTo>
                <a:cubicBezTo>
                  <a:pt x="63752" y="48777"/>
                  <a:pt x="66418" y="48777"/>
                  <a:pt x="68066" y="50425"/>
                </a:cubicBezTo>
                <a:close/>
                <a:moveTo>
                  <a:pt x="60273" y="48553"/>
                </a:moveTo>
                <a:lnTo>
                  <a:pt x="52215" y="56611"/>
                </a:lnTo>
                <a:cubicBezTo>
                  <a:pt x="50587" y="58259"/>
                  <a:pt x="47921" y="58259"/>
                  <a:pt x="46273" y="56611"/>
                </a:cubicBezTo>
                <a:lnTo>
                  <a:pt x="38235" y="48553"/>
                </a:lnTo>
                <a:cubicBezTo>
                  <a:pt x="36587" y="46925"/>
                  <a:pt x="36587" y="44259"/>
                  <a:pt x="38235" y="42631"/>
                </a:cubicBezTo>
                <a:lnTo>
                  <a:pt x="46273" y="34573"/>
                </a:lnTo>
                <a:cubicBezTo>
                  <a:pt x="47921" y="32925"/>
                  <a:pt x="50587" y="32925"/>
                  <a:pt x="52215" y="34573"/>
                </a:cubicBezTo>
                <a:lnTo>
                  <a:pt x="60273" y="42631"/>
                </a:lnTo>
                <a:cubicBezTo>
                  <a:pt x="61921" y="44259"/>
                  <a:pt x="61921" y="46925"/>
                  <a:pt x="60273" y="48573"/>
                </a:cubicBezTo>
                <a:close/>
                <a:moveTo>
                  <a:pt x="44848" y="58483"/>
                </a:moveTo>
                <a:cubicBezTo>
                  <a:pt x="46497" y="60111"/>
                  <a:pt x="46497" y="62776"/>
                  <a:pt x="44848" y="64404"/>
                </a:cubicBezTo>
                <a:lnTo>
                  <a:pt x="36811" y="72462"/>
                </a:lnTo>
                <a:cubicBezTo>
                  <a:pt x="35163" y="74111"/>
                  <a:pt x="32497" y="74111"/>
                  <a:pt x="30869" y="72462"/>
                </a:cubicBezTo>
                <a:lnTo>
                  <a:pt x="22811" y="64404"/>
                </a:lnTo>
                <a:cubicBezTo>
                  <a:pt x="21183" y="62776"/>
                  <a:pt x="21183" y="60111"/>
                  <a:pt x="22811" y="58483"/>
                </a:cubicBezTo>
                <a:lnTo>
                  <a:pt x="30869" y="50425"/>
                </a:lnTo>
                <a:cubicBezTo>
                  <a:pt x="32497" y="48777"/>
                  <a:pt x="35163" y="48777"/>
                  <a:pt x="36790" y="50425"/>
                </a:cubicBezTo>
                <a:close/>
                <a:moveTo>
                  <a:pt x="36811" y="81680"/>
                </a:moveTo>
                <a:lnTo>
                  <a:pt x="44848" y="89738"/>
                </a:lnTo>
                <a:cubicBezTo>
                  <a:pt x="46497" y="91366"/>
                  <a:pt x="46497" y="94032"/>
                  <a:pt x="44848" y="95660"/>
                </a:cubicBezTo>
                <a:lnTo>
                  <a:pt x="36811" y="103718"/>
                </a:lnTo>
                <a:cubicBezTo>
                  <a:pt x="35163" y="105346"/>
                  <a:pt x="32497" y="105346"/>
                  <a:pt x="30869" y="103718"/>
                </a:cubicBezTo>
                <a:lnTo>
                  <a:pt x="22811" y="95660"/>
                </a:lnTo>
                <a:cubicBezTo>
                  <a:pt x="21183" y="94032"/>
                  <a:pt x="21183" y="91366"/>
                  <a:pt x="22811" y="89738"/>
                </a:cubicBezTo>
                <a:lnTo>
                  <a:pt x="30869" y="81680"/>
                </a:lnTo>
                <a:cubicBezTo>
                  <a:pt x="32497" y="80032"/>
                  <a:pt x="35163" y="80032"/>
                  <a:pt x="36811" y="81680"/>
                </a:cubicBezTo>
                <a:close/>
                <a:moveTo>
                  <a:pt x="38235" y="79828"/>
                </a:moveTo>
                <a:cubicBezTo>
                  <a:pt x="36587" y="78180"/>
                  <a:pt x="36587" y="75535"/>
                  <a:pt x="38235" y="73887"/>
                </a:cubicBezTo>
                <a:lnTo>
                  <a:pt x="46273" y="65829"/>
                </a:lnTo>
                <a:cubicBezTo>
                  <a:pt x="47921" y="64201"/>
                  <a:pt x="50566" y="64201"/>
                  <a:pt x="52215" y="65829"/>
                </a:cubicBezTo>
                <a:lnTo>
                  <a:pt x="60273" y="73887"/>
                </a:lnTo>
                <a:cubicBezTo>
                  <a:pt x="61901" y="75535"/>
                  <a:pt x="61901" y="78180"/>
                  <a:pt x="60273" y="79828"/>
                </a:cubicBezTo>
                <a:lnTo>
                  <a:pt x="52215" y="87887"/>
                </a:lnTo>
                <a:cubicBezTo>
                  <a:pt x="50587" y="89514"/>
                  <a:pt x="47921" y="89514"/>
                  <a:pt x="46293" y="87887"/>
                </a:cubicBezTo>
                <a:close/>
                <a:moveTo>
                  <a:pt x="54066" y="89738"/>
                </a:moveTo>
                <a:lnTo>
                  <a:pt x="62124" y="81680"/>
                </a:lnTo>
                <a:cubicBezTo>
                  <a:pt x="63752" y="80032"/>
                  <a:pt x="66418" y="80032"/>
                  <a:pt x="68046" y="81680"/>
                </a:cubicBezTo>
                <a:lnTo>
                  <a:pt x="76104" y="89738"/>
                </a:lnTo>
                <a:cubicBezTo>
                  <a:pt x="77752" y="91366"/>
                  <a:pt x="77752" y="94032"/>
                  <a:pt x="76104" y="95660"/>
                </a:cubicBezTo>
                <a:lnTo>
                  <a:pt x="68046" y="103718"/>
                </a:lnTo>
                <a:cubicBezTo>
                  <a:pt x="66418" y="105346"/>
                  <a:pt x="63752" y="105346"/>
                  <a:pt x="62124" y="103718"/>
                </a:cubicBezTo>
                <a:lnTo>
                  <a:pt x="54066" y="95660"/>
                </a:lnTo>
                <a:cubicBezTo>
                  <a:pt x="52438" y="94032"/>
                  <a:pt x="52438" y="91366"/>
                  <a:pt x="54066" y="89738"/>
                </a:cubicBezTo>
                <a:close/>
                <a:moveTo>
                  <a:pt x="69491" y="79828"/>
                </a:moveTo>
                <a:cubicBezTo>
                  <a:pt x="67842" y="78180"/>
                  <a:pt x="67842" y="75535"/>
                  <a:pt x="69491" y="73887"/>
                </a:cubicBezTo>
                <a:lnTo>
                  <a:pt x="77528" y="65829"/>
                </a:lnTo>
                <a:cubicBezTo>
                  <a:pt x="79176" y="64201"/>
                  <a:pt x="81822" y="64201"/>
                  <a:pt x="83470" y="65829"/>
                </a:cubicBezTo>
                <a:lnTo>
                  <a:pt x="91528" y="73887"/>
                </a:lnTo>
                <a:cubicBezTo>
                  <a:pt x="93156" y="75535"/>
                  <a:pt x="93156" y="78180"/>
                  <a:pt x="91528" y="79828"/>
                </a:cubicBezTo>
                <a:lnTo>
                  <a:pt x="83470" y="87887"/>
                </a:lnTo>
                <a:cubicBezTo>
                  <a:pt x="81842" y="89514"/>
                  <a:pt x="79176" y="89514"/>
                  <a:pt x="77549" y="87887"/>
                </a:cubicBezTo>
                <a:close/>
                <a:moveTo>
                  <a:pt x="85322" y="89738"/>
                </a:moveTo>
                <a:lnTo>
                  <a:pt x="93380" y="81680"/>
                </a:lnTo>
                <a:cubicBezTo>
                  <a:pt x="95008" y="80032"/>
                  <a:pt x="97673" y="80032"/>
                  <a:pt x="99301" y="81680"/>
                </a:cubicBezTo>
                <a:lnTo>
                  <a:pt x="107359" y="89738"/>
                </a:lnTo>
                <a:cubicBezTo>
                  <a:pt x="109007" y="91366"/>
                  <a:pt x="109007" y="94032"/>
                  <a:pt x="107359" y="95660"/>
                </a:cubicBezTo>
                <a:lnTo>
                  <a:pt x="99301" y="103718"/>
                </a:lnTo>
                <a:cubicBezTo>
                  <a:pt x="97673" y="105346"/>
                  <a:pt x="95008" y="105346"/>
                  <a:pt x="93380" y="103718"/>
                </a:cubicBezTo>
                <a:lnTo>
                  <a:pt x="85322" y="95660"/>
                </a:lnTo>
                <a:cubicBezTo>
                  <a:pt x="83694" y="94032"/>
                  <a:pt x="83694" y="91366"/>
                  <a:pt x="85322" y="89738"/>
                </a:cubicBezTo>
                <a:close/>
                <a:moveTo>
                  <a:pt x="100746" y="79828"/>
                </a:moveTo>
                <a:cubicBezTo>
                  <a:pt x="99098" y="78180"/>
                  <a:pt x="99098" y="75535"/>
                  <a:pt x="100746" y="73887"/>
                </a:cubicBezTo>
                <a:lnTo>
                  <a:pt x="108784" y="65829"/>
                </a:lnTo>
                <a:cubicBezTo>
                  <a:pt x="110412" y="64201"/>
                  <a:pt x="113077" y="64201"/>
                  <a:pt x="114725" y="65829"/>
                </a:cubicBezTo>
                <a:lnTo>
                  <a:pt x="122783" y="73887"/>
                </a:lnTo>
                <a:cubicBezTo>
                  <a:pt x="124411" y="75535"/>
                  <a:pt x="124411" y="78180"/>
                  <a:pt x="122783" y="79828"/>
                </a:cubicBezTo>
                <a:lnTo>
                  <a:pt x="114725" y="87887"/>
                </a:lnTo>
                <a:cubicBezTo>
                  <a:pt x="113077" y="89514"/>
                  <a:pt x="110432" y="89514"/>
                  <a:pt x="108784" y="87887"/>
                </a:cubicBezTo>
                <a:close/>
                <a:moveTo>
                  <a:pt x="116577" y="89738"/>
                </a:moveTo>
                <a:lnTo>
                  <a:pt x="124635" y="81680"/>
                </a:lnTo>
                <a:cubicBezTo>
                  <a:pt x="126263" y="80032"/>
                  <a:pt x="128929" y="80032"/>
                  <a:pt x="130557" y="81680"/>
                </a:cubicBezTo>
                <a:lnTo>
                  <a:pt x="138615" y="89738"/>
                </a:lnTo>
                <a:cubicBezTo>
                  <a:pt x="140263" y="91366"/>
                  <a:pt x="140263" y="94032"/>
                  <a:pt x="138615" y="95660"/>
                </a:cubicBezTo>
                <a:lnTo>
                  <a:pt x="130557" y="103718"/>
                </a:lnTo>
                <a:cubicBezTo>
                  <a:pt x="128929" y="105346"/>
                  <a:pt x="126263" y="105346"/>
                  <a:pt x="124635" y="103718"/>
                </a:cubicBezTo>
                <a:lnTo>
                  <a:pt x="116577" y="95660"/>
                </a:lnTo>
                <a:cubicBezTo>
                  <a:pt x="114929" y="94032"/>
                  <a:pt x="114929" y="91366"/>
                  <a:pt x="116577" y="89738"/>
                </a:cubicBezTo>
                <a:close/>
                <a:moveTo>
                  <a:pt x="131981" y="79828"/>
                </a:moveTo>
                <a:cubicBezTo>
                  <a:pt x="130353" y="78180"/>
                  <a:pt x="130353" y="75535"/>
                  <a:pt x="131981" y="73887"/>
                </a:cubicBezTo>
                <a:lnTo>
                  <a:pt x="140039" y="65829"/>
                </a:lnTo>
                <a:cubicBezTo>
                  <a:pt x="141687" y="64201"/>
                  <a:pt x="144333" y="64201"/>
                  <a:pt x="145981" y="65829"/>
                </a:cubicBezTo>
                <a:lnTo>
                  <a:pt x="154039" y="73887"/>
                </a:lnTo>
                <a:cubicBezTo>
                  <a:pt x="155667" y="75535"/>
                  <a:pt x="155667" y="78180"/>
                  <a:pt x="154039" y="79828"/>
                </a:cubicBezTo>
                <a:lnTo>
                  <a:pt x="145981" y="87887"/>
                </a:lnTo>
                <a:cubicBezTo>
                  <a:pt x="144333" y="89514"/>
                  <a:pt x="141687" y="89514"/>
                  <a:pt x="140039" y="87887"/>
                </a:cubicBezTo>
                <a:close/>
                <a:moveTo>
                  <a:pt x="147833" y="89738"/>
                </a:moveTo>
                <a:lnTo>
                  <a:pt x="155891" y="81680"/>
                </a:lnTo>
                <a:cubicBezTo>
                  <a:pt x="157518" y="80032"/>
                  <a:pt x="160184" y="80032"/>
                  <a:pt x="161812" y="81680"/>
                </a:cubicBezTo>
                <a:lnTo>
                  <a:pt x="169870" y="89738"/>
                </a:lnTo>
                <a:cubicBezTo>
                  <a:pt x="171498" y="91366"/>
                  <a:pt x="171498" y="94032"/>
                  <a:pt x="169870" y="95660"/>
                </a:cubicBezTo>
                <a:lnTo>
                  <a:pt x="161812" y="103718"/>
                </a:lnTo>
                <a:cubicBezTo>
                  <a:pt x="160184" y="105366"/>
                  <a:pt x="157518" y="105366"/>
                  <a:pt x="155891" y="103718"/>
                </a:cubicBezTo>
                <a:lnTo>
                  <a:pt x="147833" y="95660"/>
                </a:lnTo>
                <a:cubicBezTo>
                  <a:pt x="146184" y="94032"/>
                  <a:pt x="146184" y="91366"/>
                  <a:pt x="147833" y="89738"/>
                </a:cubicBezTo>
                <a:close/>
                <a:moveTo>
                  <a:pt x="163236" y="79828"/>
                </a:moveTo>
                <a:cubicBezTo>
                  <a:pt x="161609" y="78180"/>
                  <a:pt x="161609" y="75535"/>
                  <a:pt x="163236" y="73887"/>
                </a:cubicBezTo>
                <a:lnTo>
                  <a:pt x="171294" y="65829"/>
                </a:lnTo>
                <a:cubicBezTo>
                  <a:pt x="172943" y="64201"/>
                  <a:pt x="175588" y="64201"/>
                  <a:pt x="177236" y="65829"/>
                </a:cubicBezTo>
                <a:lnTo>
                  <a:pt x="185294" y="73887"/>
                </a:lnTo>
                <a:cubicBezTo>
                  <a:pt x="186922" y="75535"/>
                  <a:pt x="186922" y="78180"/>
                  <a:pt x="185294" y="79828"/>
                </a:cubicBezTo>
                <a:lnTo>
                  <a:pt x="177236" y="87887"/>
                </a:lnTo>
                <a:cubicBezTo>
                  <a:pt x="175588" y="89514"/>
                  <a:pt x="172943" y="89514"/>
                  <a:pt x="171294" y="87887"/>
                </a:cubicBezTo>
                <a:close/>
                <a:moveTo>
                  <a:pt x="179088" y="89738"/>
                </a:moveTo>
                <a:lnTo>
                  <a:pt x="187146" y="81680"/>
                </a:lnTo>
                <a:cubicBezTo>
                  <a:pt x="188774" y="80032"/>
                  <a:pt x="191440" y="80032"/>
                  <a:pt x="193067" y="81680"/>
                </a:cubicBezTo>
                <a:lnTo>
                  <a:pt x="201125" y="89738"/>
                </a:lnTo>
                <a:cubicBezTo>
                  <a:pt x="202753" y="91366"/>
                  <a:pt x="202753" y="94032"/>
                  <a:pt x="201125" y="95660"/>
                </a:cubicBezTo>
                <a:lnTo>
                  <a:pt x="193067" y="103718"/>
                </a:lnTo>
                <a:cubicBezTo>
                  <a:pt x="191440" y="105346"/>
                  <a:pt x="188774" y="105346"/>
                  <a:pt x="187146" y="103718"/>
                </a:cubicBezTo>
                <a:lnTo>
                  <a:pt x="179088" y="95660"/>
                </a:lnTo>
                <a:cubicBezTo>
                  <a:pt x="177440" y="94032"/>
                  <a:pt x="177440" y="91366"/>
                  <a:pt x="179088" y="89738"/>
                </a:cubicBezTo>
                <a:close/>
                <a:moveTo>
                  <a:pt x="194512" y="79828"/>
                </a:moveTo>
                <a:cubicBezTo>
                  <a:pt x="192864" y="78180"/>
                  <a:pt x="192864" y="75535"/>
                  <a:pt x="194512" y="73887"/>
                </a:cubicBezTo>
                <a:lnTo>
                  <a:pt x="202550" y="65829"/>
                </a:lnTo>
                <a:cubicBezTo>
                  <a:pt x="204198" y="64201"/>
                  <a:pt x="206843" y="64201"/>
                  <a:pt x="208492" y="65829"/>
                </a:cubicBezTo>
                <a:lnTo>
                  <a:pt x="216550" y="73887"/>
                </a:lnTo>
                <a:cubicBezTo>
                  <a:pt x="218178" y="75535"/>
                  <a:pt x="218178" y="78180"/>
                  <a:pt x="216550" y="79828"/>
                </a:cubicBezTo>
                <a:lnTo>
                  <a:pt x="208492" y="87887"/>
                </a:lnTo>
                <a:cubicBezTo>
                  <a:pt x="206843" y="89514"/>
                  <a:pt x="204198" y="89514"/>
                  <a:pt x="202550" y="87887"/>
                </a:cubicBezTo>
                <a:close/>
                <a:moveTo>
                  <a:pt x="202550" y="56631"/>
                </a:moveTo>
                <a:lnTo>
                  <a:pt x="194512" y="48573"/>
                </a:lnTo>
                <a:cubicBezTo>
                  <a:pt x="192864" y="46925"/>
                  <a:pt x="192864" y="44279"/>
                  <a:pt x="194512" y="42631"/>
                </a:cubicBezTo>
                <a:lnTo>
                  <a:pt x="202550" y="34573"/>
                </a:lnTo>
                <a:cubicBezTo>
                  <a:pt x="204198" y="32945"/>
                  <a:pt x="206843" y="32945"/>
                  <a:pt x="208492" y="34573"/>
                </a:cubicBezTo>
                <a:lnTo>
                  <a:pt x="216550" y="42631"/>
                </a:lnTo>
                <a:cubicBezTo>
                  <a:pt x="218178" y="44279"/>
                  <a:pt x="218178" y="46925"/>
                  <a:pt x="216550" y="48573"/>
                </a:cubicBezTo>
                <a:lnTo>
                  <a:pt x="208492" y="56631"/>
                </a:lnTo>
                <a:cubicBezTo>
                  <a:pt x="206843" y="58259"/>
                  <a:pt x="204198" y="58259"/>
                  <a:pt x="202550" y="56631"/>
                </a:cubicBezTo>
                <a:close/>
                <a:moveTo>
                  <a:pt x="193067" y="19169"/>
                </a:moveTo>
                <a:lnTo>
                  <a:pt x="201125" y="27227"/>
                </a:lnTo>
                <a:cubicBezTo>
                  <a:pt x="202774" y="28855"/>
                  <a:pt x="202774" y="31521"/>
                  <a:pt x="201125" y="33149"/>
                </a:cubicBezTo>
                <a:lnTo>
                  <a:pt x="193067" y="41207"/>
                </a:lnTo>
                <a:cubicBezTo>
                  <a:pt x="191440" y="42855"/>
                  <a:pt x="188774" y="42855"/>
                  <a:pt x="187146" y="41207"/>
                </a:cubicBezTo>
                <a:lnTo>
                  <a:pt x="179088" y="33149"/>
                </a:lnTo>
                <a:cubicBezTo>
                  <a:pt x="177440" y="31521"/>
                  <a:pt x="177440" y="28855"/>
                  <a:pt x="179088" y="27227"/>
                </a:cubicBezTo>
                <a:lnTo>
                  <a:pt x="187146" y="19169"/>
                </a:lnTo>
                <a:cubicBezTo>
                  <a:pt x="188774" y="17541"/>
                  <a:pt x="191440" y="17541"/>
                  <a:pt x="193067" y="19169"/>
                </a:cubicBezTo>
                <a:close/>
                <a:moveTo>
                  <a:pt x="163236" y="11376"/>
                </a:moveTo>
                <a:lnTo>
                  <a:pt x="171294" y="3318"/>
                </a:lnTo>
                <a:cubicBezTo>
                  <a:pt x="172943" y="1690"/>
                  <a:pt x="175588" y="1690"/>
                  <a:pt x="177236" y="3318"/>
                </a:cubicBezTo>
                <a:lnTo>
                  <a:pt x="185294" y="11376"/>
                </a:lnTo>
                <a:cubicBezTo>
                  <a:pt x="186922" y="13024"/>
                  <a:pt x="186922" y="15669"/>
                  <a:pt x="185294" y="17318"/>
                </a:cubicBezTo>
                <a:lnTo>
                  <a:pt x="177236" y="25376"/>
                </a:lnTo>
                <a:cubicBezTo>
                  <a:pt x="175588" y="27003"/>
                  <a:pt x="172943" y="27003"/>
                  <a:pt x="171294" y="25376"/>
                </a:cubicBezTo>
                <a:lnTo>
                  <a:pt x="163236" y="17318"/>
                </a:lnTo>
                <a:cubicBezTo>
                  <a:pt x="161609" y="15669"/>
                  <a:pt x="161609" y="13024"/>
                  <a:pt x="163236" y="11376"/>
                </a:cubicBezTo>
                <a:close/>
                <a:moveTo>
                  <a:pt x="161812" y="19169"/>
                </a:moveTo>
                <a:lnTo>
                  <a:pt x="169870" y="27227"/>
                </a:lnTo>
                <a:cubicBezTo>
                  <a:pt x="171518" y="28855"/>
                  <a:pt x="171518" y="31521"/>
                  <a:pt x="169870" y="33149"/>
                </a:cubicBezTo>
                <a:lnTo>
                  <a:pt x="161812" y="41207"/>
                </a:lnTo>
                <a:cubicBezTo>
                  <a:pt x="160184" y="42855"/>
                  <a:pt x="157518" y="42855"/>
                  <a:pt x="155891" y="41207"/>
                </a:cubicBezTo>
                <a:lnTo>
                  <a:pt x="147833" y="33149"/>
                </a:lnTo>
                <a:cubicBezTo>
                  <a:pt x="146184" y="31521"/>
                  <a:pt x="146184" y="28855"/>
                  <a:pt x="147833" y="27227"/>
                </a:cubicBezTo>
                <a:lnTo>
                  <a:pt x="155891" y="19169"/>
                </a:lnTo>
                <a:cubicBezTo>
                  <a:pt x="157518" y="17521"/>
                  <a:pt x="160184" y="17521"/>
                  <a:pt x="161812" y="19169"/>
                </a:cubicBezTo>
                <a:close/>
                <a:moveTo>
                  <a:pt x="132001" y="11376"/>
                </a:moveTo>
                <a:lnTo>
                  <a:pt x="140039" y="3318"/>
                </a:lnTo>
                <a:cubicBezTo>
                  <a:pt x="141687" y="1690"/>
                  <a:pt x="144333" y="1690"/>
                  <a:pt x="145981" y="3318"/>
                </a:cubicBezTo>
                <a:lnTo>
                  <a:pt x="154039" y="11376"/>
                </a:lnTo>
                <a:cubicBezTo>
                  <a:pt x="155667" y="13024"/>
                  <a:pt x="155667" y="15669"/>
                  <a:pt x="154039" y="17318"/>
                </a:cubicBezTo>
                <a:lnTo>
                  <a:pt x="145981" y="25376"/>
                </a:lnTo>
                <a:cubicBezTo>
                  <a:pt x="144333" y="27003"/>
                  <a:pt x="141687" y="27003"/>
                  <a:pt x="140039" y="25376"/>
                </a:cubicBezTo>
                <a:lnTo>
                  <a:pt x="132001" y="17318"/>
                </a:lnTo>
                <a:cubicBezTo>
                  <a:pt x="130353" y="15669"/>
                  <a:pt x="130353" y="13024"/>
                  <a:pt x="132001" y="11376"/>
                </a:cubicBezTo>
                <a:close/>
                <a:moveTo>
                  <a:pt x="130557" y="19169"/>
                </a:moveTo>
                <a:lnTo>
                  <a:pt x="138615" y="27227"/>
                </a:lnTo>
                <a:cubicBezTo>
                  <a:pt x="140263" y="28855"/>
                  <a:pt x="140263" y="31521"/>
                  <a:pt x="138615" y="33149"/>
                </a:cubicBezTo>
                <a:lnTo>
                  <a:pt x="130557" y="41207"/>
                </a:lnTo>
                <a:cubicBezTo>
                  <a:pt x="128929" y="42855"/>
                  <a:pt x="126263" y="42855"/>
                  <a:pt x="124635" y="41207"/>
                </a:cubicBezTo>
                <a:lnTo>
                  <a:pt x="116577" y="33149"/>
                </a:lnTo>
                <a:cubicBezTo>
                  <a:pt x="114929" y="31521"/>
                  <a:pt x="114929" y="28855"/>
                  <a:pt x="116577" y="27227"/>
                </a:cubicBezTo>
                <a:lnTo>
                  <a:pt x="124635" y="19169"/>
                </a:lnTo>
                <a:cubicBezTo>
                  <a:pt x="126263" y="17541"/>
                  <a:pt x="128929" y="17541"/>
                  <a:pt x="130557" y="19169"/>
                </a:cubicBezTo>
                <a:close/>
                <a:moveTo>
                  <a:pt x="100746" y="11376"/>
                </a:moveTo>
                <a:lnTo>
                  <a:pt x="108784" y="3338"/>
                </a:lnTo>
                <a:cubicBezTo>
                  <a:pt x="110412" y="1690"/>
                  <a:pt x="113077" y="1690"/>
                  <a:pt x="114725" y="3338"/>
                </a:cubicBezTo>
                <a:lnTo>
                  <a:pt x="122783" y="11376"/>
                </a:lnTo>
                <a:cubicBezTo>
                  <a:pt x="124411" y="13024"/>
                  <a:pt x="124411" y="15669"/>
                  <a:pt x="122783" y="17318"/>
                </a:cubicBezTo>
                <a:lnTo>
                  <a:pt x="114725" y="25376"/>
                </a:lnTo>
                <a:cubicBezTo>
                  <a:pt x="113077" y="27003"/>
                  <a:pt x="110432" y="27003"/>
                  <a:pt x="108784" y="25376"/>
                </a:cubicBezTo>
                <a:lnTo>
                  <a:pt x="100726" y="17318"/>
                </a:lnTo>
                <a:cubicBezTo>
                  <a:pt x="99098" y="15669"/>
                  <a:pt x="99098" y="13024"/>
                  <a:pt x="100746" y="11376"/>
                </a:cubicBezTo>
                <a:close/>
                <a:moveTo>
                  <a:pt x="99322" y="19169"/>
                </a:moveTo>
                <a:lnTo>
                  <a:pt x="107359" y="27227"/>
                </a:lnTo>
                <a:cubicBezTo>
                  <a:pt x="109007" y="28855"/>
                  <a:pt x="109007" y="31521"/>
                  <a:pt x="107359" y="33149"/>
                </a:cubicBezTo>
                <a:lnTo>
                  <a:pt x="99322" y="41207"/>
                </a:lnTo>
                <a:cubicBezTo>
                  <a:pt x="97673" y="42855"/>
                  <a:pt x="95008" y="42855"/>
                  <a:pt x="93380" y="41207"/>
                </a:cubicBezTo>
                <a:lnTo>
                  <a:pt x="85322" y="33149"/>
                </a:lnTo>
                <a:cubicBezTo>
                  <a:pt x="83694" y="31521"/>
                  <a:pt x="83694" y="28855"/>
                  <a:pt x="85322" y="27227"/>
                </a:cubicBezTo>
                <a:lnTo>
                  <a:pt x="93380" y="19169"/>
                </a:lnTo>
                <a:cubicBezTo>
                  <a:pt x="95008" y="17541"/>
                  <a:pt x="97673" y="17541"/>
                  <a:pt x="99322" y="19169"/>
                </a:cubicBezTo>
                <a:close/>
                <a:moveTo>
                  <a:pt x="69491" y="11376"/>
                </a:moveTo>
                <a:lnTo>
                  <a:pt x="77549" y="3318"/>
                </a:lnTo>
                <a:cubicBezTo>
                  <a:pt x="79176" y="1690"/>
                  <a:pt x="81842" y="1690"/>
                  <a:pt x="83470" y="3318"/>
                </a:cubicBezTo>
                <a:lnTo>
                  <a:pt x="91528" y="11376"/>
                </a:lnTo>
                <a:cubicBezTo>
                  <a:pt x="93156" y="13024"/>
                  <a:pt x="93156" y="15669"/>
                  <a:pt x="91528" y="17318"/>
                </a:cubicBezTo>
                <a:lnTo>
                  <a:pt x="83470" y="25376"/>
                </a:lnTo>
                <a:cubicBezTo>
                  <a:pt x="81842" y="27003"/>
                  <a:pt x="79176" y="27003"/>
                  <a:pt x="77549" y="25376"/>
                </a:cubicBezTo>
                <a:lnTo>
                  <a:pt x="69491" y="17318"/>
                </a:lnTo>
                <a:cubicBezTo>
                  <a:pt x="67842" y="15669"/>
                  <a:pt x="67842" y="13024"/>
                  <a:pt x="69491" y="11376"/>
                </a:cubicBezTo>
                <a:close/>
                <a:moveTo>
                  <a:pt x="68066" y="19169"/>
                </a:moveTo>
                <a:lnTo>
                  <a:pt x="76104" y="27227"/>
                </a:lnTo>
                <a:cubicBezTo>
                  <a:pt x="77752" y="28855"/>
                  <a:pt x="77752" y="31521"/>
                  <a:pt x="76104" y="33149"/>
                </a:cubicBezTo>
                <a:lnTo>
                  <a:pt x="68066" y="41207"/>
                </a:lnTo>
                <a:cubicBezTo>
                  <a:pt x="66418" y="42855"/>
                  <a:pt x="63752" y="42855"/>
                  <a:pt x="62124" y="41207"/>
                </a:cubicBezTo>
                <a:lnTo>
                  <a:pt x="54066" y="33149"/>
                </a:lnTo>
                <a:cubicBezTo>
                  <a:pt x="52438" y="31521"/>
                  <a:pt x="52438" y="28855"/>
                  <a:pt x="54066" y="27227"/>
                </a:cubicBezTo>
                <a:lnTo>
                  <a:pt x="62124" y="19169"/>
                </a:lnTo>
                <a:cubicBezTo>
                  <a:pt x="63752" y="17541"/>
                  <a:pt x="66418" y="17541"/>
                  <a:pt x="68066" y="19169"/>
                </a:cubicBezTo>
                <a:close/>
                <a:moveTo>
                  <a:pt x="38235" y="11376"/>
                </a:moveTo>
                <a:lnTo>
                  <a:pt x="46293" y="3318"/>
                </a:lnTo>
                <a:cubicBezTo>
                  <a:pt x="47921" y="1690"/>
                  <a:pt x="50587" y="1690"/>
                  <a:pt x="52215" y="3318"/>
                </a:cubicBezTo>
                <a:lnTo>
                  <a:pt x="60273" y="11376"/>
                </a:lnTo>
                <a:cubicBezTo>
                  <a:pt x="61901" y="13024"/>
                  <a:pt x="61901" y="15669"/>
                  <a:pt x="60273" y="17318"/>
                </a:cubicBezTo>
                <a:lnTo>
                  <a:pt x="52215" y="25376"/>
                </a:lnTo>
                <a:cubicBezTo>
                  <a:pt x="50587" y="27003"/>
                  <a:pt x="47921" y="27003"/>
                  <a:pt x="46293" y="25376"/>
                </a:cubicBezTo>
                <a:lnTo>
                  <a:pt x="38235" y="17318"/>
                </a:lnTo>
                <a:cubicBezTo>
                  <a:pt x="36587" y="15669"/>
                  <a:pt x="36587" y="13024"/>
                  <a:pt x="38235" y="11376"/>
                </a:cubicBezTo>
                <a:close/>
                <a:moveTo>
                  <a:pt x="36811" y="19169"/>
                </a:moveTo>
                <a:lnTo>
                  <a:pt x="44848" y="27227"/>
                </a:lnTo>
                <a:cubicBezTo>
                  <a:pt x="46497" y="28855"/>
                  <a:pt x="46497" y="31521"/>
                  <a:pt x="44848" y="33149"/>
                </a:cubicBezTo>
                <a:lnTo>
                  <a:pt x="36811" y="41207"/>
                </a:lnTo>
                <a:cubicBezTo>
                  <a:pt x="35163" y="42855"/>
                  <a:pt x="32497" y="42855"/>
                  <a:pt x="30869" y="41207"/>
                </a:cubicBezTo>
                <a:lnTo>
                  <a:pt x="22811" y="33149"/>
                </a:lnTo>
                <a:cubicBezTo>
                  <a:pt x="21163" y="31521"/>
                  <a:pt x="21163" y="28855"/>
                  <a:pt x="22811" y="27227"/>
                </a:cubicBezTo>
                <a:lnTo>
                  <a:pt x="30869" y="19169"/>
                </a:lnTo>
                <a:cubicBezTo>
                  <a:pt x="32497" y="17521"/>
                  <a:pt x="35163" y="17521"/>
                  <a:pt x="36811" y="19169"/>
                </a:cubicBezTo>
                <a:close/>
                <a:moveTo>
                  <a:pt x="6980" y="11376"/>
                </a:moveTo>
                <a:lnTo>
                  <a:pt x="15038" y="3338"/>
                </a:lnTo>
                <a:cubicBezTo>
                  <a:pt x="16666" y="1690"/>
                  <a:pt x="19331" y="1690"/>
                  <a:pt x="20959" y="3338"/>
                </a:cubicBezTo>
                <a:lnTo>
                  <a:pt x="29017" y="11376"/>
                </a:lnTo>
                <a:cubicBezTo>
                  <a:pt x="30645" y="13024"/>
                  <a:pt x="30645" y="15669"/>
                  <a:pt x="29017" y="17318"/>
                </a:cubicBezTo>
                <a:lnTo>
                  <a:pt x="20959" y="25376"/>
                </a:lnTo>
                <a:cubicBezTo>
                  <a:pt x="19331" y="27003"/>
                  <a:pt x="16666" y="27003"/>
                  <a:pt x="15038" y="25376"/>
                </a:cubicBezTo>
                <a:lnTo>
                  <a:pt x="6980" y="17318"/>
                </a:lnTo>
                <a:cubicBezTo>
                  <a:pt x="5332" y="15669"/>
                  <a:pt x="5332" y="13024"/>
                  <a:pt x="6980" y="11376"/>
                </a:cubicBezTo>
                <a:close/>
                <a:moveTo>
                  <a:pt x="6980" y="42631"/>
                </a:moveTo>
                <a:lnTo>
                  <a:pt x="15038" y="34573"/>
                </a:lnTo>
                <a:cubicBezTo>
                  <a:pt x="16666" y="32945"/>
                  <a:pt x="19331" y="32945"/>
                  <a:pt x="20959" y="34573"/>
                </a:cubicBezTo>
                <a:lnTo>
                  <a:pt x="29017" y="42631"/>
                </a:lnTo>
                <a:cubicBezTo>
                  <a:pt x="30645" y="44279"/>
                  <a:pt x="30645" y="46925"/>
                  <a:pt x="29017" y="48573"/>
                </a:cubicBezTo>
                <a:lnTo>
                  <a:pt x="20959" y="56631"/>
                </a:lnTo>
                <a:cubicBezTo>
                  <a:pt x="19331" y="58259"/>
                  <a:pt x="16666" y="58259"/>
                  <a:pt x="15038" y="56631"/>
                </a:cubicBezTo>
                <a:lnTo>
                  <a:pt x="6980" y="48573"/>
                </a:lnTo>
                <a:cubicBezTo>
                  <a:pt x="5332" y="46925"/>
                  <a:pt x="5332" y="44279"/>
                  <a:pt x="6980" y="42631"/>
                </a:cubicBezTo>
                <a:close/>
                <a:moveTo>
                  <a:pt x="6980" y="73887"/>
                </a:moveTo>
                <a:lnTo>
                  <a:pt x="15038" y="65829"/>
                </a:lnTo>
                <a:cubicBezTo>
                  <a:pt x="16666" y="64201"/>
                  <a:pt x="19331" y="64201"/>
                  <a:pt x="20959" y="65829"/>
                </a:cubicBezTo>
                <a:lnTo>
                  <a:pt x="29017" y="73887"/>
                </a:lnTo>
                <a:cubicBezTo>
                  <a:pt x="30666" y="75535"/>
                  <a:pt x="30666" y="78180"/>
                  <a:pt x="29017" y="79828"/>
                </a:cubicBezTo>
                <a:lnTo>
                  <a:pt x="20959" y="87887"/>
                </a:lnTo>
                <a:cubicBezTo>
                  <a:pt x="19331" y="89514"/>
                  <a:pt x="16666" y="89514"/>
                  <a:pt x="15038" y="87887"/>
                </a:cubicBezTo>
                <a:lnTo>
                  <a:pt x="6980" y="79828"/>
                </a:lnTo>
                <a:cubicBezTo>
                  <a:pt x="5332" y="78180"/>
                  <a:pt x="5332" y="75535"/>
                  <a:pt x="6980" y="73887"/>
                </a:cubicBezTo>
                <a:close/>
                <a:moveTo>
                  <a:pt x="15038" y="119122"/>
                </a:moveTo>
                <a:lnTo>
                  <a:pt x="6980" y="111084"/>
                </a:lnTo>
                <a:cubicBezTo>
                  <a:pt x="5332" y="109436"/>
                  <a:pt x="5332" y="106770"/>
                  <a:pt x="6980" y="105142"/>
                </a:cubicBezTo>
                <a:lnTo>
                  <a:pt x="15038" y="97084"/>
                </a:lnTo>
                <a:cubicBezTo>
                  <a:pt x="16666" y="95456"/>
                  <a:pt x="19331" y="95456"/>
                  <a:pt x="20959" y="97084"/>
                </a:cubicBezTo>
                <a:lnTo>
                  <a:pt x="29017" y="105142"/>
                </a:lnTo>
                <a:cubicBezTo>
                  <a:pt x="30645" y="106770"/>
                  <a:pt x="30645" y="109436"/>
                  <a:pt x="29017" y="111064"/>
                </a:cubicBezTo>
                <a:lnTo>
                  <a:pt x="20959" y="119122"/>
                </a:lnTo>
                <a:cubicBezTo>
                  <a:pt x="19331" y="120770"/>
                  <a:pt x="16666" y="120770"/>
                  <a:pt x="15038" y="119122"/>
                </a:cubicBezTo>
                <a:close/>
                <a:moveTo>
                  <a:pt x="44869" y="126915"/>
                </a:moveTo>
                <a:lnTo>
                  <a:pt x="36811" y="134994"/>
                </a:lnTo>
                <a:cubicBezTo>
                  <a:pt x="35163" y="136621"/>
                  <a:pt x="32497" y="136621"/>
                  <a:pt x="30869" y="134994"/>
                </a:cubicBezTo>
                <a:lnTo>
                  <a:pt x="22811" y="126915"/>
                </a:lnTo>
                <a:cubicBezTo>
                  <a:pt x="21183" y="125287"/>
                  <a:pt x="21183" y="122622"/>
                  <a:pt x="22811" y="120994"/>
                </a:cubicBezTo>
                <a:lnTo>
                  <a:pt x="30869" y="112936"/>
                </a:lnTo>
                <a:cubicBezTo>
                  <a:pt x="32497" y="111308"/>
                  <a:pt x="35163" y="111308"/>
                  <a:pt x="36790" y="112936"/>
                </a:cubicBezTo>
                <a:lnTo>
                  <a:pt x="44869" y="120994"/>
                </a:lnTo>
                <a:cubicBezTo>
                  <a:pt x="46497" y="122622"/>
                  <a:pt x="46497" y="125287"/>
                  <a:pt x="44869" y="126915"/>
                </a:cubicBezTo>
                <a:close/>
                <a:moveTo>
                  <a:pt x="46293" y="119122"/>
                </a:moveTo>
                <a:lnTo>
                  <a:pt x="38235" y="111084"/>
                </a:lnTo>
                <a:cubicBezTo>
                  <a:pt x="36587" y="109436"/>
                  <a:pt x="36587" y="106770"/>
                  <a:pt x="38235" y="105142"/>
                </a:cubicBezTo>
                <a:lnTo>
                  <a:pt x="46293" y="97084"/>
                </a:lnTo>
                <a:cubicBezTo>
                  <a:pt x="47921" y="95436"/>
                  <a:pt x="50587" y="95436"/>
                  <a:pt x="52215" y="97084"/>
                </a:cubicBezTo>
                <a:lnTo>
                  <a:pt x="60273" y="105142"/>
                </a:lnTo>
                <a:cubicBezTo>
                  <a:pt x="61901" y="106770"/>
                  <a:pt x="61901" y="109436"/>
                  <a:pt x="60273" y="111064"/>
                </a:cubicBezTo>
                <a:lnTo>
                  <a:pt x="52215" y="119122"/>
                </a:lnTo>
                <a:cubicBezTo>
                  <a:pt x="50587" y="120770"/>
                  <a:pt x="47921" y="120770"/>
                  <a:pt x="46293" y="119122"/>
                </a:cubicBezTo>
                <a:close/>
                <a:moveTo>
                  <a:pt x="76104" y="126915"/>
                </a:moveTo>
                <a:lnTo>
                  <a:pt x="68066" y="134994"/>
                </a:lnTo>
                <a:cubicBezTo>
                  <a:pt x="66418" y="136621"/>
                  <a:pt x="63752" y="136621"/>
                  <a:pt x="62124" y="134994"/>
                </a:cubicBezTo>
                <a:lnTo>
                  <a:pt x="54066" y="126915"/>
                </a:lnTo>
                <a:cubicBezTo>
                  <a:pt x="52438" y="125287"/>
                  <a:pt x="52438" y="122622"/>
                  <a:pt x="54066" y="120994"/>
                </a:cubicBezTo>
                <a:lnTo>
                  <a:pt x="62124" y="112936"/>
                </a:lnTo>
                <a:cubicBezTo>
                  <a:pt x="63752" y="111287"/>
                  <a:pt x="66418" y="111287"/>
                  <a:pt x="68066" y="112936"/>
                </a:cubicBezTo>
                <a:lnTo>
                  <a:pt x="76104" y="120994"/>
                </a:lnTo>
                <a:cubicBezTo>
                  <a:pt x="77752" y="122622"/>
                  <a:pt x="77752" y="125287"/>
                  <a:pt x="76104" y="126915"/>
                </a:cubicBezTo>
                <a:close/>
                <a:moveTo>
                  <a:pt x="77549" y="119122"/>
                </a:moveTo>
                <a:lnTo>
                  <a:pt x="69491" y="111084"/>
                </a:lnTo>
                <a:cubicBezTo>
                  <a:pt x="67842" y="109436"/>
                  <a:pt x="67842" y="106770"/>
                  <a:pt x="69491" y="105142"/>
                </a:cubicBezTo>
                <a:lnTo>
                  <a:pt x="77549" y="97084"/>
                </a:lnTo>
                <a:cubicBezTo>
                  <a:pt x="79176" y="95456"/>
                  <a:pt x="81842" y="95456"/>
                  <a:pt x="83470" y="97084"/>
                </a:cubicBezTo>
                <a:lnTo>
                  <a:pt x="91528" y="105142"/>
                </a:lnTo>
                <a:cubicBezTo>
                  <a:pt x="93156" y="106770"/>
                  <a:pt x="93156" y="109436"/>
                  <a:pt x="91528" y="111064"/>
                </a:cubicBezTo>
                <a:lnTo>
                  <a:pt x="83470" y="119122"/>
                </a:lnTo>
                <a:cubicBezTo>
                  <a:pt x="81842" y="120770"/>
                  <a:pt x="79176" y="120770"/>
                  <a:pt x="77549" y="119122"/>
                </a:cubicBezTo>
                <a:close/>
                <a:moveTo>
                  <a:pt x="107359" y="126915"/>
                </a:moveTo>
                <a:lnTo>
                  <a:pt x="99322" y="134994"/>
                </a:lnTo>
                <a:cubicBezTo>
                  <a:pt x="97673" y="136621"/>
                  <a:pt x="95008" y="136621"/>
                  <a:pt x="93380" y="134994"/>
                </a:cubicBezTo>
                <a:lnTo>
                  <a:pt x="85322" y="126936"/>
                </a:lnTo>
                <a:cubicBezTo>
                  <a:pt x="83694" y="125287"/>
                  <a:pt x="83694" y="122642"/>
                  <a:pt x="85322" y="120994"/>
                </a:cubicBezTo>
                <a:lnTo>
                  <a:pt x="93380" y="112936"/>
                </a:lnTo>
                <a:cubicBezTo>
                  <a:pt x="95008" y="111308"/>
                  <a:pt x="97673" y="111308"/>
                  <a:pt x="99322" y="112936"/>
                </a:cubicBezTo>
                <a:lnTo>
                  <a:pt x="107359" y="120994"/>
                </a:lnTo>
                <a:cubicBezTo>
                  <a:pt x="109007" y="122622"/>
                  <a:pt x="109007" y="125287"/>
                  <a:pt x="107359" y="126915"/>
                </a:cubicBezTo>
                <a:close/>
                <a:moveTo>
                  <a:pt x="108784" y="119122"/>
                </a:moveTo>
                <a:lnTo>
                  <a:pt x="100746" y="111084"/>
                </a:lnTo>
                <a:cubicBezTo>
                  <a:pt x="99098" y="109436"/>
                  <a:pt x="99098" y="106770"/>
                  <a:pt x="100746" y="105142"/>
                </a:cubicBezTo>
                <a:lnTo>
                  <a:pt x="108784" y="97084"/>
                </a:lnTo>
                <a:cubicBezTo>
                  <a:pt x="110412" y="95456"/>
                  <a:pt x="113077" y="95456"/>
                  <a:pt x="114725" y="97084"/>
                </a:cubicBezTo>
                <a:lnTo>
                  <a:pt x="122783" y="105142"/>
                </a:lnTo>
                <a:cubicBezTo>
                  <a:pt x="124411" y="106790"/>
                  <a:pt x="124411" y="109436"/>
                  <a:pt x="122783" y="111084"/>
                </a:cubicBezTo>
                <a:lnTo>
                  <a:pt x="114725" y="119122"/>
                </a:lnTo>
                <a:cubicBezTo>
                  <a:pt x="113077" y="120770"/>
                  <a:pt x="110432" y="120770"/>
                  <a:pt x="108784" y="119122"/>
                </a:cubicBezTo>
                <a:close/>
                <a:moveTo>
                  <a:pt x="138615" y="126915"/>
                </a:moveTo>
                <a:lnTo>
                  <a:pt x="130557" y="134994"/>
                </a:lnTo>
                <a:cubicBezTo>
                  <a:pt x="128929" y="136621"/>
                  <a:pt x="126263" y="136621"/>
                  <a:pt x="124635" y="134994"/>
                </a:cubicBezTo>
                <a:lnTo>
                  <a:pt x="116577" y="126936"/>
                </a:lnTo>
                <a:cubicBezTo>
                  <a:pt x="114949" y="125287"/>
                  <a:pt x="114949" y="122642"/>
                  <a:pt x="116577" y="120994"/>
                </a:cubicBezTo>
                <a:lnTo>
                  <a:pt x="124635" y="112936"/>
                </a:lnTo>
                <a:cubicBezTo>
                  <a:pt x="126263" y="111308"/>
                  <a:pt x="128929" y="111308"/>
                  <a:pt x="130557" y="112936"/>
                </a:cubicBezTo>
                <a:lnTo>
                  <a:pt x="138615" y="120994"/>
                </a:lnTo>
                <a:cubicBezTo>
                  <a:pt x="140243" y="122622"/>
                  <a:pt x="140243" y="125287"/>
                  <a:pt x="138615" y="126915"/>
                </a:cubicBezTo>
                <a:close/>
                <a:moveTo>
                  <a:pt x="140039" y="119122"/>
                </a:moveTo>
                <a:lnTo>
                  <a:pt x="132001" y="111084"/>
                </a:lnTo>
                <a:cubicBezTo>
                  <a:pt x="130353" y="109436"/>
                  <a:pt x="130353" y="106770"/>
                  <a:pt x="132001" y="105142"/>
                </a:cubicBezTo>
                <a:lnTo>
                  <a:pt x="140039" y="97084"/>
                </a:lnTo>
                <a:cubicBezTo>
                  <a:pt x="141687" y="95456"/>
                  <a:pt x="144333" y="95456"/>
                  <a:pt x="145981" y="97084"/>
                </a:cubicBezTo>
                <a:lnTo>
                  <a:pt x="154039" y="105142"/>
                </a:lnTo>
                <a:cubicBezTo>
                  <a:pt x="155667" y="106770"/>
                  <a:pt x="155667" y="109436"/>
                  <a:pt x="154039" y="111064"/>
                </a:cubicBezTo>
                <a:lnTo>
                  <a:pt x="145981" y="119122"/>
                </a:lnTo>
                <a:cubicBezTo>
                  <a:pt x="144333" y="120770"/>
                  <a:pt x="141687" y="120770"/>
                  <a:pt x="140039" y="119122"/>
                </a:cubicBezTo>
                <a:close/>
                <a:moveTo>
                  <a:pt x="169870" y="126915"/>
                </a:moveTo>
                <a:lnTo>
                  <a:pt x="161812" y="134994"/>
                </a:lnTo>
                <a:cubicBezTo>
                  <a:pt x="160184" y="136621"/>
                  <a:pt x="157518" y="136621"/>
                  <a:pt x="155891" y="134994"/>
                </a:cubicBezTo>
                <a:lnTo>
                  <a:pt x="147833" y="126936"/>
                </a:lnTo>
                <a:cubicBezTo>
                  <a:pt x="146205" y="125287"/>
                  <a:pt x="146205" y="122642"/>
                  <a:pt x="147833" y="120994"/>
                </a:cubicBezTo>
                <a:lnTo>
                  <a:pt x="155891" y="112936"/>
                </a:lnTo>
                <a:cubicBezTo>
                  <a:pt x="157518" y="111308"/>
                  <a:pt x="160184" y="111308"/>
                  <a:pt x="161812" y="112936"/>
                </a:cubicBezTo>
                <a:lnTo>
                  <a:pt x="169870" y="120994"/>
                </a:lnTo>
                <a:cubicBezTo>
                  <a:pt x="171498" y="122622"/>
                  <a:pt x="171498" y="125287"/>
                  <a:pt x="169870" y="126915"/>
                </a:cubicBezTo>
                <a:close/>
                <a:moveTo>
                  <a:pt x="171294" y="119122"/>
                </a:moveTo>
                <a:lnTo>
                  <a:pt x="163236" y="111084"/>
                </a:lnTo>
                <a:cubicBezTo>
                  <a:pt x="161609" y="109436"/>
                  <a:pt x="161609" y="106770"/>
                  <a:pt x="163236" y="105142"/>
                </a:cubicBezTo>
                <a:lnTo>
                  <a:pt x="171294" y="97084"/>
                </a:lnTo>
                <a:cubicBezTo>
                  <a:pt x="172943" y="95456"/>
                  <a:pt x="175588" y="95456"/>
                  <a:pt x="177236" y="97084"/>
                </a:cubicBezTo>
                <a:lnTo>
                  <a:pt x="185294" y="105142"/>
                </a:lnTo>
                <a:cubicBezTo>
                  <a:pt x="186922" y="106770"/>
                  <a:pt x="186922" y="109436"/>
                  <a:pt x="185294" y="111064"/>
                </a:cubicBezTo>
                <a:lnTo>
                  <a:pt x="177236" y="119122"/>
                </a:lnTo>
                <a:cubicBezTo>
                  <a:pt x="175588" y="120770"/>
                  <a:pt x="172943" y="120770"/>
                  <a:pt x="171294" y="119122"/>
                </a:cubicBezTo>
                <a:close/>
                <a:moveTo>
                  <a:pt x="201125" y="126915"/>
                </a:moveTo>
                <a:lnTo>
                  <a:pt x="193067" y="134994"/>
                </a:lnTo>
                <a:cubicBezTo>
                  <a:pt x="191440" y="136621"/>
                  <a:pt x="188774" y="136621"/>
                  <a:pt x="187146" y="134994"/>
                </a:cubicBezTo>
                <a:lnTo>
                  <a:pt x="179088" y="126936"/>
                </a:lnTo>
                <a:cubicBezTo>
                  <a:pt x="177440" y="125287"/>
                  <a:pt x="177440" y="122642"/>
                  <a:pt x="179088" y="120994"/>
                </a:cubicBezTo>
                <a:lnTo>
                  <a:pt x="187146" y="112936"/>
                </a:lnTo>
                <a:cubicBezTo>
                  <a:pt x="188774" y="111308"/>
                  <a:pt x="191440" y="111308"/>
                  <a:pt x="193067" y="112936"/>
                </a:cubicBezTo>
                <a:lnTo>
                  <a:pt x="201125" y="120994"/>
                </a:lnTo>
                <a:cubicBezTo>
                  <a:pt x="202753" y="122622"/>
                  <a:pt x="202753" y="125287"/>
                  <a:pt x="201125" y="126915"/>
                </a:cubicBezTo>
                <a:close/>
                <a:moveTo>
                  <a:pt x="202550" y="119122"/>
                </a:moveTo>
                <a:lnTo>
                  <a:pt x="194512" y="111084"/>
                </a:lnTo>
                <a:cubicBezTo>
                  <a:pt x="192864" y="109436"/>
                  <a:pt x="192864" y="106770"/>
                  <a:pt x="194512" y="105142"/>
                </a:cubicBezTo>
                <a:lnTo>
                  <a:pt x="202550" y="97084"/>
                </a:lnTo>
                <a:cubicBezTo>
                  <a:pt x="204198" y="95436"/>
                  <a:pt x="206843" y="95436"/>
                  <a:pt x="208492" y="97084"/>
                </a:cubicBezTo>
                <a:lnTo>
                  <a:pt x="216550" y="105142"/>
                </a:lnTo>
                <a:cubicBezTo>
                  <a:pt x="218178" y="106770"/>
                  <a:pt x="218178" y="109436"/>
                  <a:pt x="216550" y="111064"/>
                </a:cubicBezTo>
                <a:lnTo>
                  <a:pt x="208492" y="119122"/>
                </a:lnTo>
                <a:cubicBezTo>
                  <a:pt x="206843" y="120770"/>
                  <a:pt x="204198" y="120770"/>
                  <a:pt x="202550" y="119122"/>
                </a:cubicBezTo>
                <a:close/>
                <a:moveTo>
                  <a:pt x="232381" y="126915"/>
                </a:moveTo>
                <a:lnTo>
                  <a:pt x="224323" y="134994"/>
                </a:lnTo>
                <a:cubicBezTo>
                  <a:pt x="222695" y="136621"/>
                  <a:pt x="220029" y="136621"/>
                  <a:pt x="218401" y="134994"/>
                </a:cubicBezTo>
                <a:lnTo>
                  <a:pt x="210343" y="126936"/>
                </a:lnTo>
                <a:cubicBezTo>
                  <a:pt x="208695" y="125287"/>
                  <a:pt x="208695" y="122642"/>
                  <a:pt x="210343" y="120994"/>
                </a:cubicBezTo>
                <a:lnTo>
                  <a:pt x="218401" y="112936"/>
                </a:lnTo>
                <a:cubicBezTo>
                  <a:pt x="220029" y="111308"/>
                  <a:pt x="222695" y="111308"/>
                  <a:pt x="224323" y="112936"/>
                </a:cubicBezTo>
                <a:lnTo>
                  <a:pt x="232381" y="120994"/>
                </a:lnTo>
                <a:cubicBezTo>
                  <a:pt x="234009" y="122622"/>
                  <a:pt x="234009" y="125287"/>
                  <a:pt x="232381" y="126915"/>
                </a:cubicBezTo>
                <a:close/>
                <a:moveTo>
                  <a:pt x="232381" y="95660"/>
                </a:moveTo>
                <a:lnTo>
                  <a:pt x="224323" y="103718"/>
                </a:lnTo>
                <a:cubicBezTo>
                  <a:pt x="222695" y="105346"/>
                  <a:pt x="220029" y="105346"/>
                  <a:pt x="218401" y="103718"/>
                </a:cubicBezTo>
                <a:lnTo>
                  <a:pt x="210343" y="95660"/>
                </a:lnTo>
                <a:cubicBezTo>
                  <a:pt x="208695" y="94032"/>
                  <a:pt x="208695" y="91366"/>
                  <a:pt x="210343" y="89738"/>
                </a:cubicBezTo>
                <a:lnTo>
                  <a:pt x="218401" y="81680"/>
                </a:lnTo>
                <a:cubicBezTo>
                  <a:pt x="220029" y="80032"/>
                  <a:pt x="222695" y="80032"/>
                  <a:pt x="224323" y="81680"/>
                </a:cubicBezTo>
                <a:lnTo>
                  <a:pt x="232381" y="89738"/>
                </a:lnTo>
                <a:cubicBezTo>
                  <a:pt x="234009" y="91366"/>
                  <a:pt x="234009" y="94032"/>
                  <a:pt x="232381" y="95660"/>
                </a:cubicBezTo>
                <a:close/>
                <a:moveTo>
                  <a:pt x="232381" y="64404"/>
                </a:moveTo>
                <a:lnTo>
                  <a:pt x="224323" y="72462"/>
                </a:lnTo>
                <a:cubicBezTo>
                  <a:pt x="222695" y="74111"/>
                  <a:pt x="220029" y="74111"/>
                  <a:pt x="218401" y="72462"/>
                </a:cubicBezTo>
                <a:lnTo>
                  <a:pt x="210343" y="64404"/>
                </a:lnTo>
                <a:cubicBezTo>
                  <a:pt x="208695" y="62776"/>
                  <a:pt x="208695" y="60111"/>
                  <a:pt x="210343" y="58483"/>
                </a:cubicBezTo>
                <a:lnTo>
                  <a:pt x="218401" y="50425"/>
                </a:lnTo>
                <a:cubicBezTo>
                  <a:pt x="220029" y="48777"/>
                  <a:pt x="222695" y="48777"/>
                  <a:pt x="224323" y="50425"/>
                </a:cubicBezTo>
                <a:lnTo>
                  <a:pt x="232381" y="58483"/>
                </a:lnTo>
                <a:cubicBezTo>
                  <a:pt x="234009" y="60111"/>
                  <a:pt x="234009" y="62776"/>
                  <a:pt x="232381" y="64404"/>
                </a:cubicBezTo>
                <a:close/>
                <a:moveTo>
                  <a:pt x="232381" y="33149"/>
                </a:moveTo>
                <a:lnTo>
                  <a:pt x="224323" y="41207"/>
                </a:lnTo>
                <a:cubicBezTo>
                  <a:pt x="222695" y="42855"/>
                  <a:pt x="220029" y="42855"/>
                  <a:pt x="218401" y="41207"/>
                </a:cubicBezTo>
                <a:lnTo>
                  <a:pt x="210343" y="33149"/>
                </a:lnTo>
                <a:cubicBezTo>
                  <a:pt x="208695" y="31521"/>
                  <a:pt x="208695" y="28855"/>
                  <a:pt x="210343" y="27227"/>
                </a:cubicBezTo>
                <a:lnTo>
                  <a:pt x="218401" y="19169"/>
                </a:lnTo>
                <a:cubicBezTo>
                  <a:pt x="220029" y="17541"/>
                  <a:pt x="222695" y="17541"/>
                  <a:pt x="224323" y="19169"/>
                </a:cubicBezTo>
                <a:lnTo>
                  <a:pt x="232381" y="27227"/>
                </a:lnTo>
                <a:cubicBezTo>
                  <a:pt x="234029" y="28855"/>
                  <a:pt x="234029" y="31521"/>
                  <a:pt x="232381" y="33149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miter lim="20348"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5" name="Google Shape;165;p15"/>
          <p:cNvSpPr/>
          <p:nvPr/>
        </p:nvSpPr>
        <p:spPr>
          <a:xfrm>
            <a:off x="7161213" y="252413"/>
            <a:ext cx="573087" cy="573087"/>
          </a:xfrm>
          <a:custGeom>
            <a:avLst/>
            <a:gdLst/>
            <a:ahLst/>
            <a:cxnLst/>
            <a:rect l="l" t="t" r="r" b="b"/>
            <a:pathLst>
              <a:path w="21652" h="21631" extrusionOk="0">
                <a:moveTo>
                  <a:pt x="1405" y="8282"/>
                </a:moveTo>
                <a:lnTo>
                  <a:pt x="8283" y="1404"/>
                </a:lnTo>
                <a:cubicBezTo>
                  <a:pt x="9687" y="0"/>
                  <a:pt x="11945" y="0"/>
                  <a:pt x="13349" y="1404"/>
                </a:cubicBezTo>
                <a:lnTo>
                  <a:pt x="20248" y="8282"/>
                </a:lnTo>
                <a:cubicBezTo>
                  <a:pt x="21652" y="9686"/>
                  <a:pt x="21652" y="11945"/>
                  <a:pt x="20248" y="13349"/>
                </a:cubicBezTo>
                <a:lnTo>
                  <a:pt x="13349" y="20227"/>
                </a:lnTo>
                <a:cubicBezTo>
                  <a:pt x="11945" y="21631"/>
                  <a:pt x="9687" y="21631"/>
                  <a:pt x="8283" y="20227"/>
                </a:cubicBezTo>
                <a:lnTo>
                  <a:pt x="1405" y="13349"/>
                </a:lnTo>
                <a:cubicBezTo>
                  <a:pt x="1" y="11945"/>
                  <a:pt x="1" y="9686"/>
                  <a:pt x="1405" y="8282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166;p15"/>
          <p:cNvGrpSpPr>
            <a:grpSpLocks/>
          </p:cNvGrpSpPr>
          <p:nvPr/>
        </p:nvGrpSpPr>
        <p:grpSpPr bwMode="auto">
          <a:xfrm flipH="1">
            <a:off x="-227013" y="3759200"/>
            <a:ext cx="2630488" cy="2489200"/>
            <a:chOff x="4799404" y="-4057517"/>
            <a:chExt cx="2630763" cy="2488429"/>
          </a:xfrm>
        </p:grpSpPr>
        <p:grpSp>
          <p:nvGrpSpPr>
            <p:cNvPr id="7" name="Google Shape;167;p15"/>
            <p:cNvGrpSpPr>
              <a:grpSpLocks/>
            </p:cNvGrpSpPr>
            <p:nvPr/>
          </p:nvGrpSpPr>
          <p:grpSpPr bwMode="auto">
            <a:xfrm>
              <a:off x="4799403" y="-3663938"/>
              <a:ext cx="2329106" cy="2094850"/>
              <a:chOff x="11125651" y="2008984"/>
              <a:chExt cx="1037787" cy="933450"/>
            </a:xfrm>
          </p:grpSpPr>
          <p:sp>
            <p:nvSpPr>
              <p:cNvPr id="9" name="Google Shape;168;p15"/>
              <p:cNvSpPr>
                <a:spLocks noChangeArrowheads="1"/>
              </p:cNvSpPr>
              <p:nvPr/>
            </p:nvSpPr>
            <p:spPr bwMode="auto">
              <a:xfrm>
                <a:off x="11125651" y="2008984"/>
                <a:ext cx="933088" cy="933450"/>
              </a:xfrm>
              <a:custGeom>
                <a:avLst/>
                <a:gdLst>
                  <a:gd name="T0" fmla="*/ 0 w 26067"/>
                  <a:gd name="T1" fmla="*/ 0 h 26068"/>
                  <a:gd name="T2" fmla="*/ 26067 w 26067"/>
                  <a:gd name="T3" fmla="*/ 26068 h 26068"/>
                </a:gdLst>
                <a:ahLst/>
                <a:cxnLst/>
                <a:rect l="T0" t="T1" r="T2" b="T3"/>
                <a:pathLst>
                  <a:path w="26067" h="26068" fill="none" extrusionOk="0">
                    <a:moveTo>
                      <a:pt x="26067" y="1"/>
                    </a:moveTo>
                    <a:lnTo>
                      <a:pt x="0" y="26067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miter lim="20348"/>
                <a:headEnd type="none" w="sm" len="sm"/>
                <a:tailEnd type="none" w="sm" len="sm"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ru-RU"/>
              </a:p>
            </p:txBody>
          </p:sp>
          <p:sp>
            <p:nvSpPr>
              <p:cNvPr id="10" name="Google Shape;169;p15"/>
              <p:cNvSpPr>
                <a:spLocks noChangeArrowheads="1"/>
              </p:cNvSpPr>
              <p:nvPr/>
            </p:nvSpPr>
            <p:spPr bwMode="auto">
              <a:xfrm>
                <a:off x="11230350" y="2008984"/>
                <a:ext cx="933088" cy="933450"/>
              </a:xfrm>
              <a:custGeom>
                <a:avLst/>
                <a:gdLst>
                  <a:gd name="T0" fmla="*/ 0 w 26067"/>
                  <a:gd name="T1" fmla="*/ 0 h 26068"/>
                  <a:gd name="T2" fmla="*/ 26067 w 26067"/>
                  <a:gd name="T3" fmla="*/ 26068 h 26068"/>
                </a:gdLst>
                <a:ahLst/>
                <a:cxnLst/>
                <a:rect l="T0" t="T1" r="T2" b="T3"/>
                <a:pathLst>
                  <a:path w="26067" h="26068" fill="none" extrusionOk="0">
                    <a:moveTo>
                      <a:pt x="26067" y="1"/>
                    </a:moveTo>
                    <a:lnTo>
                      <a:pt x="0" y="26067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miter lim="20348"/>
                <a:headEnd type="none" w="sm" len="sm"/>
                <a:tailEnd type="none" w="sm" len="sm"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ru-RU"/>
              </a:p>
            </p:txBody>
          </p:sp>
        </p:grpSp>
        <p:sp>
          <p:nvSpPr>
            <p:cNvPr id="8" name="Google Shape;170;p15"/>
            <p:cNvSpPr/>
            <p:nvPr/>
          </p:nvSpPr>
          <p:spPr>
            <a:xfrm>
              <a:off x="6655385" y="-4057517"/>
              <a:ext cx="774782" cy="774460"/>
            </a:xfrm>
            <a:custGeom>
              <a:avLst/>
              <a:gdLst/>
              <a:ahLst/>
              <a:cxnLst/>
              <a:rect l="l" t="t" r="r" b="b"/>
              <a:pathLst>
                <a:path w="10664" h="10663" extrusionOk="0">
                  <a:moveTo>
                    <a:pt x="692" y="4070"/>
                  </a:moveTo>
                  <a:lnTo>
                    <a:pt x="4091" y="692"/>
                  </a:lnTo>
                  <a:cubicBezTo>
                    <a:pt x="4782" y="0"/>
                    <a:pt x="5881" y="0"/>
                    <a:pt x="6573" y="692"/>
                  </a:cubicBezTo>
                  <a:lnTo>
                    <a:pt x="9971" y="4070"/>
                  </a:lnTo>
                  <a:cubicBezTo>
                    <a:pt x="10663" y="4762"/>
                    <a:pt x="10663" y="5881"/>
                    <a:pt x="9971" y="6573"/>
                  </a:cubicBezTo>
                  <a:lnTo>
                    <a:pt x="6573" y="9971"/>
                  </a:lnTo>
                  <a:cubicBezTo>
                    <a:pt x="5881" y="10663"/>
                    <a:pt x="4782" y="10663"/>
                    <a:pt x="4091" y="9971"/>
                  </a:cubicBezTo>
                  <a:lnTo>
                    <a:pt x="692" y="6573"/>
                  </a:lnTo>
                  <a:cubicBezTo>
                    <a:pt x="0" y="5881"/>
                    <a:pt x="0" y="4762"/>
                    <a:pt x="692" y="407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  <a:effectLst>
              <a:outerShdw blurRad="100013" dist="19050" dir="7440000" algn="bl" rotWithShape="0">
                <a:schemeClr val="accent1">
                  <a:alpha val="25000"/>
                </a:schemeClr>
              </a:outerShdw>
            </a:effectLst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" name="Google Shape;171;p15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4_1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3;p16"/>
          <p:cNvSpPr>
            <a:spLocks noChangeArrowheads="1"/>
          </p:cNvSpPr>
          <p:nvPr/>
        </p:nvSpPr>
        <p:spPr bwMode="auto">
          <a:xfrm>
            <a:off x="5108575" y="-1535113"/>
            <a:ext cx="2093913" cy="2093913"/>
          </a:xfrm>
          <a:custGeom>
            <a:avLst/>
            <a:gdLst>
              <a:gd name="T0" fmla="*/ 0 w 58503"/>
              <a:gd name="T1" fmla="*/ 0 h 58503"/>
              <a:gd name="T2" fmla="*/ 58503 w 58503"/>
              <a:gd name="T3" fmla="*/ 58503 h 58503"/>
            </a:gdLst>
            <a:ahLst/>
            <a:cxnLst/>
            <a:rect l="T0" t="T1" r="T2" b="T3"/>
            <a:pathLst>
              <a:path w="58503" h="58503" extrusionOk="0">
                <a:moveTo>
                  <a:pt x="53985" y="37462"/>
                </a:moveTo>
                <a:lnTo>
                  <a:pt x="37462" y="53985"/>
                </a:lnTo>
                <a:cubicBezTo>
                  <a:pt x="32924" y="58503"/>
                  <a:pt x="25578" y="58503"/>
                  <a:pt x="21061" y="53985"/>
                </a:cubicBezTo>
                <a:lnTo>
                  <a:pt x="4538" y="37462"/>
                </a:lnTo>
                <a:cubicBezTo>
                  <a:pt x="0" y="32925"/>
                  <a:pt x="0" y="25579"/>
                  <a:pt x="4538" y="21041"/>
                </a:cubicBezTo>
                <a:lnTo>
                  <a:pt x="21061" y="4538"/>
                </a:lnTo>
                <a:cubicBezTo>
                  <a:pt x="25578" y="0"/>
                  <a:pt x="32944" y="0"/>
                  <a:pt x="37462" y="4538"/>
                </a:cubicBezTo>
                <a:lnTo>
                  <a:pt x="53985" y="21041"/>
                </a:lnTo>
                <a:cubicBezTo>
                  <a:pt x="58502" y="25579"/>
                  <a:pt x="58502" y="32925"/>
                  <a:pt x="53985" y="37462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tx2"/>
              </a:gs>
            </a:gsLst>
            <a:lin ang="10800000"/>
          </a:gra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4" name="Google Shape;174;p16"/>
          <p:cNvSpPr>
            <a:spLocks noChangeArrowheads="1"/>
          </p:cNvSpPr>
          <p:nvPr/>
        </p:nvSpPr>
        <p:spPr bwMode="auto">
          <a:xfrm>
            <a:off x="-77788" y="-144463"/>
            <a:ext cx="9299576" cy="5432426"/>
          </a:xfrm>
          <a:custGeom>
            <a:avLst/>
            <a:gdLst>
              <a:gd name="T0" fmla="*/ 0 w 236777"/>
              <a:gd name="T1" fmla="*/ 0 h 138291"/>
              <a:gd name="T2" fmla="*/ 236777 w 236777"/>
              <a:gd name="T3" fmla="*/ 138291 h 138291"/>
            </a:gdLst>
            <a:ahLst/>
            <a:cxnLst/>
            <a:rect l="T0" t="T1" r="T2" b="T3"/>
            <a:pathLst>
              <a:path w="236777" h="138291" fill="none" extrusionOk="0">
                <a:moveTo>
                  <a:pt x="0" y="1"/>
                </a:moveTo>
                <a:lnTo>
                  <a:pt x="0" y="138290"/>
                </a:lnTo>
                <a:lnTo>
                  <a:pt x="236776" y="138290"/>
                </a:lnTo>
                <a:lnTo>
                  <a:pt x="236776" y="1"/>
                </a:lnTo>
                <a:close/>
                <a:moveTo>
                  <a:pt x="194512" y="11376"/>
                </a:moveTo>
                <a:lnTo>
                  <a:pt x="202550" y="3318"/>
                </a:lnTo>
                <a:cubicBezTo>
                  <a:pt x="204198" y="1690"/>
                  <a:pt x="206843" y="1690"/>
                  <a:pt x="208492" y="3318"/>
                </a:cubicBezTo>
                <a:lnTo>
                  <a:pt x="216550" y="11376"/>
                </a:lnTo>
                <a:cubicBezTo>
                  <a:pt x="218178" y="13024"/>
                  <a:pt x="218178" y="15669"/>
                  <a:pt x="216550" y="17318"/>
                </a:cubicBezTo>
                <a:lnTo>
                  <a:pt x="208492" y="25376"/>
                </a:lnTo>
                <a:cubicBezTo>
                  <a:pt x="206843" y="27003"/>
                  <a:pt x="204198" y="27003"/>
                  <a:pt x="202550" y="25376"/>
                </a:cubicBezTo>
                <a:lnTo>
                  <a:pt x="194512" y="17318"/>
                </a:lnTo>
                <a:cubicBezTo>
                  <a:pt x="192864" y="15669"/>
                  <a:pt x="192864" y="13024"/>
                  <a:pt x="194512" y="11376"/>
                </a:cubicBezTo>
                <a:close/>
                <a:moveTo>
                  <a:pt x="185294" y="48573"/>
                </a:moveTo>
                <a:lnTo>
                  <a:pt x="177236" y="56631"/>
                </a:lnTo>
                <a:cubicBezTo>
                  <a:pt x="175588" y="58259"/>
                  <a:pt x="172943" y="58259"/>
                  <a:pt x="171294" y="56631"/>
                </a:cubicBezTo>
                <a:lnTo>
                  <a:pt x="163236" y="48573"/>
                </a:lnTo>
                <a:cubicBezTo>
                  <a:pt x="161609" y="46925"/>
                  <a:pt x="161609" y="44279"/>
                  <a:pt x="163236" y="42631"/>
                </a:cubicBezTo>
                <a:lnTo>
                  <a:pt x="171294" y="34573"/>
                </a:lnTo>
                <a:cubicBezTo>
                  <a:pt x="172943" y="32945"/>
                  <a:pt x="175588" y="32945"/>
                  <a:pt x="177236" y="34573"/>
                </a:cubicBezTo>
                <a:lnTo>
                  <a:pt x="185294" y="42631"/>
                </a:lnTo>
                <a:cubicBezTo>
                  <a:pt x="186922" y="44279"/>
                  <a:pt x="186922" y="46925"/>
                  <a:pt x="185294" y="48573"/>
                </a:cubicBezTo>
                <a:close/>
                <a:moveTo>
                  <a:pt x="187146" y="50425"/>
                </a:moveTo>
                <a:cubicBezTo>
                  <a:pt x="188774" y="48777"/>
                  <a:pt x="191440" y="48777"/>
                  <a:pt x="193067" y="50425"/>
                </a:cubicBezTo>
                <a:lnTo>
                  <a:pt x="201125" y="58483"/>
                </a:lnTo>
                <a:cubicBezTo>
                  <a:pt x="202774" y="60111"/>
                  <a:pt x="202774" y="62776"/>
                  <a:pt x="201125" y="64404"/>
                </a:cubicBezTo>
                <a:lnTo>
                  <a:pt x="193067" y="72462"/>
                </a:lnTo>
                <a:cubicBezTo>
                  <a:pt x="191440" y="74111"/>
                  <a:pt x="188774" y="74111"/>
                  <a:pt x="187146" y="72462"/>
                </a:cubicBezTo>
                <a:lnTo>
                  <a:pt x="179088" y="64404"/>
                </a:lnTo>
                <a:cubicBezTo>
                  <a:pt x="177440" y="62776"/>
                  <a:pt x="177440" y="60111"/>
                  <a:pt x="179088" y="58483"/>
                </a:cubicBezTo>
                <a:close/>
                <a:moveTo>
                  <a:pt x="169870" y="58483"/>
                </a:moveTo>
                <a:cubicBezTo>
                  <a:pt x="171518" y="60111"/>
                  <a:pt x="171518" y="62776"/>
                  <a:pt x="169870" y="64404"/>
                </a:cubicBezTo>
                <a:lnTo>
                  <a:pt x="161812" y="72462"/>
                </a:lnTo>
                <a:cubicBezTo>
                  <a:pt x="160184" y="74111"/>
                  <a:pt x="157518" y="74111"/>
                  <a:pt x="155891" y="72462"/>
                </a:cubicBezTo>
                <a:lnTo>
                  <a:pt x="147833" y="64404"/>
                </a:lnTo>
                <a:cubicBezTo>
                  <a:pt x="146205" y="62776"/>
                  <a:pt x="146205" y="60111"/>
                  <a:pt x="147833" y="58483"/>
                </a:cubicBezTo>
                <a:lnTo>
                  <a:pt x="155891" y="50425"/>
                </a:lnTo>
                <a:cubicBezTo>
                  <a:pt x="157518" y="48777"/>
                  <a:pt x="160184" y="48777"/>
                  <a:pt x="161812" y="50425"/>
                </a:cubicBezTo>
                <a:close/>
                <a:moveTo>
                  <a:pt x="154039" y="48553"/>
                </a:moveTo>
                <a:lnTo>
                  <a:pt x="145981" y="56611"/>
                </a:lnTo>
                <a:cubicBezTo>
                  <a:pt x="144333" y="58259"/>
                  <a:pt x="141687" y="58259"/>
                  <a:pt x="140039" y="56611"/>
                </a:cubicBezTo>
                <a:lnTo>
                  <a:pt x="132001" y="48553"/>
                </a:lnTo>
                <a:cubicBezTo>
                  <a:pt x="130353" y="46925"/>
                  <a:pt x="130353" y="44259"/>
                  <a:pt x="132001" y="42631"/>
                </a:cubicBezTo>
                <a:lnTo>
                  <a:pt x="140039" y="34573"/>
                </a:lnTo>
                <a:cubicBezTo>
                  <a:pt x="141687" y="32925"/>
                  <a:pt x="144333" y="32925"/>
                  <a:pt x="145981" y="34573"/>
                </a:cubicBezTo>
                <a:lnTo>
                  <a:pt x="154039" y="42631"/>
                </a:lnTo>
                <a:cubicBezTo>
                  <a:pt x="155667" y="44259"/>
                  <a:pt x="155667" y="46925"/>
                  <a:pt x="154039" y="48573"/>
                </a:cubicBezTo>
                <a:close/>
                <a:moveTo>
                  <a:pt x="138615" y="58483"/>
                </a:moveTo>
                <a:cubicBezTo>
                  <a:pt x="140263" y="60111"/>
                  <a:pt x="140263" y="62776"/>
                  <a:pt x="138615" y="64404"/>
                </a:cubicBezTo>
                <a:lnTo>
                  <a:pt x="130557" y="72462"/>
                </a:lnTo>
                <a:cubicBezTo>
                  <a:pt x="128929" y="74111"/>
                  <a:pt x="126263" y="74111"/>
                  <a:pt x="124635" y="72462"/>
                </a:cubicBezTo>
                <a:lnTo>
                  <a:pt x="116577" y="64404"/>
                </a:lnTo>
                <a:cubicBezTo>
                  <a:pt x="114949" y="62776"/>
                  <a:pt x="114949" y="60111"/>
                  <a:pt x="116577" y="58483"/>
                </a:cubicBezTo>
                <a:lnTo>
                  <a:pt x="124635" y="50425"/>
                </a:lnTo>
                <a:cubicBezTo>
                  <a:pt x="126263" y="48777"/>
                  <a:pt x="128929" y="48777"/>
                  <a:pt x="130557" y="50425"/>
                </a:cubicBezTo>
                <a:close/>
                <a:moveTo>
                  <a:pt x="122783" y="48553"/>
                </a:moveTo>
                <a:lnTo>
                  <a:pt x="114725" y="56611"/>
                </a:lnTo>
                <a:cubicBezTo>
                  <a:pt x="113077" y="58259"/>
                  <a:pt x="110432" y="58259"/>
                  <a:pt x="108784" y="56611"/>
                </a:cubicBezTo>
                <a:lnTo>
                  <a:pt x="100746" y="48553"/>
                </a:lnTo>
                <a:cubicBezTo>
                  <a:pt x="99098" y="46925"/>
                  <a:pt x="99098" y="44259"/>
                  <a:pt x="100746" y="42631"/>
                </a:cubicBezTo>
                <a:lnTo>
                  <a:pt x="108784" y="34573"/>
                </a:lnTo>
                <a:cubicBezTo>
                  <a:pt x="110412" y="32945"/>
                  <a:pt x="113077" y="32945"/>
                  <a:pt x="114725" y="34573"/>
                </a:cubicBezTo>
                <a:lnTo>
                  <a:pt x="122783" y="42631"/>
                </a:lnTo>
                <a:cubicBezTo>
                  <a:pt x="124411" y="44279"/>
                  <a:pt x="124411" y="46925"/>
                  <a:pt x="122783" y="48573"/>
                </a:cubicBezTo>
                <a:close/>
                <a:moveTo>
                  <a:pt x="107359" y="58483"/>
                </a:moveTo>
                <a:cubicBezTo>
                  <a:pt x="109007" y="60111"/>
                  <a:pt x="109007" y="62776"/>
                  <a:pt x="107359" y="64404"/>
                </a:cubicBezTo>
                <a:lnTo>
                  <a:pt x="99301" y="72462"/>
                </a:lnTo>
                <a:cubicBezTo>
                  <a:pt x="97673" y="74111"/>
                  <a:pt x="95008" y="74111"/>
                  <a:pt x="93380" y="72462"/>
                </a:cubicBezTo>
                <a:lnTo>
                  <a:pt x="85322" y="64404"/>
                </a:lnTo>
                <a:cubicBezTo>
                  <a:pt x="83694" y="62776"/>
                  <a:pt x="83694" y="60111"/>
                  <a:pt x="85322" y="58483"/>
                </a:cubicBezTo>
                <a:lnTo>
                  <a:pt x="93380" y="50425"/>
                </a:lnTo>
                <a:cubicBezTo>
                  <a:pt x="95008" y="48777"/>
                  <a:pt x="97673" y="48777"/>
                  <a:pt x="99301" y="50425"/>
                </a:cubicBezTo>
                <a:close/>
                <a:moveTo>
                  <a:pt x="91528" y="48553"/>
                </a:moveTo>
                <a:lnTo>
                  <a:pt x="83470" y="56611"/>
                </a:lnTo>
                <a:cubicBezTo>
                  <a:pt x="81842" y="58259"/>
                  <a:pt x="79176" y="58259"/>
                  <a:pt x="77549" y="56611"/>
                </a:cubicBezTo>
                <a:lnTo>
                  <a:pt x="69491" y="48553"/>
                </a:lnTo>
                <a:cubicBezTo>
                  <a:pt x="67842" y="46925"/>
                  <a:pt x="67842" y="44259"/>
                  <a:pt x="69491" y="42631"/>
                </a:cubicBezTo>
                <a:lnTo>
                  <a:pt x="77549" y="34573"/>
                </a:lnTo>
                <a:cubicBezTo>
                  <a:pt x="79176" y="32925"/>
                  <a:pt x="81842" y="32925"/>
                  <a:pt x="83470" y="34573"/>
                </a:cubicBezTo>
                <a:lnTo>
                  <a:pt x="91528" y="42631"/>
                </a:lnTo>
                <a:cubicBezTo>
                  <a:pt x="93176" y="44259"/>
                  <a:pt x="93176" y="46925"/>
                  <a:pt x="91528" y="48573"/>
                </a:cubicBezTo>
                <a:close/>
                <a:moveTo>
                  <a:pt x="76104" y="58483"/>
                </a:moveTo>
                <a:cubicBezTo>
                  <a:pt x="77752" y="60111"/>
                  <a:pt x="77752" y="62776"/>
                  <a:pt x="76104" y="64404"/>
                </a:cubicBezTo>
                <a:lnTo>
                  <a:pt x="68046" y="72462"/>
                </a:lnTo>
                <a:cubicBezTo>
                  <a:pt x="66418" y="74111"/>
                  <a:pt x="63752" y="74111"/>
                  <a:pt x="62124" y="72462"/>
                </a:cubicBezTo>
                <a:lnTo>
                  <a:pt x="54066" y="64404"/>
                </a:lnTo>
                <a:cubicBezTo>
                  <a:pt x="52438" y="62776"/>
                  <a:pt x="52438" y="60111"/>
                  <a:pt x="54066" y="58483"/>
                </a:cubicBezTo>
                <a:lnTo>
                  <a:pt x="62124" y="50425"/>
                </a:lnTo>
                <a:cubicBezTo>
                  <a:pt x="63752" y="48777"/>
                  <a:pt x="66418" y="48777"/>
                  <a:pt x="68066" y="50425"/>
                </a:cubicBezTo>
                <a:close/>
                <a:moveTo>
                  <a:pt x="60273" y="48553"/>
                </a:moveTo>
                <a:lnTo>
                  <a:pt x="52215" y="56611"/>
                </a:lnTo>
                <a:cubicBezTo>
                  <a:pt x="50587" y="58259"/>
                  <a:pt x="47921" y="58259"/>
                  <a:pt x="46273" y="56611"/>
                </a:cubicBezTo>
                <a:lnTo>
                  <a:pt x="38235" y="48553"/>
                </a:lnTo>
                <a:cubicBezTo>
                  <a:pt x="36587" y="46925"/>
                  <a:pt x="36587" y="44259"/>
                  <a:pt x="38235" y="42631"/>
                </a:cubicBezTo>
                <a:lnTo>
                  <a:pt x="46273" y="34573"/>
                </a:lnTo>
                <a:cubicBezTo>
                  <a:pt x="47921" y="32925"/>
                  <a:pt x="50587" y="32925"/>
                  <a:pt x="52215" y="34573"/>
                </a:cubicBezTo>
                <a:lnTo>
                  <a:pt x="60273" y="42631"/>
                </a:lnTo>
                <a:cubicBezTo>
                  <a:pt x="61921" y="44259"/>
                  <a:pt x="61921" y="46925"/>
                  <a:pt x="60273" y="48573"/>
                </a:cubicBezTo>
                <a:close/>
                <a:moveTo>
                  <a:pt x="44848" y="58483"/>
                </a:moveTo>
                <a:cubicBezTo>
                  <a:pt x="46497" y="60111"/>
                  <a:pt x="46497" y="62776"/>
                  <a:pt x="44848" y="64404"/>
                </a:cubicBezTo>
                <a:lnTo>
                  <a:pt x="36811" y="72462"/>
                </a:lnTo>
                <a:cubicBezTo>
                  <a:pt x="35163" y="74111"/>
                  <a:pt x="32497" y="74111"/>
                  <a:pt x="30869" y="72462"/>
                </a:cubicBezTo>
                <a:lnTo>
                  <a:pt x="22811" y="64404"/>
                </a:lnTo>
                <a:cubicBezTo>
                  <a:pt x="21183" y="62776"/>
                  <a:pt x="21183" y="60111"/>
                  <a:pt x="22811" y="58483"/>
                </a:cubicBezTo>
                <a:lnTo>
                  <a:pt x="30869" y="50425"/>
                </a:lnTo>
                <a:cubicBezTo>
                  <a:pt x="32497" y="48777"/>
                  <a:pt x="35163" y="48777"/>
                  <a:pt x="36790" y="50425"/>
                </a:cubicBezTo>
                <a:close/>
                <a:moveTo>
                  <a:pt x="36811" y="81680"/>
                </a:moveTo>
                <a:lnTo>
                  <a:pt x="44848" y="89738"/>
                </a:lnTo>
                <a:cubicBezTo>
                  <a:pt x="46497" y="91366"/>
                  <a:pt x="46497" y="94032"/>
                  <a:pt x="44848" y="95660"/>
                </a:cubicBezTo>
                <a:lnTo>
                  <a:pt x="36811" y="103718"/>
                </a:lnTo>
                <a:cubicBezTo>
                  <a:pt x="35163" y="105346"/>
                  <a:pt x="32497" y="105346"/>
                  <a:pt x="30869" y="103718"/>
                </a:cubicBezTo>
                <a:lnTo>
                  <a:pt x="22811" y="95660"/>
                </a:lnTo>
                <a:cubicBezTo>
                  <a:pt x="21183" y="94032"/>
                  <a:pt x="21183" y="91366"/>
                  <a:pt x="22811" y="89738"/>
                </a:cubicBezTo>
                <a:lnTo>
                  <a:pt x="30869" y="81680"/>
                </a:lnTo>
                <a:cubicBezTo>
                  <a:pt x="32497" y="80032"/>
                  <a:pt x="35163" y="80032"/>
                  <a:pt x="36811" y="81680"/>
                </a:cubicBezTo>
                <a:close/>
                <a:moveTo>
                  <a:pt x="38235" y="79828"/>
                </a:moveTo>
                <a:cubicBezTo>
                  <a:pt x="36587" y="78180"/>
                  <a:pt x="36587" y="75535"/>
                  <a:pt x="38235" y="73887"/>
                </a:cubicBezTo>
                <a:lnTo>
                  <a:pt x="46273" y="65829"/>
                </a:lnTo>
                <a:cubicBezTo>
                  <a:pt x="47921" y="64201"/>
                  <a:pt x="50566" y="64201"/>
                  <a:pt x="52215" y="65829"/>
                </a:cubicBezTo>
                <a:lnTo>
                  <a:pt x="60273" y="73887"/>
                </a:lnTo>
                <a:cubicBezTo>
                  <a:pt x="61901" y="75535"/>
                  <a:pt x="61901" y="78180"/>
                  <a:pt x="60273" y="79828"/>
                </a:cubicBezTo>
                <a:lnTo>
                  <a:pt x="52215" y="87887"/>
                </a:lnTo>
                <a:cubicBezTo>
                  <a:pt x="50587" y="89514"/>
                  <a:pt x="47921" y="89514"/>
                  <a:pt x="46293" y="87887"/>
                </a:cubicBezTo>
                <a:close/>
                <a:moveTo>
                  <a:pt x="54066" y="89738"/>
                </a:moveTo>
                <a:lnTo>
                  <a:pt x="62124" y="81680"/>
                </a:lnTo>
                <a:cubicBezTo>
                  <a:pt x="63752" y="80032"/>
                  <a:pt x="66418" y="80032"/>
                  <a:pt x="68046" y="81680"/>
                </a:cubicBezTo>
                <a:lnTo>
                  <a:pt x="76104" y="89738"/>
                </a:lnTo>
                <a:cubicBezTo>
                  <a:pt x="77752" y="91366"/>
                  <a:pt x="77752" y="94032"/>
                  <a:pt x="76104" y="95660"/>
                </a:cubicBezTo>
                <a:lnTo>
                  <a:pt x="68046" y="103718"/>
                </a:lnTo>
                <a:cubicBezTo>
                  <a:pt x="66418" y="105346"/>
                  <a:pt x="63752" y="105346"/>
                  <a:pt x="62124" y="103718"/>
                </a:cubicBezTo>
                <a:lnTo>
                  <a:pt x="54066" y="95660"/>
                </a:lnTo>
                <a:cubicBezTo>
                  <a:pt x="52438" y="94032"/>
                  <a:pt x="52438" y="91366"/>
                  <a:pt x="54066" y="89738"/>
                </a:cubicBezTo>
                <a:close/>
                <a:moveTo>
                  <a:pt x="69491" y="79828"/>
                </a:moveTo>
                <a:cubicBezTo>
                  <a:pt x="67842" y="78180"/>
                  <a:pt x="67842" y="75535"/>
                  <a:pt x="69491" y="73887"/>
                </a:cubicBezTo>
                <a:lnTo>
                  <a:pt x="77528" y="65829"/>
                </a:lnTo>
                <a:cubicBezTo>
                  <a:pt x="79176" y="64201"/>
                  <a:pt x="81822" y="64201"/>
                  <a:pt x="83470" y="65829"/>
                </a:cubicBezTo>
                <a:lnTo>
                  <a:pt x="91528" y="73887"/>
                </a:lnTo>
                <a:cubicBezTo>
                  <a:pt x="93156" y="75535"/>
                  <a:pt x="93156" y="78180"/>
                  <a:pt x="91528" y="79828"/>
                </a:cubicBezTo>
                <a:lnTo>
                  <a:pt x="83470" y="87887"/>
                </a:lnTo>
                <a:cubicBezTo>
                  <a:pt x="81842" y="89514"/>
                  <a:pt x="79176" y="89514"/>
                  <a:pt x="77549" y="87887"/>
                </a:cubicBezTo>
                <a:close/>
                <a:moveTo>
                  <a:pt x="85322" y="89738"/>
                </a:moveTo>
                <a:lnTo>
                  <a:pt x="93380" y="81680"/>
                </a:lnTo>
                <a:cubicBezTo>
                  <a:pt x="95008" y="80032"/>
                  <a:pt x="97673" y="80032"/>
                  <a:pt x="99301" y="81680"/>
                </a:cubicBezTo>
                <a:lnTo>
                  <a:pt x="107359" y="89738"/>
                </a:lnTo>
                <a:cubicBezTo>
                  <a:pt x="109007" y="91366"/>
                  <a:pt x="109007" y="94032"/>
                  <a:pt x="107359" y="95660"/>
                </a:cubicBezTo>
                <a:lnTo>
                  <a:pt x="99301" y="103718"/>
                </a:lnTo>
                <a:cubicBezTo>
                  <a:pt x="97673" y="105346"/>
                  <a:pt x="95008" y="105346"/>
                  <a:pt x="93380" y="103718"/>
                </a:cubicBezTo>
                <a:lnTo>
                  <a:pt x="85322" y="95660"/>
                </a:lnTo>
                <a:cubicBezTo>
                  <a:pt x="83694" y="94032"/>
                  <a:pt x="83694" y="91366"/>
                  <a:pt x="85322" y="89738"/>
                </a:cubicBezTo>
                <a:close/>
                <a:moveTo>
                  <a:pt x="100746" y="79828"/>
                </a:moveTo>
                <a:cubicBezTo>
                  <a:pt x="99098" y="78180"/>
                  <a:pt x="99098" y="75535"/>
                  <a:pt x="100746" y="73887"/>
                </a:cubicBezTo>
                <a:lnTo>
                  <a:pt x="108784" y="65829"/>
                </a:lnTo>
                <a:cubicBezTo>
                  <a:pt x="110412" y="64201"/>
                  <a:pt x="113077" y="64201"/>
                  <a:pt x="114725" y="65829"/>
                </a:cubicBezTo>
                <a:lnTo>
                  <a:pt x="122783" y="73887"/>
                </a:lnTo>
                <a:cubicBezTo>
                  <a:pt x="124411" y="75535"/>
                  <a:pt x="124411" y="78180"/>
                  <a:pt x="122783" y="79828"/>
                </a:cubicBezTo>
                <a:lnTo>
                  <a:pt x="114725" y="87887"/>
                </a:lnTo>
                <a:cubicBezTo>
                  <a:pt x="113077" y="89514"/>
                  <a:pt x="110432" y="89514"/>
                  <a:pt x="108784" y="87887"/>
                </a:cubicBezTo>
                <a:close/>
                <a:moveTo>
                  <a:pt x="116577" y="89738"/>
                </a:moveTo>
                <a:lnTo>
                  <a:pt x="124635" y="81680"/>
                </a:lnTo>
                <a:cubicBezTo>
                  <a:pt x="126263" y="80032"/>
                  <a:pt x="128929" y="80032"/>
                  <a:pt x="130557" y="81680"/>
                </a:cubicBezTo>
                <a:lnTo>
                  <a:pt x="138615" y="89738"/>
                </a:lnTo>
                <a:cubicBezTo>
                  <a:pt x="140263" y="91366"/>
                  <a:pt x="140263" y="94032"/>
                  <a:pt x="138615" y="95660"/>
                </a:cubicBezTo>
                <a:lnTo>
                  <a:pt x="130557" y="103718"/>
                </a:lnTo>
                <a:cubicBezTo>
                  <a:pt x="128929" y="105346"/>
                  <a:pt x="126263" y="105346"/>
                  <a:pt x="124635" y="103718"/>
                </a:cubicBezTo>
                <a:lnTo>
                  <a:pt x="116577" y="95660"/>
                </a:lnTo>
                <a:cubicBezTo>
                  <a:pt x="114929" y="94032"/>
                  <a:pt x="114929" y="91366"/>
                  <a:pt x="116577" y="89738"/>
                </a:cubicBezTo>
                <a:close/>
                <a:moveTo>
                  <a:pt x="131981" y="79828"/>
                </a:moveTo>
                <a:cubicBezTo>
                  <a:pt x="130353" y="78180"/>
                  <a:pt x="130353" y="75535"/>
                  <a:pt x="131981" y="73887"/>
                </a:cubicBezTo>
                <a:lnTo>
                  <a:pt x="140039" y="65829"/>
                </a:lnTo>
                <a:cubicBezTo>
                  <a:pt x="141687" y="64201"/>
                  <a:pt x="144333" y="64201"/>
                  <a:pt x="145981" y="65829"/>
                </a:cubicBezTo>
                <a:lnTo>
                  <a:pt x="154039" y="73887"/>
                </a:lnTo>
                <a:cubicBezTo>
                  <a:pt x="155667" y="75535"/>
                  <a:pt x="155667" y="78180"/>
                  <a:pt x="154039" y="79828"/>
                </a:cubicBezTo>
                <a:lnTo>
                  <a:pt x="145981" y="87887"/>
                </a:lnTo>
                <a:cubicBezTo>
                  <a:pt x="144333" y="89514"/>
                  <a:pt x="141687" y="89514"/>
                  <a:pt x="140039" y="87887"/>
                </a:cubicBezTo>
                <a:close/>
                <a:moveTo>
                  <a:pt x="147833" y="89738"/>
                </a:moveTo>
                <a:lnTo>
                  <a:pt x="155891" y="81680"/>
                </a:lnTo>
                <a:cubicBezTo>
                  <a:pt x="157518" y="80032"/>
                  <a:pt x="160184" y="80032"/>
                  <a:pt x="161812" y="81680"/>
                </a:cubicBezTo>
                <a:lnTo>
                  <a:pt x="169870" y="89738"/>
                </a:lnTo>
                <a:cubicBezTo>
                  <a:pt x="171498" y="91366"/>
                  <a:pt x="171498" y="94032"/>
                  <a:pt x="169870" y="95660"/>
                </a:cubicBezTo>
                <a:lnTo>
                  <a:pt x="161812" y="103718"/>
                </a:lnTo>
                <a:cubicBezTo>
                  <a:pt x="160184" y="105366"/>
                  <a:pt x="157518" y="105366"/>
                  <a:pt x="155891" y="103718"/>
                </a:cubicBezTo>
                <a:lnTo>
                  <a:pt x="147833" y="95660"/>
                </a:lnTo>
                <a:cubicBezTo>
                  <a:pt x="146184" y="94032"/>
                  <a:pt x="146184" y="91366"/>
                  <a:pt x="147833" y="89738"/>
                </a:cubicBezTo>
                <a:close/>
                <a:moveTo>
                  <a:pt x="163236" y="79828"/>
                </a:moveTo>
                <a:cubicBezTo>
                  <a:pt x="161609" y="78180"/>
                  <a:pt x="161609" y="75535"/>
                  <a:pt x="163236" y="73887"/>
                </a:cubicBezTo>
                <a:lnTo>
                  <a:pt x="171294" y="65829"/>
                </a:lnTo>
                <a:cubicBezTo>
                  <a:pt x="172943" y="64201"/>
                  <a:pt x="175588" y="64201"/>
                  <a:pt x="177236" y="65829"/>
                </a:cubicBezTo>
                <a:lnTo>
                  <a:pt x="185294" y="73887"/>
                </a:lnTo>
                <a:cubicBezTo>
                  <a:pt x="186922" y="75535"/>
                  <a:pt x="186922" y="78180"/>
                  <a:pt x="185294" y="79828"/>
                </a:cubicBezTo>
                <a:lnTo>
                  <a:pt x="177236" y="87887"/>
                </a:lnTo>
                <a:cubicBezTo>
                  <a:pt x="175588" y="89514"/>
                  <a:pt x="172943" y="89514"/>
                  <a:pt x="171294" y="87887"/>
                </a:cubicBezTo>
                <a:close/>
                <a:moveTo>
                  <a:pt x="179088" y="89738"/>
                </a:moveTo>
                <a:lnTo>
                  <a:pt x="187146" y="81680"/>
                </a:lnTo>
                <a:cubicBezTo>
                  <a:pt x="188774" y="80032"/>
                  <a:pt x="191440" y="80032"/>
                  <a:pt x="193067" y="81680"/>
                </a:cubicBezTo>
                <a:lnTo>
                  <a:pt x="201125" y="89738"/>
                </a:lnTo>
                <a:cubicBezTo>
                  <a:pt x="202753" y="91366"/>
                  <a:pt x="202753" y="94032"/>
                  <a:pt x="201125" y="95660"/>
                </a:cubicBezTo>
                <a:lnTo>
                  <a:pt x="193067" y="103718"/>
                </a:lnTo>
                <a:cubicBezTo>
                  <a:pt x="191440" y="105346"/>
                  <a:pt x="188774" y="105346"/>
                  <a:pt x="187146" y="103718"/>
                </a:cubicBezTo>
                <a:lnTo>
                  <a:pt x="179088" y="95660"/>
                </a:lnTo>
                <a:cubicBezTo>
                  <a:pt x="177440" y="94032"/>
                  <a:pt x="177440" y="91366"/>
                  <a:pt x="179088" y="89738"/>
                </a:cubicBezTo>
                <a:close/>
                <a:moveTo>
                  <a:pt x="194512" y="79828"/>
                </a:moveTo>
                <a:cubicBezTo>
                  <a:pt x="192864" y="78180"/>
                  <a:pt x="192864" y="75535"/>
                  <a:pt x="194512" y="73887"/>
                </a:cubicBezTo>
                <a:lnTo>
                  <a:pt x="202550" y="65829"/>
                </a:lnTo>
                <a:cubicBezTo>
                  <a:pt x="204198" y="64201"/>
                  <a:pt x="206843" y="64201"/>
                  <a:pt x="208492" y="65829"/>
                </a:cubicBezTo>
                <a:lnTo>
                  <a:pt x="216550" y="73887"/>
                </a:lnTo>
                <a:cubicBezTo>
                  <a:pt x="218178" y="75535"/>
                  <a:pt x="218178" y="78180"/>
                  <a:pt x="216550" y="79828"/>
                </a:cubicBezTo>
                <a:lnTo>
                  <a:pt x="208492" y="87887"/>
                </a:lnTo>
                <a:cubicBezTo>
                  <a:pt x="206843" y="89514"/>
                  <a:pt x="204198" y="89514"/>
                  <a:pt x="202550" y="87887"/>
                </a:cubicBezTo>
                <a:close/>
                <a:moveTo>
                  <a:pt x="202550" y="56631"/>
                </a:moveTo>
                <a:lnTo>
                  <a:pt x="194512" y="48573"/>
                </a:lnTo>
                <a:cubicBezTo>
                  <a:pt x="192864" y="46925"/>
                  <a:pt x="192864" y="44279"/>
                  <a:pt x="194512" y="42631"/>
                </a:cubicBezTo>
                <a:lnTo>
                  <a:pt x="202550" y="34573"/>
                </a:lnTo>
                <a:cubicBezTo>
                  <a:pt x="204198" y="32945"/>
                  <a:pt x="206843" y="32945"/>
                  <a:pt x="208492" y="34573"/>
                </a:cubicBezTo>
                <a:lnTo>
                  <a:pt x="216550" y="42631"/>
                </a:lnTo>
                <a:cubicBezTo>
                  <a:pt x="218178" y="44279"/>
                  <a:pt x="218178" y="46925"/>
                  <a:pt x="216550" y="48573"/>
                </a:cubicBezTo>
                <a:lnTo>
                  <a:pt x="208492" y="56631"/>
                </a:lnTo>
                <a:cubicBezTo>
                  <a:pt x="206843" y="58259"/>
                  <a:pt x="204198" y="58259"/>
                  <a:pt x="202550" y="56631"/>
                </a:cubicBezTo>
                <a:close/>
                <a:moveTo>
                  <a:pt x="193067" y="19169"/>
                </a:moveTo>
                <a:lnTo>
                  <a:pt x="201125" y="27227"/>
                </a:lnTo>
                <a:cubicBezTo>
                  <a:pt x="202774" y="28855"/>
                  <a:pt x="202774" y="31521"/>
                  <a:pt x="201125" y="33149"/>
                </a:cubicBezTo>
                <a:lnTo>
                  <a:pt x="193067" y="41207"/>
                </a:lnTo>
                <a:cubicBezTo>
                  <a:pt x="191440" y="42855"/>
                  <a:pt x="188774" y="42855"/>
                  <a:pt x="187146" y="41207"/>
                </a:cubicBezTo>
                <a:lnTo>
                  <a:pt x="179088" y="33149"/>
                </a:lnTo>
                <a:cubicBezTo>
                  <a:pt x="177440" y="31521"/>
                  <a:pt x="177440" y="28855"/>
                  <a:pt x="179088" y="27227"/>
                </a:cubicBezTo>
                <a:lnTo>
                  <a:pt x="187146" y="19169"/>
                </a:lnTo>
                <a:cubicBezTo>
                  <a:pt x="188774" y="17541"/>
                  <a:pt x="191440" y="17541"/>
                  <a:pt x="193067" y="19169"/>
                </a:cubicBezTo>
                <a:close/>
                <a:moveTo>
                  <a:pt x="163236" y="11376"/>
                </a:moveTo>
                <a:lnTo>
                  <a:pt x="171294" y="3318"/>
                </a:lnTo>
                <a:cubicBezTo>
                  <a:pt x="172943" y="1690"/>
                  <a:pt x="175588" y="1690"/>
                  <a:pt x="177236" y="3318"/>
                </a:cubicBezTo>
                <a:lnTo>
                  <a:pt x="185294" y="11376"/>
                </a:lnTo>
                <a:cubicBezTo>
                  <a:pt x="186922" y="13024"/>
                  <a:pt x="186922" y="15669"/>
                  <a:pt x="185294" y="17318"/>
                </a:cubicBezTo>
                <a:lnTo>
                  <a:pt x="177236" y="25376"/>
                </a:lnTo>
                <a:cubicBezTo>
                  <a:pt x="175588" y="27003"/>
                  <a:pt x="172943" y="27003"/>
                  <a:pt x="171294" y="25376"/>
                </a:cubicBezTo>
                <a:lnTo>
                  <a:pt x="163236" y="17318"/>
                </a:lnTo>
                <a:cubicBezTo>
                  <a:pt x="161609" y="15669"/>
                  <a:pt x="161609" y="13024"/>
                  <a:pt x="163236" y="11376"/>
                </a:cubicBezTo>
                <a:close/>
                <a:moveTo>
                  <a:pt x="161812" y="19169"/>
                </a:moveTo>
                <a:lnTo>
                  <a:pt x="169870" y="27227"/>
                </a:lnTo>
                <a:cubicBezTo>
                  <a:pt x="171518" y="28855"/>
                  <a:pt x="171518" y="31521"/>
                  <a:pt x="169870" y="33149"/>
                </a:cubicBezTo>
                <a:lnTo>
                  <a:pt x="161812" y="41207"/>
                </a:lnTo>
                <a:cubicBezTo>
                  <a:pt x="160184" y="42855"/>
                  <a:pt x="157518" y="42855"/>
                  <a:pt x="155891" y="41207"/>
                </a:cubicBezTo>
                <a:lnTo>
                  <a:pt x="147833" y="33149"/>
                </a:lnTo>
                <a:cubicBezTo>
                  <a:pt x="146184" y="31521"/>
                  <a:pt x="146184" y="28855"/>
                  <a:pt x="147833" y="27227"/>
                </a:cubicBezTo>
                <a:lnTo>
                  <a:pt x="155891" y="19169"/>
                </a:lnTo>
                <a:cubicBezTo>
                  <a:pt x="157518" y="17521"/>
                  <a:pt x="160184" y="17521"/>
                  <a:pt x="161812" y="19169"/>
                </a:cubicBezTo>
                <a:close/>
                <a:moveTo>
                  <a:pt x="132001" y="11376"/>
                </a:moveTo>
                <a:lnTo>
                  <a:pt x="140039" y="3318"/>
                </a:lnTo>
                <a:cubicBezTo>
                  <a:pt x="141687" y="1690"/>
                  <a:pt x="144333" y="1690"/>
                  <a:pt x="145981" y="3318"/>
                </a:cubicBezTo>
                <a:lnTo>
                  <a:pt x="154039" y="11376"/>
                </a:lnTo>
                <a:cubicBezTo>
                  <a:pt x="155667" y="13024"/>
                  <a:pt x="155667" y="15669"/>
                  <a:pt x="154039" y="17318"/>
                </a:cubicBezTo>
                <a:lnTo>
                  <a:pt x="145981" y="25376"/>
                </a:lnTo>
                <a:cubicBezTo>
                  <a:pt x="144333" y="27003"/>
                  <a:pt x="141687" y="27003"/>
                  <a:pt x="140039" y="25376"/>
                </a:cubicBezTo>
                <a:lnTo>
                  <a:pt x="132001" y="17318"/>
                </a:lnTo>
                <a:cubicBezTo>
                  <a:pt x="130353" y="15669"/>
                  <a:pt x="130353" y="13024"/>
                  <a:pt x="132001" y="11376"/>
                </a:cubicBezTo>
                <a:close/>
                <a:moveTo>
                  <a:pt x="130557" y="19169"/>
                </a:moveTo>
                <a:lnTo>
                  <a:pt x="138615" y="27227"/>
                </a:lnTo>
                <a:cubicBezTo>
                  <a:pt x="140263" y="28855"/>
                  <a:pt x="140263" y="31521"/>
                  <a:pt x="138615" y="33149"/>
                </a:cubicBezTo>
                <a:lnTo>
                  <a:pt x="130557" y="41207"/>
                </a:lnTo>
                <a:cubicBezTo>
                  <a:pt x="128929" y="42855"/>
                  <a:pt x="126263" y="42855"/>
                  <a:pt x="124635" y="41207"/>
                </a:cubicBezTo>
                <a:lnTo>
                  <a:pt x="116577" y="33149"/>
                </a:lnTo>
                <a:cubicBezTo>
                  <a:pt x="114929" y="31521"/>
                  <a:pt x="114929" y="28855"/>
                  <a:pt x="116577" y="27227"/>
                </a:cubicBezTo>
                <a:lnTo>
                  <a:pt x="124635" y="19169"/>
                </a:lnTo>
                <a:cubicBezTo>
                  <a:pt x="126263" y="17541"/>
                  <a:pt x="128929" y="17541"/>
                  <a:pt x="130557" y="19169"/>
                </a:cubicBezTo>
                <a:close/>
                <a:moveTo>
                  <a:pt x="100746" y="11376"/>
                </a:moveTo>
                <a:lnTo>
                  <a:pt x="108784" y="3338"/>
                </a:lnTo>
                <a:cubicBezTo>
                  <a:pt x="110412" y="1690"/>
                  <a:pt x="113077" y="1690"/>
                  <a:pt x="114725" y="3338"/>
                </a:cubicBezTo>
                <a:lnTo>
                  <a:pt x="122783" y="11376"/>
                </a:lnTo>
                <a:cubicBezTo>
                  <a:pt x="124411" y="13024"/>
                  <a:pt x="124411" y="15669"/>
                  <a:pt x="122783" y="17318"/>
                </a:cubicBezTo>
                <a:lnTo>
                  <a:pt x="114725" y="25376"/>
                </a:lnTo>
                <a:cubicBezTo>
                  <a:pt x="113077" y="27003"/>
                  <a:pt x="110432" y="27003"/>
                  <a:pt x="108784" y="25376"/>
                </a:cubicBezTo>
                <a:lnTo>
                  <a:pt x="100726" y="17318"/>
                </a:lnTo>
                <a:cubicBezTo>
                  <a:pt x="99098" y="15669"/>
                  <a:pt x="99098" y="13024"/>
                  <a:pt x="100746" y="11376"/>
                </a:cubicBezTo>
                <a:close/>
                <a:moveTo>
                  <a:pt x="99322" y="19169"/>
                </a:moveTo>
                <a:lnTo>
                  <a:pt x="107359" y="27227"/>
                </a:lnTo>
                <a:cubicBezTo>
                  <a:pt x="109007" y="28855"/>
                  <a:pt x="109007" y="31521"/>
                  <a:pt x="107359" y="33149"/>
                </a:cubicBezTo>
                <a:lnTo>
                  <a:pt x="99322" y="41207"/>
                </a:lnTo>
                <a:cubicBezTo>
                  <a:pt x="97673" y="42855"/>
                  <a:pt x="95008" y="42855"/>
                  <a:pt x="93380" y="41207"/>
                </a:cubicBezTo>
                <a:lnTo>
                  <a:pt x="85322" y="33149"/>
                </a:lnTo>
                <a:cubicBezTo>
                  <a:pt x="83694" y="31521"/>
                  <a:pt x="83694" y="28855"/>
                  <a:pt x="85322" y="27227"/>
                </a:cubicBezTo>
                <a:lnTo>
                  <a:pt x="93380" y="19169"/>
                </a:lnTo>
                <a:cubicBezTo>
                  <a:pt x="95008" y="17541"/>
                  <a:pt x="97673" y="17541"/>
                  <a:pt x="99322" y="19169"/>
                </a:cubicBezTo>
                <a:close/>
                <a:moveTo>
                  <a:pt x="69491" y="11376"/>
                </a:moveTo>
                <a:lnTo>
                  <a:pt x="77549" y="3318"/>
                </a:lnTo>
                <a:cubicBezTo>
                  <a:pt x="79176" y="1690"/>
                  <a:pt x="81842" y="1690"/>
                  <a:pt x="83470" y="3318"/>
                </a:cubicBezTo>
                <a:lnTo>
                  <a:pt x="91528" y="11376"/>
                </a:lnTo>
                <a:cubicBezTo>
                  <a:pt x="93156" y="13024"/>
                  <a:pt x="93156" y="15669"/>
                  <a:pt x="91528" y="17318"/>
                </a:cubicBezTo>
                <a:lnTo>
                  <a:pt x="83470" y="25376"/>
                </a:lnTo>
                <a:cubicBezTo>
                  <a:pt x="81842" y="27003"/>
                  <a:pt x="79176" y="27003"/>
                  <a:pt x="77549" y="25376"/>
                </a:cubicBezTo>
                <a:lnTo>
                  <a:pt x="69491" y="17318"/>
                </a:lnTo>
                <a:cubicBezTo>
                  <a:pt x="67842" y="15669"/>
                  <a:pt x="67842" y="13024"/>
                  <a:pt x="69491" y="11376"/>
                </a:cubicBezTo>
                <a:close/>
                <a:moveTo>
                  <a:pt x="68066" y="19169"/>
                </a:moveTo>
                <a:lnTo>
                  <a:pt x="76104" y="27227"/>
                </a:lnTo>
                <a:cubicBezTo>
                  <a:pt x="77752" y="28855"/>
                  <a:pt x="77752" y="31521"/>
                  <a:pt x="76104" y="33149"/>
                </a:cubicBezTo>
                <a:lnTo>
                  <a:pt x="68066" y="41207"/>
                </a:lnTo>
                <a:cubicBezTo>
                  <a:pt x="66418" y="42855"/>
                  <a:pt x="63752" y="42855"/>
                  <a:pt x="62124" y="41207"/>
                </a:cubicBezTo>
                <a:lnTo>
                  <a:pt x="54066" y="33149"/>
                </a:lnTo>
                <a:cubicBezTo>
                  <a:pt x="52438" y="31521"/>
                  <a:pt x="52438" y="28855"/>
                  <a:pt x="54066" y="27227"/>
                </a:cubicBezTo>
                <a:lnTo>
                  <a:pt x="62124" y="19169"/>
                </a:lnTo>
                <a:cubicBezTo>
                  <a:pt x="63752" y="17541"/>
                  <a:pt x="66418" y="17541"/>
                  <a:pt x="68066" y="19169"/>
                </a:cubicBezTo>
                <a:close/>
                <a:moveTo>
                  <a:pt x="38235" y="11376"/>
                </a:moveTo>
                <a:lnTo>
                  <a:pt x="46293" y="3318"/>
                </a:lnTo>
                <a:cubicBezTo>
                  <a:pt x="47921" y="1690"/>
                  <a:pt x="50587" y="1690"/>
                  <a:pt x="52215" y="3318"/>
                </a:cubicBezTo>
                <a:lnTo>
                  <a:pt x="60273" y="11376"/>
                </a:lnTo>
                <a:cubicBezTo>
                  <a:pt x="61901" y="13024"/>
                  <a:pt x="61901" y="15669"/>
                  <a:pt x="60273" y="17318"/>
                </a:cubicBezTo>
                <a:lnTo>
                  <a:pt x="52215" y="25376"/>
                </a:lnTo>
                <a:cubicBezTo>
                  <a:pt x="50587" y="27003"/>
                  <a:pt x="47921" y="27003"/>
                  <a:pt x="46293" y="25376"/>
                </a:cubicBezTo>
                <a:lnTo>
                  <a:pt x="38235" y="17318"/>
                </a:lnTo>
                <a:cubicBezTo>
                  <a:pt x="36587" y="15669"/>
                  <a:pt x="36587" y="13024"/>
                  <a:pt x="38235" y="11376"/>
                </a:cubicBezTo>
                <a:close/>
                <a:moveTo>
                  <a:pt x="36811" y="19169"/>
                </a:moveTo>
                <a:lnTo>
                  <a:pt x="44848" y="27227"/>
                </a:lnTo>
                <a:cubicBezTo>
                  <a:pt x="46497" y="28855"/>
                  <a:pt x="46497" y="31521"/>
                  <a:pt x="44848" y="33149"/>
                </a:cubicBezTo>
                <a:lnTo>
                  <a:pt x="36811" y="41207"/>
                </a:lnTo>
                <a:cubicBezTo>
                  <a:pt x="35163" y="42855"/>
                  <a:pt x="32497" y="42855"/>
                  <a:pt x="30869" y="41207"/>
                </a:cubicBezTo>
                <a:lnTo>
                  <a:pt x="22811" y="33149"/>
                </a:lnTo>
                <a:cubicBezTo>
                  <a:pt x="21163" y="31521"/>
                  <a:pt x="21163" y="28855"/>
                  <a:pt x="22811" y="27227"/>
                </a:cubicBezTo>
                <a:lnTo>
                  <a:pt x="30869" y="19169"/>
                </a:lnTo>
                <a:cubicBezTo>
                  <a:pt x="32497" y="17521"/>
                  <a:pt x="35163" y="17521"/>
                  <a:pt x="36811" y="19169"/>
                </a:cubicBezTo>
                <a:close/>
                <a:moveTo>
                  <a:pt x="6980" y="11376"/>
                </a:moveTo>
                <a:lnTo>
                  <a:pt x="15038" y="3338"/>
                </a:lnTo>
                <a:cubicBezTo>
                  <a:pt x="16666" y="1690"/>
                  <a:pt x="19331" y="1690"/>
                  <a:pt x="20959" y="3338"/>
                </a:cubicBezTo>
                <a:lnTo>
                  <a:pt x="29017" y="11376"/>
                </a:lnTo>
                <a:cubicBezTo>
                  <a:pt x="30645" y="13024"/>
                  <a:pt x="30645" y="15669"/>
                  <a:pt x="29017" y="17318"/>
                </a:cubicBezTo>
                <a:lnTo>
                  <a:pt x="20959" y="25376"/>
                </a:lnTo>
                <a:cubicBezTo>
                  <a:pt x="19331" y="27003"/>
                  <a:pt x="16666" y="27003"/>
                  <a:pt x="15038" y="25376"/>
                </a:cubicBezTo>
                <a:lnTo>
                  <a:pt x="6980" y="17318"/>
                </a:lnTo>
                <a:cubicBezTo>
                  <a:pt x="5332" y="15669"/>
                  <a:pt x="5332" y="13024"/>
                  <a:pt x="6980" y="11376"/>
                </a:cubicBezTo>
                <a:close/>
                <a:moveTo>
                  <a:pt x="6980" y="42631"/>
                </a:moveTo>
                <a:lnTo>
                  <a:pt x="15038" y="34573"/>
                </a:lnTo>
                <a:cubicBezTo>
                  <a:pt x="16666" y="32945"/>
                  <a:pt x="19331" y="32945"/>
                  <a:pt x="20959" y="34573"/>
                </a:cubicBezTo>
                <a:lnTo>
                  <a:pt x="29017" y="42631"/>
                </a:lnTo>
                <a:cubicBezTo>
                  <a:pt x="30645" y="44279"/>
                  <a:pt x="30645" y="46925"/>
                  <a:pt x="29017" y="48573"/>
                </a:cubicBezTo>
                <a:lnTo>
                  <a:pt x="20959" y="56631"/>
                </a:lnTo>
                <a:cubicBezTo>
                  <a:pt x="19331" y="58259"/>
                  <a:pt x="16666" y="58259"/>
                  <a:pt x="15038" y="56631"/>
                </a:cubicBezTo>
                <a:lnTo>
                  <a:pt x="6980" y="48573"/>
                </a:lnTo>
                <a:cubicBezTo>
                  <a:pt x="5332" y="46925"/>
                  <a:pt x="5332" y="44279"/>
                  <a:pt x="6980" y="42631"/>
                </a:cubicBezTo>
                <a:close/>
                <a:moveTo>
                  <a:pt x="6980" y="73887"/>
                </a:moveTo>
                <a:lnTo>
                  <a:pt x="15038" y="65829"/>
                </a:lnTo>
                <a:cubicBezTo>
                  <a:pt x="16666" y="64201"/>
                  <a:pt x="19331" y="64201"/>
                  <a:pt x="20959" y="65829"/>
                </a:cubicBezTo>
                <a:lnTo>
                  <a:pt x="29017" y="73887"/>
                </a:lnTo>
                <a:cubicBezTo>
                  <a:pt x="30666" y="75535"/>
                  <a:pt x="30666" y="78180"/>
                  <a:pt x="29017" y="79828"/>
                </a:cubicBezTo>
                <a:lnTo>
                  <a:pt x="20959" y="87887"/>
                </a:lnTo>
                <a:cubicBezTo>
                  <a:pt x="19331" y="89514"/>
                  <a:pt x="16666" y="89514"/>
                  <a:pt x="15038" y="87887"/>
                </a:cubicBezTo>
                <a:lnTo>
                  <a:pt x="6980" y="79828"/>
                </a:lnTo>
                <a:cubicBezTo>
                  <a:pt x="5332" y="78180"/>
                  <a:pt x="5332" y="75535"/>
                  <a:pt x="6980" y="73887"/>
                </a:cubicBezTo>
                <a:close/>
                <a:moveTo>
                  <a:pt x="15038" y="119122"/>
                </a:moveTo>
                <a:lnTo>
                  <a:pt x="6980" y="111084"/>
                </a:lnTo>
                <a:cubicBezTo>
                  <a:pt x="5332" y="109436"/>
                  <a:pt x="5332" y="106770"/>
                  <a:pt x="6980" y="105142"/>
                </a:cubicBezTo>
                <a:lnTo>
                  <a:pt x="15038" y="97084"/>
                </a:lnTo>
                <a:cubicBezTo>
                  <a:pt x="16666" y="95456"/>
                  <a:pt x="19331" y="95456"/>
                  <a:pt x="20959" y="97084"/>
                </a:cubicBezTo>
                <a:lnTo>
                  <a:pt x="29017" y="105142"/>
                </a:lnTo>
                <a:cubicBezTo>
                  <a:pt x="30645" y="106770"/>
                  <a:pt x="30645" y="109436"/>
                  <a:pt x="29017" y="111064"/>
                </a:cubicBezTo>
                <a:lnTo>
                  <a:pt x="20959" y="119122"/>
                </a:lnTo>
                <a:cubicBezTo>
                  <a:pt x="19331" y="120770"/>
                  <a:pt x="16666" y="120770"/>
                  <a:pt x="15038" y="119122"/>
                </a:cubicBezTo>
                <a:close/>
                <a:moveTo>
                  <a:pt x="44869" y="126915"/>
                </a:moveTo>
                <a:lnTo>
                  <a:pt x="36811" y="134994"/>
                </a:lnTo>
                <a:cubicBezTo>
                  <a:pt x="35163" y="136621"/>
                  <a:pt x="32497" y="136621"/>
                  <a:pt x="30869" y="134994"/>
                </a:cubicBezTo>
                <a:lnTo>
                  <a:pt x="22811" y="126915"/>
                </a:lnTo>
                <a:cubicBezTo>
                  <a:pt x="21183" y="125287"/>
                  <a:pt x="21183" y="122622"/>
                  <a:pt x="22811" y="120994"/>
                </a:cubicBezTo>
                <a:lnTo>
                  <a:pt x="30869" y="112936"/>
                </a:lnTo>
                <a:cubicBezTo>
                  <a:pt x="32497" y="111308"/>
                  <a:pt x="35163" y="111308"/>
                  <a:pt x="36790" y="112936"/>
                </a:cubicBezTo>
                <a:lnTo>
                  <a:pt x="44869" y="120994"/>
                </a:lnTo>
                <a:cubicBezTo>
                  <a:pt x="46497" y="122622"/>
                  <a:pt x="46497" y="125287"/>
                  <a:pt x="44869" y="126915"/>
                </a:cubicBezTo>
                <a:close/>
                <a:moveTo>
                  <a:pt x="46293" y="119122"/>
                </a:moveTo>
                <a:lnTo>
                  <a:pt x="38235" y="111084"/>
                </a:lnTo>
                <a:cubicBezTo>
                  <a:pt x="36587" y="109436"/>
                  <a:pt x="36587" y="106770"/>
                  <a:pt x="38235" y="105142"/>
                </a:cubicBezTo>
                <a:lnTo>
                  <a:pt x="46293" y="97084"/>
                </a:lnTo>
                <a:cubicBezTo>
                  <a:pt x="47921" y="95436"/>
                  <a:pt x="50587" y="95436"/>
                  <a:pt x="52215" y="97084"/>
                </a:cubicBezTo>
                <a:lnTo>
                  <a:pt x="60273" y="105142"/>
                </a:lnTo>
                <a:cubicBezTo>
                  <a:pt x="61901" y="106770"/>
                  <a:pt x="61901" y="109436"/>
                  <a:pt x="60273" y="111064"/>
                </a:cubicBezTo>
                <a:lnTo>
                  <a:pt x="52215" y="119122"/>
                </a:lnTo>
                <a:cubicBezTo>
                  <a:pt x="50587" y="120770"/>
                  <a:pt x="47921" y="120770"/>
                  <a:pt x="46293" y="119122"/>
                </a:cubicBezTo>
                <a:close/>
                <a:moveTo>
                  <a:pt x="76104" y="126915"/>
                </a:moveTo>
                <a:lnTo>
                  <a:pt x="68066" y="134994"/>
                </a:lnTo>
                <a:cubicBezTo>
                  <a:pt x="66418" y="136621"/>
                  <a:pt x="63752" y="136621"/>
                  <a:pt x="62124" y="134994"/>
                </a:cubicBezTo>
                <a:lnTo>
                  <a:pt x="54066" y="126915"/>
                </a:lnTo>
                <a:cubicBezTo>
                  <a:pt x="52438" y="125287"/>
                  <a:pt x="52438" y="122622"/>
                  <a:pt x="54066" y="120994"/>
                </a:cubicBezTo>
                <a:lnTo>
                  <a:pt x="62124" y="112936"/>
                </a:lnTo>
                <a:cubicBezTo>
                  <a:pt x="63752" y="111287"/>
                  <a:pt x="66418" y="111287"/>
                  <a:pt x="68066" y="112936"/>
                </a:cubicBezTo>
                <a:lnTo>
                  <a:pt x="76104" y="120994"/>
                </a:lnTo>
                <a:cubicBezTo>
                  <a:pt x="77752" y="122622"/>
                  <a:pt x="77752" y="125287"/>
                  <a:pt x="76104" y="126915"/>
                </a:cubicBezTo>
                <a:close/>
                <a:moveTo>
                  <a:pt x="77549" y="119122"/>
                </a:moveTo>
                <a:lnTo>
                  <a:pt x="69491" y="111084"/>
                </a:lnTo>
                <a:cubicBezTo>
                  <a:pt x="67842" y="109436"/>
                  <a:pt x="67842" y="106770"/>
                  <a:pt x="69491" y="105142"/>
                </a:cubicBezTo>
                <a:lnTo>
                  <a:pt x="77549" y="97084"/>
                </a:lnTo>
                <a:cubicBezTo>
                  <a:pt x="79176" y="95456"/>
                  <a:pt x="81842" y="95456"/>
                  <a:pt x="83470" y="97084"/>
                </a:cubicBezTo>
                <a:lnTo>
                  <a:pt x="91528" y="105142"/>
                </a:lnTo>
                <a:cubicBezTo>
                  <a:pt x="93156" y="106770"/>
                  <a:pt x="93156" y="109436"/>
                  <a:pt x="91528" y="111064"/>
                </a:cubicBezTo>
                <a:lnTo>
                  <a:pt x="83470" y="119122"/>
                </a:lnTo>
                <a:cubicBezTo>
                  <a:pt x="81842" y="120770"/>
                  <a:pt x="79176" y="120770"/>
                  <a:pt x="77549" y="119122"/>
                </a:cubicBezTo>
                <a:close/>
                <a:moveTo>
                  <a:pt x="107359" y="126915"/>
                </a:moveTo>
                <a:lnTo>
                  <a:pt x="99322" y="134994"/>
                </a:lnTo>
                <a:cubicBezTo>
                  <a:pt x="97673" y="136621"/>
                  <a:pt x="95008" y="136621"/>
                  <a:pt x="93380" y="134994"/>
                </a:cubicBezTo>
                <a:lnTo>
                  <a:pt x="85322" y="126936"/>
                </a:lnTo>
                <a:cubicBezTo>
                  <a:pt x="83694" y="125287"/>
                  <a:pt x="83694" y="122642"/>
                  <a:pt x="85322" y="120994"/>
                </a:cubicBezTo>
                <a:lnTo>
                  <a:pt x="93380" y="112936"/>
                </a:lnTo>
                <a:cubicBezTo>
                  <a:pt x="95008" y="111308"/>
                  <a:pt x="97673" y="111308"/>
                  <a:pt x="99322" y="112936"/>
                </a:cubicBezTo>
                <a:lnTo>
                  <a:pt x="107359" y="120994"/>
                </a:lnTo>
                <a:cubicBezTo>
                  <a:pt x="109007" y="122622"/>
                  <a:pt x="109007" y="125287"/>
                  <a:pt x="107359" y="126915"/>
                </a:cubicBezTo>
                <a:close/>
                <a:moveTo>
                  <a:pt x="108784" y="119122"/>
                </a:moveTo>
                <a:lnTo>
                  <a:pt x="100746" y="111084"/>
                </a:lnTo>
                <a:cubicBezTo>
                  <a:pt x="99098" y="109436"/>
                  <a:pt x="99098" y="106770"/>
                  <a:pt x="100746" y="105142"/>
                </a:cubicBezTo>
                <a:lnTo>
                  <a:pt x="108784" y="97084"/>
                </a:lnTo>
                <a:cubicBezTo>
                  <a:pt x="110412" y="95456"/>
                  <a:pt x="113077" y="95456"/>
                  <a:pt x="114725" y="97084"/>
                </a:cubicBezTo>
                <a:lnTo>
                  <a:pt x="122783" y="105142"/>
                </a:lnTo>
                <a:cubicBezTo>
                  <a:pt x="124411" y="106790"/>
                  <a:pt x="124411" y="109436"/>
                  <a:pt x="122783" y="111084"/>
                </a:cubicBezTo>
                <a:lnTo>
                  <a:pt x="114725" y="119122"/>
                </a:lnTo>
                <a:cubicBezTo>
                  <a:pt x="113077" y="120770"/>
                  <a:pt x="110432" y="120770"/>
                  <a:pt x="108784" y="119122"/>
                </a:cubicBezTo>
                <a:close/>
                <a:moveTo>
                  <a:pt x="138615" y="126915"/>
                </a:moveTo>
                <a:lnTo>
                  <a:pt x="130557" y="134994"/>
                </a:lnTo>
                <a:cubicBezTo>
                  <a:pt x="128929" y="136621"/>
                  <a:pt x="126263" y="136621"/>
                  <a:pt x="124635" y="134994"/>
                </a:cubicBezTo>
                <a:lnTo>
                  <a:pt x="116577" y="126936"/>
                </a:lnTo>
                <a:cubicBezTo>
                  <a:pt x="114949" y="125287"/>
                  <a:pt x="114949" y="122642"/>
                  <a:pt x="116577" y="120994"/>
                </a:cubicBezTo>
                <a:lnTo>
                  <a:pt x="124635" y="112936"/>
                </a:lnTo>
                <a:cubicBezTo>
                  <a:pt x="126263" y="111308"/>
                  <a:pt x="128929" y="111308"/>
                  <a:pt x="130557" y="112936"/>
                </a:cubicBezTo>
                <a:lnTo>
                  <a:pt x="138615" y="120994"/>
                </a:lnTo>
                <a:cubicBezTo>
                  <a:pt x="140243" y="122622"/>
                  <a:pt x="140243" y="125287"/>
                  <a:pt x="138615" y="126915"/>
                </a:cubicBezTo>
                <a:close/>
                <a:moveTo>
                  <a:pt x="140039" y="119122"/>
                </a:moveTo>
                <a:lnTo>
                  <a:pt x="132001" y="111084"/>
                </a:lnTo>
                <a:cubicBezTo>
                  <a:pt x="130353" y="109436"/>
                  <a:pt x="130353" y="106770"/>
                  <a:pt x="132001" y="105142"/>
                </a:cubicBezTo>
                <a:lnTo>
                  <a:pt x="140039" y="97084"/>
                </a:lnTo>
                <a:cubicBezTo>
                  <a:pt x="141687" y="95456"/>
                  <a:pt x="144333" y="95456"/>
                  <a:pt x="145981" y="97084"/>
                </a:cubicBezTo>
                <a:lnTo>
                  <a:pt x="154039" y="105142"/>
                </a:lnTo>
                <a:cubicBezTo>
                  <a:pt x="155667" y="106770"/>
                  <a:pt x="155667" y="109436"/>
                  <a:pt x="154039" y="111064"/>
                </a:cubicBezTo>
                <a:lnTo>
                  <a:pt x="145981" y="119122"/>
                </a:lnTo>
                <a:cubicBezTo>
                  <a:pt x="144333" y="120770"/>
                  <a:pt x="141687" y="120770"/>
                  <a:pt x="140039" y="119122"/>
                </a:cubicBezTo>
                <a:close/>
                <a:moveTo>
                  <a:pt x="169870" y="126915"/>
                </a:moveTo>
                <a:lnTo>
                  <a:pt x="161812" y="134994"/>
                </a:lnTo>
                <a:cubicBezTo>
                  <a:pt x="160184" y="136621"/>
                  <a:pt x="157518" y="136621"/>
                  <a:pt x="155891" y="134994"/>
                </a:cubicBezTo>
                <a:lnTo>
                  <a:pt x="147833" y="126936"/>
                </a:lnTo>
                <a:cubicBezTo>
                  <a:pt x="146205" y="125287"/>
                  <a:pt x="146205" y="122642"/>
                  <a:pt x="147833" y="120994"/>
                </a:cubicBezTo>
                <a:lnTo>
                  <a:pt x="155891" y="112936"/>
                </a:lnTo>
                <a:cubicBezTo>
                  <a:pt x="157518" y="111308"/>
                  <a:pt x="160184" y="111308"/>
                  <a:pt x="161812" y="112936"/>
                </a:cubicBezTo>
                <a:lnTo>
                  <a:pt x="169870" y="120994"/>
                </a:lnTo>
                <a:cubicBezTo>
                  <a:pt x="171498" y="122622"/>
                  <a:pt x="171498" y="125287"/>
                  <a:pt x="169870" y="126915"/>
                </a:cubicBezTo>
                <a:close/>
                <a:moveTo>
                  <a:pt x="171294" y="119122"/>
                </a:moveTo>
                <a:lnTo>
                  <a:pt x="163236" y="111084"/>
                </a:lnTo>
                <a:cubicBezTo>
                  <a:pt x="161609" y="109436"/>
                  <a:pt x="161609" y="106770"/>
                  <a:pt x="163236" y="105142"/>
                </a:cubicBezTo>
                <a:lnTo>
                  <a:pt x="171294" y="97084"/>
                </a:lnTo>
                <a:cubicBezTo>
                  <a:pt x="172943" y="95456"/>
                  <a:pt x="175588" y="95456"/>
                  <a:pt x="177236" y="97084"/>
                </a:cubicBezTo>
                <a:lnTo>
                  <a:pt x="185294" y="105142"/>
                </a:lnTo>
                <a:cubicBezTo>
                  <a:pt x="186922" y="106770"/>
                  <a:pt x="186922" y="109436"/>
                  <a:pt x="185294" y="111064"/>
                </a:cubicBezTo>
                <a:lnTo>
                  <a:pt x="177236" y="119122"/>
                </a:lnTo>
                <a:cubicBezTo>
                  <a:pt x="175588" y="120770"/>
                  <a:pt x="172943" y="120770"/>
                  <a:pt x="171294" y="119122"/>
                </a:cubicBezTo>
                <a:close/>
                <a:moveTo>
                  <a:pt x="201125" y="126915"/>
                </a:moveTo>
                <a:lnTo>
                  <a:pt x="193067" y="134994"/>
                </a:lnTo>
                <a:cubicBezTo>
                  <a:pt x="191440" y="136621"/>
                  <a:pt x="188774" y="136621"/>
                  <a:pt x="187146" y="134994"/>
                </a:cubicBezTo>
                <a:lnTo>
                  <a:pt x="179088" y="126936"/>
                </a:lnTo>
                <a:cubicBezTo>
                  <a:pt x="177440" y="125287"/>
                  <a:pt x="177440" y="122642"/>
                  <a:pt x="179088" y="120994"/>
                </a:cubicBezTo>
                <a:lnTo>
                  <a:pt x="187146" y="112936"/>
                </a:lnTo>
                <a:cubicBezTo>
                  <a:pt x="188774" y="111308"/>
                  <a:pt x="191440" y="111308"/>
                  <a:pt x="193067" y="112936"/>
                </a:cubicBezTo>
                <a:lnTo>
                  <a:pt x="201125" y="120994"/>
                </a:lnTo>
                <a:cubicBezTo>
                  <a:pt x="202753" y="122622"/>
                  <a:pt x="202753" y="125287"/>
                  <a:pt x="201125" y="126915"/>
                </a:cubicBezTo>
                <a:close/>
                <a:moveTo>
                  <a:pt x="202550" y="119122"/>
                </a:moveTo>
                <a:lnTo>
                  <a:pt x="194512" y="111084"/>
                </a:lnTo>
                <a:cubicBezTo>
                  <a:pt x="192864" y="109436"/>
                  <a:pt x="192864" y="106770"/>
                  <a:pt x="194512" y="105142"/>
                </a:cubicBezTo>
                <a:lnTo>
                  <a:pt x="202550" y="97084"/>
                </a:lnTo>
                <a:cubicBezTo>
                  <a:pt x="204198" y="95436"/>
                  <a:pt x="206843" y="95436"/>
                  <a:pt x="208492" y="97084"/>
                </a:cubicBezTo>
                <a:lnTo>
                  <a:pt x="216550" y="105142"/>
                </a:lnTo>
                <a:cubicBezTo>
                  <a:pt x="218178" y="106770"/>
                  <a:pt x="218178" y="109436"/>
                  <a:pt x="216550" y="111064"/>
                </a:cubicBezTo>
                <a:lnTo>
                  <a:pt x="208492" y="119122"/>
                </a:lnTo>
                <a:cubicBezTo>
                  <a:pt x="206843" y="120770"/>
                  <a:pt x="204198" y="120770"/>
                  <a:pt x="202550" y="119122"/>
                </a:cubicBezTo>
                <a:close/>
                <a:moveTo>
                  <a:pt x="232381" y="126915"/>
                </a:moveTo>
                <a:lnTo>
                  <a:pt x="224323" y="134994"/>
                </a:lnTo>
                <a:cubicBezTo>
                  <a:pt x="222695" y="136621"/>
                  <a:pt x="220029" y="136621"/>
                  <a:pt x="218401" y="134994"/>
                </a:cubicBezTo>
                <a:lnTo>
                  <a:pt x="210343" y="126936"/>
                </a:lnTo>
                <a:cubicBezTo>
                  <a:pt x="208695" y="125287"/>
                  <a:pt x="208695" y="122642"/>
                  <a:pt x="210343" y="120994"/>
                </a:cubicBezTo>
                <a:lnTo>
                  <a:pt x="218401" y="112936"/>
                </a:lnTo>
                <a:cubicBezTo>
                  <a:pt x="220029" y="111308"/>
                  <a:pt x="222695" y="111308"/>
                  <a:pt x="224323" y="112936"/>
                </a:cubicBezTo>
                <a:lnTo>
                  <a:pt x="232381" y="120994"/>
                </a:lnTo>
                <a:cubicBezTo>
                  <a:pt x="234009" y="122622"/>
                  <a:pt x="234009" y="125287"/>
                  <a:pt x="232381" y="126915"/>
                </a:cubicBezTo>
                <a:close/>
                <a:moveTo>
                  <a:pt x="232381" y="95660"/>
                </a:moveTo>
                <a:lnTo>
                  <a:pt x="224323" y="103718"/>
                </a:lnTo>
                <a:cubicBezTo>
                  <a:pt x="222695" y="105346"/>
                  <a:pt x="220029" y="105346"/>
                  <a:pt x="218401" y="103718"/>
                </a:cubicBezTo>
                <a:lnTo>
                  <a:pt x="210343" y="95660"/>
                </a:lnTo>
                <a:cubicBezTo>
                  <a:pt x="208695" y="94032"/>
                  <a:pt x="208695" y="91366"/>
                  <a:pt x="210343" y="89738"/>
                </a:cubicBezTo>
                <a:lnTo>
                  <a:pt x="218401" y="81680"/>
                </a:lnTo>
                <a:cubicBezTo>
                  <a:pt x="220029" y="80032"/>
                  <a:pt x="222695" y="80032"/>
                  <a:pt x="224323" y="81680"/>
                </a:cubicBezTo>
                <a:lnTo>
                  <a:pt x="232381" y="89738"/>
                </a:lnTo>
                <a:cubicBezTo>
                  <a:pt x="234009" y="91366"/>
                  <a:pt x="234009" y="94032"/>
                  <a:pt x="232381" y="95660"/>
                </a:cubicBezTo>
                <a:close/>
                <a:moveTo>
                  <a:pt x="232381" y="64404"/>
                </a:moveTo>
                <a:lnTo>
                  <a:pt x="224323" y="72462"/>
                </a:lnTo>
                <a:cubicBezTo>
                  <a:pt x="222695" y="74111"/>
                  <a:pt x="220029" y="74111"/>
                  <a:pt x="218401" y="72462"/>
                </a:cubicBezTo>
                <a:lnTo>
                  <a:pt x="210343" y="64404"/>
                </a:lnTo>
                <a:cubicBezTo>
                  <a:pt x="208695" y="62776"/>
                  <a:pt x="208695" y="60111"/>
                  <a:pt x="210343" y="58483"/>
                </a:cubicBezTo>
                <a:lnTo>
                  <a:pt x="218401" y="50425"/>
                </a:lnTo>
                <a:cubicBezTo>
                  <a:pt x="220029" y="48777"/>
                  <a:pt x="222695" y="48777"/>
                  <a:pt x="224323" y="50425"/>
                </a:cubicBezTo>
                <a:lnTo>
                  <a:pt x="232381" y="58483"/>
                </a:lnTo>
                <a:cubicBezTo>
                  <a:pt x="234009" y="60111"/>
                  <a:pt x="234009" y="62776"/>
                  <a:pt x="232381" y="64404"/>
                </a:cubicBezTo>
                <a:close/>
                <a:moveTo>
                  <a:pt x="232381" y="33149"/>
                </a:moveTo>
                <a:lnTo>
                  <a:pt x="224323" y="41207"/>
                </a:lnTo>
                <a:cubicBezTo>
                  <a:pt x="222695" y="42855"/>
                  <a:pt x="220029" y="42855"/>
                  <a:pt x="218401" y="41207"/>
                </a:cubicBezTo>
                <a:lnTo>
                  <a:pt x="210343" y="33149"/>
                </a:lnTo>
                <a:cubicBezTo>
                  <a:pt x="208695" y="31521"/>
                  <a:pt x="208695" y="28855"/>
                  <a:pt x="210343" y="27227"/>
                </a:cubicBezTo>
                <a:lnTo>
                  <a:pt x="218401" y="19169"/>
                </a:lnTo>
                <a:cubicBezTo>
                  <a:pt x="220029" y="17541"/>
                  <a:pt x="222695" y="17541"/>
                  <a:pt x="224323" y="19169"/>
                </a:cubicBezTo>
                <a:lnTo>
                  <a:pt x="232381" y="27227"/>
                </a:lnTo>
                <a:cubicBezTo>
                  <a:pt x="234029" y="28855"/>
                  <a:pt x="234029" y="31521"/>
                  <a:pt x="232381" y="33149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miter lim="20348"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5" name="Google Shape;175;p16"/>
          <p:cNvSpPr/>
          <p:nvPr/>
        </p:nvSpPr>
        <p:spPr>
          <a:xfrm>
            <a:off x="195263" y="4603750"/>
            <a:ext cx="381000" cy="382588"/>
          </a:xfrm>
          <a:custGeom>
            <a:avLst/>
            <a:gdLst/>
            <a:ahLst/>
            <a:cxnLst/>
            <a:rect l="l" t="t" r="r" b="b"/>
            <a:pathLst>
              <a:path w="10664" h="10663" extrusionOk="0">
                <a:moveTo>
                  <a:pt x="692" y="4070"/>
                </a:moveTo>
                <a:lnTo>
                  <a:pt x="4091" y="692"/>
                </a:lnTo>
                <a:cubicBezTo>
                  <a:pt x="4782" y="0"/>
                  <a:pt x="5881" y="0"/>
                  <a:pt x="6573" y="692"/>
                </a:cubicBezTo>
                <a:lnTo>
                  <a:pt x="9971" y="4070"/>
                </a:lnTo>
                <a:cubicBezTo>
                  <a:pt x="10663" y="4762"/>
                  <a:pt x="10663" y="5881"/>
                  <a:pt x="9971" y="6573"/>
                </a:cubicBezTo>
                <a:lnTo>
                  <a:pt x="6573" y="9971"/>
                </a:lnTo>
                <a:cubicBezTo>
                  <a:pt x="5881" y="10663"/>
                  <a:pt x="4782" y="10663"/>
                  <a:pt x="4091" y="9971"/>
                </a:cubicBezTo>
                <a:lnTo>
                  <a:pt x="692" y="6573"/>
                </a:lnTo>
                <a:cubicBezTo>
                  <a:pt x="0" y="5881"/>
                  <a:pt x="0" y="4762"/>
                  <a:pt x="692" y="407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176;p16"/>
          <p:cNvGrpSpPr>
            <a:grpSpLocks/>
          </p:cNvGrpSpPr>
          <p:nvPr/>
        </p:nvGrpSpPr>
        <p:grpSpPr bwMode="auto">
          <a:xfrm>
            <a:off x="7335838" y="-476250"/>
            <a:ext cx="1327150" cy="1327150"/>
            <a:chOff x="6523105" y="5803858"/>
            <a:chExt cx="1326605" cy="1327321"/>
          </a:xfrm>
        </p:grpSpPr>
        <p:sp>
          <p:nvSpPr>
            <p:cNvPr id="7" name="Google Shape;177;p16"/>
            <p:cNvSpPr/>
            <p:nvPr/>
          </p:nvSpPr>
          <p:spPr>
            <a:xfrm>
              <a:off x="6523105" y="5803858"/>
              <a:ext cx="1326605" cy="1327321"/>
            </a:xfrm>
            <a:custGeom>
              <a:avLst/>
              <a:gdLst/>
              <a:ahLst/>
              <a:cxnLst/>
              <a:rect l="l" t="t" r="r" b="b"/>
              <a:pathLst>
                <a:path w="37056" h="37076" extrusionOk="0">
                  <a:moveTo>
                    <a:pt x="2402" y="14204"/>
                  </a:moveTo>
                  <a:lnTo>
                    <a:pt x="14184" y="2422"/>
                  </a:lnTo>
                  <a:cubicBezTo>
                    <a:pt x="16585" y="1"/>
                    <a:pt x="20472" y="1"/>
                    <a:pt x="22873" y="2422"/>
                  </a:cubicBezTo>
                  <a:lnTo>
                    <a:pt x="34654" y="14204"/>
                  </a:lnTo>
                  <a:cubicBezTo>
                    <a:pt x="37056" y="16605"/>
                    <a:pt x="37056" y="20471"/>
                    <a:pt x="34654" y="22872"/>
                  </a:cubicBezTo>
                  <a:lnTo>
                    <a:pt x="22873" y="34675"/>
                  </a:lnTo>
                  <a:cubicBezTo>
                    <a:pt x="20472" y="37076"/>
                    <a:pt x="16585" y="37076"/>
                    <a:pt x="14184" y="34675"/>
                  </a:cubicBezTo>
                  <a:lnTo>
                    <a:pt x="2402" y="22872"/>
                  </a:lnTo>
                  <a:cubicBezTo>
                    <a:pt x="1" y="20471"/>
                    <a:pt x="1" y="16605"/>
                    <a:pt x="2402" y="1420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 w="500" cap="flat" cmpd="sng">
              <a:solidFill>
                <a:srgbClr val="CD4489"/>
              </a:solidFill>
              <a:prstDash val="solid"/>
              <a:miter lim="20348"/>
              <a:headEnd type="none" w="sm" len="sm"/>
              <a:tailEnd type="none" w="sm" len="sm"/>
            </a:ln>
            <a:effectLst>
              <a:outerShdw blurRad="171450" dist="19050" dir="1620000" algn="bl" rotWithShape="0">
                <a:schemeClr val="accent1">
                  <a:alpha val="24000"/>
                </a:schemeClr>
              </a:outerShdw>
            </a:effectLst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78;p16"/>
            <p:cNvSpPr/>
            <p:nvPr/>
          </p:nvSpPr>
          <p:spPr>
            <a:xfrm>
              <a:off x="6883319" y="6180143"/>
              <a:ext cx="585547" cy="585863"/>
            </a:xfrm>
            <a:custGeom>
              <a:avLst/>
              <a:gdLst/>
              <a:ahLst/>
              <a:cxnLst/>
              <a:rect l="l" t="t" r="r" b="b"/>
              <a:pathLst>
                <a:path w="16361" h="16361" extrusionOk="0">
                  <a:moveTo>
                    <a:pt x="1059" y="6247"/>
                  </a:moveTo>
                  <a:lnTo>
                    <a:pt x="6268" y="1059"/>
                  </a:lnTo>
                  <a:cubicBezTo>
                    <a:pt x="7326" y="0"/>
                    <a:pt x="9035" y="0"/>
                    <a:pt x="10114" y="1059"/>
                  </a:cubicBezTo>
                  <a:lnTo>
                    <a:pt x="15303" y="6247"/>
                  </a:lnTo>
                  <a:cubicBezTo>
                    <a:pt x="16361" y="7326"/>
                    <a:pt x="16361" y="9035"/>
                    <a:pt x="15303" y="10093"/>
                  </a:cubicBezTo>
                  <a:lnTo>
                    <a:pt x="10114" y="15303"/>
                  </a:lnTo>
                  <a:cubicBezTo>
                    <a:pt x="9035" y="16361"/>
                    <a:pt x="7326" y="16361"/>
                    <a:pt x="6268" y="15303"/>
                  </a:cubicBezTo>
                  <a:lnTo>
                    <a:pt x="1059" y="10093"/>
                  </a:lnTo>
                  <a:cubicBezTo>
                    <a:pt x="0" y="9035"/>
                    <a:pt x="0" y="7326"/>
                    <a:pt x="1059" y="62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 w="500" cap="flat" cmpd="sng">
              <a:solidFill>
                <a:srgbClr val="CD4489"/>
              </a:solidFill>
              <a:prstDash val="solid"/>
              <a:miter lim="20348"/>
              <a:headEnd type="none" w="sm" len="sm"/>
              <a:tailEnd type="none" w="sm" len="sm"/>
            </a:ln>
            <a:effectLst>
              <a:outerShdw blurRad="171450" dist="66675" dir="1620000" algn="bl" rotWithShape="0">
                <a:schemeClr val="accent1">
                  <a:alpha val="24000"/>
                </a:schemeClr>
              </a:outerShdw>
            </a:effectLst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179;p16"/>
          <p:cNvSpPr/>
          <p:nvPr/>
        </p:nvSpPr>
        <p:spPr>
          <a:xfrm>
            <a:off x="8662988" y="768350"/>
            <a:ext cx="381000" cy="382588"/>
          </a:xfrm>
          <a:custGeom>
            <a:avLst/>
            <a:gdLst/>
            <a:ahLst/>
            <a:cxnLst/>
            <a:rect l="l" t="t" r="r" b="b"/>
            <a:pathLst>
              <a:path w="10664" h="10663" extrusionOk="0">
                <a:moveTo>
                  <a:pt x="692" y="4070"/>
                </a:moveTo>
                <a:lnTo>
                  <a:pt x="4091" y="692"/>
                </a:lnTo>
                <a:cubicBezTo>
                  <a:pt x="4782" y="0"/>
                  <a:pt x="5881" y="0"/>
                  <a:pt x="6573" y="692"/>
                </a:cubicBezTo>
                <a:lnTo>
                  <a:pt x="9971" y="4070"/>
                </a:lnTo>
                <a:cubicBezTo>
                  <a:pt x="10663" y="4762"/>
                  <a:pt x="10663" y="5881"/>
                  <a:pt x="9971" y="6573"/>
                </a:cubicBezTo>
                <a:lnTo>
                  <a:pt x="6573" y="9971"/>
                </a:lnTo>
                <a:cubicBezTo>
                  <a:pt x="5881" y="10663"/>
                  <a:pt x="4782" y="10663"/>
                  <a:pt x="4091" y="9971"/>
                </a:cubicBezTo>
                <a:lnTo>
                  <a:pt x="692" y="6573"/>
                </a:lnTo>
                <a:cubicBezTo>
                  <a:pt x="0" y="5881"/>
                  <a:pt x="0" y="4762"/>
                  <a:pt x="692" y="407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6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2;p17"/>
          <p:cNvSpPr>
            <a:spLocks noChangeArrowheads="1"/>
          </p:cNvSpPr>
          <p:nvPr/>
        </p:nvSpPr>
        <p:spPr bwMode="auto">
          <a:xfrm>
            <a:off x="3281363" y="3257550"/>
            <a:ext cx="6943725" cy="6942138"/>
          </a:xfrm>
          <a:custGeom>
            <a:avLst/>
            <a:gdLst>
              <a:gd name="T0" fmla="*/ 0 w 193922"/>
              <a:gd name="T1" fmla="*/ 0 h 193924"/>
              <a:gd name="T2" fmla="*/ 193922 w 193922"/>
              <a:gd name="T3" fmla="*/ 193924 h 193924"/>
            </a:gdLst>
            <a:ahLst/>
            <a:cxnLst/>
            <a:rect l="T0" t="T1" r="T2" b="T3"/>
            <a:pathLst>
              <a:path w="193922" h="193924" extrusionOk="0">
                <a:moveTo>
                  <a:pt x="178905" y="124168"/>
                </a:moveTo>
                <a:lnTo>
                  <a:pt x="124167" y="178885"/>
                </a:lnTo>
                <a:cubicBezTo>
                  <a:pt x="109150" y="193923"/>
                  <a:pt x="84793" y="193923"/>
                  <a:pt x="69755" y="178885"/>
                </a:cubicBezTo>
                <a:lnTo>
                  <a:pt x="15038" y="124168"/>
                </a:lnTo>
                <a:cubicBezTo>
                  <a:pt x="0" y="109130"/>
                  <a:pt x="0" y="84773"/>
                  <a:pt x="15038" y="69735"/>
                </a:cubicBezTo>
                <a:lnTo>
                  <a:pt x="69755" y="15018"/>
                </a:lnTo>
                <a:cubicBezTo>
                  <a:pt x="84793" y="1"/>
                  <a:pt x="109150" y="1"/>
                  <a:pt x="124167" y="15018"/>
                </a:cubicBezTo>
                <a:lnTo>
                  <a:pt x="178905" y="69756"/>
                </a:lnTo>
                <a:cubicBezTo>
                  <a:pt x="193922" y="84773"/>
                  <a:pt x="193922" y="109130"/>
                  <a:pt x="178905" y="124168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tx2"/>
              </a:gs>
            </a:gsLst>
            <a:lin ang="0"/>
          </a:gra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5" name="Google Shape;183;p17"/>
          <p:cNvSpPr>
            <a:spLocks noChangeArrowheads="1"/>
          </p:cNvSpPr>
          <p:nvPr/>
        </p:nvSpPr>
        <p:spPr bwMode="auto">
          <a:xfrm>
            <a:off x="3956050" y="-933450"/>
            <a:ext cx="2095500" cy="2095500"/>
          </a:xfrm>
          <a:custGeom>
            <a:avLst/>
            <a:gdLst>
              <a:gd name="T0" fmla="*/ 0 w 58503"/>
              <a:gd name="T1" fmla="*/ 0 h 58503"/>
              <a:gd name="T2" fmla="*/ 58503 w 58503"/>
              <a:gd name="T3" fmla="*/ 58503 h 58503"/>
            </a:gdLst>
            <a:ahLst/>
            <a:cxnLst/>
            <a:rect l="T0" t="T1" r="T2" b="T3"/>
            <a:pathLst>
              <a:path w="58503" h="58503" extrusionOk="0">
                <a:moveTo>
                  <a:pt x="53985" y="37462"/>
                </a:moveTo>
                <a:lnTo>
                  <a:pt x="37462" y="53985"/>
                </a:lnTo>
                <a:cubicBezTo>
                  <a:pt x="32924" y="58503"/>
                  <a:pt x="25578" y="58503"/>
                  <a:pt x="21061" y="53985"/>
                </a:cubicBezTo>
                <a:lnTo>
                  <a:pt x="4538" y="37462"/>
                </a:lnTo>
                <a:cubicBezTo>
                  <a:pt x="0" y="32925"/>
                  <a:pt x="0" y="25579"/>
                  <a:pt x="4538" y="21041"/>
                </a:cubicBezTo>
                <a:lnTo>
                  <a:pt x="21061" y="4538"/>
                </a:lnTo>
                <a:cubicBezTo>
                  <a:pt x="25578" y="0"/>
                  <a:pt x="32944" y="0"/>
                  <a:pt x="37462" y="4538"/>
                </a:cubicBezTo>
                <a:lnTo>
                  <a:pt x="53985" y="21041"/>
                </a:lnTo>
                <a:cubicBezTo>
                  <a:pt x="58502" y="25579"/>
                  <a:pt x="58502" y="32925"/>
                  <a:pt x="53985" y="37462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tx2"/>
              </a:gs>
            </a:gsLst>
            <a:lin ang="10800000"/>
          </a:gra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6" name="Google Shape;184;p17"/>
          <p:cNvSpPr>
            <a:spLocks noChangeArrowheads="1"/>
          </p:cNvSpPr>
          <p:nvPr/>
        </p:nvSpPr>
        <p:spPr bwMode="auto">
          <a:xfrm>
            <a:off x="-77788" y="-144463"/>
            <a:ext cx="9299576" cy="5432426"/>
          </a:xfrm>
          <a:custGeom>
            <a:avLst/>
            <a:gdLst>
              <a:gd name="T0" fmla="*/ 0 w 236777"/>
              <a:gd name="T1" fmla="*/ 0 h 138291"/>
              <a:gd name="T2" fmla="*/ 236777 w 236777"/>
              <a:gd name="T3" fmla="*/ 138291 h 138291"/>
            </a:gdLst>
            <a:ahLst/>
            <a:cxnLst/>
            <a:rect l="T0" t="T1" r="T2" b="T3"/>
            <a:pathLst>
              <a:path w="236777" h="138291" fill="none" extrusionOk="0">
                <a:moveTo>
                  <a:pt x="0" y="1"/>
                </a:moveTo>
                <a:lnTo>
                  <a:pt x="0" y="138290"/>
                </a:lnTo>
                <a:lnTo>
                  <a:pt x="236776" y="138290"/>
                </a:lnTo>
                <a:lnTo>
                  <a:pt x="236776" y="1"/>
                </a:lnTo>
                <a:close/>
                <a:moveTo>
                  <a:pt x="194512" y="11376"/>
                </a:moveTo>
                <a:lnTo>
                  <a:pt x="202550" y="3318"/>
                </a:lnTo>
                <a:cubicBezTo>
                  <a:pt x="204198" y="1690"/>
                  <a:pt x="206843" y="1690"/>
                  <a:pt x="208492" y="3318"/>
                </a:cubicBezTo>
                <a:lnTo>
                  <a:pt x="216550" y="11376"/>
                </a:lnTo>
                <a:cubicBezTo>
                  <a:pt x="218178" y="13024"/>
                  <a:pt x="218178" y="15669"/>
                  <a:pt x="216550" y="17318"/>
                </a:cubicBezTo>
                <a:lnTo>
                  <a:pt x="208492" y="25376"/>
                </a:lnTo>
                <a:cubicBezTo>
                  <a:pt x="206843" y="27003"/>
                  <a:pt x="204198" y="27003"/>
                  <a:pt x="202550" y="25376"/>
                </a:cubicBezTo>
                <a:lnTo>
                  <a:pt x="194512" y="17318"/>
                </a:lnTo>
                <a:cubicBezTo>
                  <a:pt x="192864" y="15669"/>
                  <a:pt x="192864" y="13024"/>
                  <a:pt x="194512" y="11376"/>
                </a:cubicBezTo>
                <a:close/>
                <a:moveTo>
                  <a:pt x="185294" y="48573"/>
                </a:moveTo>
                <a:lnTo>
                  <a:pt x="177236" y="56631"/>
                </a:lnTo>
                <a:cubicBezTo>
                  <a:pt x="175588" y="58259"/>
                  <a:pt x="172943" y="58259"/>
                  <a:pt x="171294" y="56631"/>
                </a:cubicBezTo>
                <a:lnTo>
                  <a:pt x="163236" y="48573"/>
                </a:lnTo>
                <a:cubicBezTo>
                  <a:pt x="161609" y="46925"/>
                  <a:pt x="161609" y="44279"/>
                  <a:pt x="163236" y="42631"/>
                </a:cubicBezTo>
                <a:lnTo>
                  <a:pt x="171294" y="34573"/>
                </a:lnTo>
                <a:cubicBezTo>
                  <a:pt x="172943" y="32945"/>
                  <a:pt x="175588" y="32945"/>
                  <a:pt x="177236" y="34573"/>
                </a:cubicBezTo>
                <a:lnTo>
                  <a:pt x="185294" y="42631"/>
                </a:lnTo>
                <a:cubicBezTo>
                  <a:pt x="186922" y="44279"/>
                  <a:pt x="186922" y="46925"/>
                  <a:pt x="185294" y="48573"/>
                </a:cubicBezTo>
                <a:close/>
                <a:moveTo>
                  <a:pt x="187146" y="50425"/>
                </a:moveTo>
                <a:cubicBezTo>
                  <a:pt x="188774" y="48777"/>
                  <a:pt x="191440" y="48777"/>
                  <a:pt x="193067" y="50425"/>
                </a:cubicBezTo>
                <a:lnTo>
                  <a:pt x="201125" y="58483"/>
                </a:lnTo>
                <a:cubicBezTo>
                  <a:pt x="202774" y="60111"/>
                  <a:pt x="202774" y="62776"/>
                  <a:pt x="201125" y="64404"/>
                </a:cubicBezTo>
                <a:lnTo>
                  <a:pt x="193067" y="72462"/>
                </a:lnTo>
                <a:cubicBezTo>
                  <a:pt x="191440" y="74111"/>
                  <a:pt x="188774" y="74111"/>
                  <a:pt x="187146" y="72462"/>
                </a:cubicBezTo>
                <a:lnTo>
                  <a:pt x="179088" y="64404"/>
                </a:lnTo>
                <a:cubicBezTo>
                  <a:pt x="177440" y="62776"/>
                  <a:pt x="177440" y="60111"/>
                  <a:pt x="179088" y="58483"/>
                </a:cubicBezTo>
                <a:close/>
                <a:moveTo>
                  <a:pt x="169870" y="58483"/>
                </a:moveTo>
                <a:cubicBezTo>
                  <a:pt x="171518" y="60111"/>
                  <a:pt x="171518" y="62776"/>
                  <a:pt x="169870" y="64404"/>
                </a:cubicBezTo>
                <a:lnTo>
                  <a:pt x="161812" y="72462"/>
                </a:lnTo>
                <a:cubicBezTo>
                  <a:pt x="160184" y="74111"/>
                  <a:pt x="157518" y="74111"/>
                  <a:pt x="155891" y="72462"/>
                </a:cubicBezTo>
                <a:lnTo>
                  <a:pt x="147833" y="64404"/>
                </a:lnTo>
                <a:cubicBezTo>
                  <a:pt x="146205" y="62776"/>
                  <a:pt x="146205" y="60111"/>
                  <a:pt x="147833" y="58483"/>
                </a:cubicBezTo>
                <a:lnTo>
                  <a:pt x="155891" y="50425"/>
                </a:lnTo>
                <a:cubicBezTo>
                  <a:pt x="157518" y="48777"/>
                  <a:pt x="160184" y="48777"/>
                  <a:pt x="161812" y="50425"/>
                </a:cubicBezTo>
                <a:close/>
                <a:moveTo>
                  <a:pt x="154039" y="48553"/>
                </a:moveTo>
                <a:lnTo>
                  <a:pt x="145981" y="56611"/>
                </a:lnTo>
                <a:cubicBezTo>
                  <a:pt x="144333" y="58259"/>
                  <a:pt x="141687" y="58259"/>
                  <a:pt x="140039" y="56611"/>
                </a:cubicBezTo>
                <a:lnTo>
                  <a:pt x="132001" y="48553"/>
                </a:lnTo>
                <a:cubicBezTo>
                  <a:pt x="130353" y="46925"/>
                  <a:pt x="130353" y="44259"/>
                  <a:pt x="132001" y="42631"/>
                </a:cubicBezTo>
                <a:lnTo>
                  <a:pt x="140039" y="34573"/>
                </a:lnTo>
                <a:cubicBezTo>
                  <a:pt x="141687" y="32925"/>
                  <a:pt x="144333" y="32925"/>
                  <a:pt x="145981" y="34573"/>
                </a:cubicBezTo>
                <a:lnTo>
                  <a:pt x="154039" y="42631"/>
                </a:lnTo>
                <a:cubicBezTo>
                  <a:pt x="155667" y="44259"/>
                  <a:pt x="155667" y="46925"/>
                  <a:pt x="154039" y="48573"/>
                </a:cubicBezTo>
                <a:close/>
                <a:moveTo>
                  <a:pt x="138615" y="58483"/>
                </a:moveTo>
                <a:cubicBezTo>
                  <a:pt x="140263" y="60111"/>
                  <a:pt x="140263" y="62776"/>
                  <a:pt x="138615" y="64404"/>
                </a:cubicBezTo>
                <a:lnTo>
                  <a:pt x="130557" y="72462"/>
                </a:lnTo>
                <a:cubicBezTo>
                  <a:pt x="128929" y="74111"/>
                  <a:pt x="126263" y="74111"/>
                  <a:pt x="124635" y="72462"/>
                </a:cubicBezTo>
                <a:lnTo>
                  <a:pt x="116577" y="64404"/>
                </a:lnTo>
                <a:cubicBezTo>
                  <a:pt x="114949" y="62776"/>
                  <a:pt x="114949" y="60111"/>
                  <a:pt x="116577" y="58483"/>
                </a:cubicBezTo>
                <a:lnTo>
                  <a:pt x="124635" y="50425"/>
                </a:lnTo>
                <a:cubicBezTo>
                  <a:pt x="126263" y="48777"/>
                  <a:pt x="128929" y="48777"/>
                  <a:pt x="130557" y="50425"/>
                </a:cubicBezTo>
                <a:close/>
                <a:moveTo>
                  <a:pt x="122783" y="48553"/>
                </a:moveTo>
                <a:lnTo>
                  <a:pt x="114725" y="56611"/>
                </a:lnTo>
                <a:cubicBezTo>
                  <a:pt x="113077" y="58259"/>
                  <a:pt x="110432" y="58259"/>
                  <a:pt x="108784" y="56611"/>
                </a:cubicBezTo>
                <a:lnTo>
                  <a:pt x="100746" y="48553"/>
                </a:lnTo>
                <a:cubicBezTo>
                  <a:pt x="99098" y="46925"/>
                  <a:pt x="99098" y="44259"/>
                  <a:pt x="100746" y="42631"/>
                </a:cubicBezTo>
                <a:lnTo>
                  <a:pt x="108784" y="34573"/>
                </a:lnTo>
                <a:cubicBezTo>
                  <a:pt x="110412" y="32945"/>
                  <a:pt x="113077" y="32945"/>
                  <a:pt x="114725" y="34573"/>
                </a:cubicBezTo>
                <a:lnTo>
                  <a:pt x="122783" y="42631"/>
                </a:lnTo>
                <a:cubicBezTo>
                  <a:pt x="124411" y="44279"/>
                  <a:pt x="124411" y="46925"/>
                  <a:pt x="122783" y="48573"/>
                </a:cubicBezTo>
                <a:close/>
                <a:moveTo>
                  <a:pt x="107359" y="58483"/>
                </a:moveTo>
                <a:cubicBezTo>
                  <a:pt x="109007" y="60111"/>
                  <a:pt x="109007" y="62776"/>
                  <a:pt x="107359" y="64404"/>
                </a:cubicBezTo>
                <a:lnTo>
                  <a:pt x="99301" y="72462"/>
                </a:lnTo>
                <a:cubicBezTo>
                  <a:pt x="97673" y="74111"/>
                  <a:pt x="95008" y="74111"/>
                  <a:pt x="93380" y="72462"/>
                </a:cubicBezTo>
                <a:lnTo>
                  <a:pt x="85322" y="64404"/>
                </a:lnTo>
                <a:cubicBezTo>
                  <a:pt x="83694" y="62776"/>
                  <a:pt x="83694" y="60111"/>
                  <a:pt x="85322" y="58483"/>
                </a:cubicBezTo>
                <a:lnTo>
                  <a:pt x="93380" y="50425"/>
                </a:lnTo>
                <a:cubicBezTo>
                  <a:pt x="95008" y="48777"/>
                  <a:pt x="97673" y="48777"/>
                  <a:pt x="99301" y="50425"/>
                </a:cubicBezTo>
                <a:close/>
                <a:moveTo>
                  <a:pt x="91528" y="48553"/>
                </a:moveTo>
                <a:lnTo>
                  <a:pt x="83470" y="56611"/>
                </a:lnTo>
                <a:cubicBezTo>
                  <a:pt x="81842" y="58259"/>
                  <a:pt x="79176" y="58259"/>
                  <a:pt x="77549" y="56611"/>
                </a:cubicBezTo>
                <a:lnTo>
                  <a:pt x="69491" y="48553"/>
                </a:lnTo>
                <a:cubicBezTo>
                  <a:pt x="67842" y="46925"/>
                  <a:pt x="67842" y="44259"/>
                  <a:pt x="69491" y="42631"/>
                </a:cubicBezTo>
                <a:lnTo>
                  <a:pt x="77549" y="34573"/>
                </a:lnTo>
                <a:cubicBezTo>
                  <a:pt x="79176" y="32925"/>
                  <a:pt x="81842" y="32925"/>
                  <a:pt x="83470" y="34573"/>
                </a:cubicBezTo>
                <a:lnTo>
                  <a:pt x="91528" y="42631"/>
                </a:lnTo>
                <a:cubicBezTo>
                  <a:pt x="93176" y="44259"/>
                  <a:pt x="93176" y="46925"/>
                  <a:pt x="91528" y="48573"/>
                </a:cubicBezTo>
                <a:close/>
                <a:moveTo>
                  <a:pt x="76104" y="58483"/>
                </a:moveTo>
                <a:cubicBezTo>
                  <a:pt x="77752" y="60111"/>
                  <a:pt x="77752" y="62776"/>
                  <a:pt x="76104" y="64404"/>
                </a:cubicBezTo>
                <a:lnTo>
                  <a:pt x="68046" y="72462"/>
                </a:lnTo>
                <a:cubicBezTo>
                  <a:pt x="66418" y="74111"/>
                  <a:pt x="63752" y="74111"/>
                  <a:pt x="62124" y="72462"/>
                </a:cubicBezTo>
                <a:lnTo>
                  <a:pt x="54066" y="64404"/>
                </a:lnTo>
                <a:cubicBezTo>
                  <a:pt x="52438" y="62776"/>
                  <a:pt x="52438" y="60111"/>
                  <a:pt x="54066" y="58483"/>
                </a:cubicBezTo>
                <a:lnTo>
                  <a:pt x="62124" y="50425"/>
                </a:lnTo>
                <a:cubicBezTo>
                  <a:pt x="63752" y="48777"/>
                  <a:pt x="66418" y="48777"/>
                  <a:pt x="68066" y="50425"/>
                </a:cubicBezTo>
                <a:close/>
                <a:moveTo>
                  <a:pt x="60273" y="48553"/>
                </a:moveTo>
                <a:lnTo>
                  <a:pt x="52215" y="56611"/>
                </a:lnTo>
                <a:cubicBezTo>
                  <a:pt x="50587" y="58259"/>
                  <a:pt x="47921" y="58259"/>
                  <a:pt x="46273" y="56611"/>
                </a:cubicBezTo>
                <a:lnTo>
                  <a:pt x="38235" y="48553"/>
                </a:lnTo>
                <a:cubicBezTo>
                  <a:pt x="36587" y="46925"/>
                  <a:pt x="36587" y="44259"/>
                  <a:pt x="38235" y="42631"/>
                </a:cubicBezTo>
                <a:lnTo>
                  <a:pt x="46273" y="34573"/>
                </a:lnTo>
                <a:cubicBezTo>
                  <a:pt x="47921" y="32925"/>
                  <a:pt x="50587" y="32925"/>
                  <a:pt x="52215" y="34573"/>
                </a:cubicBezTo>
                <a:lnTo>
                  <a:pt x="60273" y="42631"/>
                </a:lnTo>
                <a:cubicBezTo>
                  <a:pt x="61921" y="44259"/>
                  <a:pt x="61921" y="46925"/>
                  <a:pt x="60273" y="48573"/>
                </a:cubicBezTo>
                <a:close/>
                <a:moveTo>
                  <a:pt x="44848" y="58483"/>
                </a:moveTo>
                <a:cubicBezTo>
                  <a:pt x="46497" y="60111"/>
                  <a:pt x="46497" y="62776"/>
                  <a:pt x="44848" y="64404"/>
                </a:cubicBezTo>
                <a:lnTo>
                  <a:pt x="36811" y="72462"/>
                </a:lnTo>
                <a:cubicBezTo>
                  <a:pt x="35163" y="74111"/>
                  <a:pt x="32497" y="74111"/>
                  <a:pt x="30869" y="72462"/>
                </a:cubicBezTo>
                <a:lnTo>
                  <a:pt x="22811" y="64404"/>
                </a:lnTo>
                <a:cubicBezTo>
                  <a:pt x="21183" y="62776"/>
                  <a:pt x="21183" y="60111"/>
                  <a:pt x="22811" y="58483"/>
                </a:cubicBezTo>
                <a:lnTo>
                  <a:pt x="30869" y="50425"/>
                </a:lnTo>
                <a:cubicBezTo>
                  <a:pt x="32497" y="48777"/>
                  <a:pt x="35163" y="48777"/>
                  <a:pt x="36790" y="50425"/>
                </a:cubicBezTo>
                <a:close/>
                <a:moveTo>
                  <a:pt x="36811" y="81680"/>
                </a:moveTo>
                <a:lnTo>
                  <a:pt x="44848" y="89738"/>
                </a:lnTo>
                <a:cubicBezTo>
                  <a:pt x="46497" y="91366"/>
                  <a:pt x="46497" y="94032"/>
                  <a:pt x="44848" y="95660"/>
                </a:cubicBezTo>
                <a:lnTo>
                  <a:pt x="36811" y="103718"/>
                </a:lnTo>
                <a:cubicBezTo>
                  <a:pt x="35163" y="105346"/>
                  <a:pt x="32497" y="105346"/>
                  <a:pt x="30869" y="103718"/>
                </a:cubicBezTo>
                <a:lnTo>
                  <a:pt x="22811" y="95660"/>
                </a:lnTo>
                <a:cubicBezTo>
                  <a:pt x="21183" y="94032"/>
                  <a:pt x="21183" y="91366"/>
                  <a:pt x="22811" y="89738"/>
                </a:cubicBezTo>
                <a:lnTo>
                  <a:pt x="30869" y="81680"/>
                </a:lnTo>
                <a:cubicBezTo>
                  <a:pt x="32497" y="80032"/>
                  <a:pt x="35163" y="80032"/>
                  <a:pt x="36811" y="81680"/>
                </a:cubicBezTo>
                <a:close/>
                <a:moveTo>
                  <a:pt x="38235" y="79828"/>
                </a:moveTo>
                <a:cubicBezTo>
                  <a:pt x="36587" y="78180"/>
                  <a:pt x="36587" y="75535"/>
                  <a:pt x="38235" y="73887"/>
                </a:cubicBezTo>
                <a:lnTo>
                  <a:pt x="46273" y="65829"/>
                </a:lnTo>
                <a:cubicBezTo>
                  <a:pt x="47921" y="64201"/>
                  <a:pt x="50566" y="64201"/>
                  <a:pt x="52215" y="65829"/>
                </a:cubicBezTo>
                <a:lnTo>
                  <a:pt x="60273" y="73887"/>
                </a:lnTo>
                <a:cubicBezTo>
                  <a:pt x="61901" y="75535"/>
                  <a:pt x="61901" y="78180"/>
                  <a:pt x="60273" y="79828"/>
                </a:cubicBezTo>
                <a:lnTo>
                  <a:pt x="52215" y="87887"/>
                </a:lnTo>
                <a:cubicBezTo>
                  <a:pt x="50587" y="89514"/>
                  <a:pt x="47921" y="89514"/>
                  <a:pt x="46293" y="87887"/>
                </a:cubicBezTo>
                <a:close/>
                <a:moveTo>
                  <a:pt x="54066" y="89738"/>
                </a:moveTo>
                <a:lnTo>
                  <a:pt x="62124" y="81680"/>
                </a:lnTo>
                <a:cubicBezTo>
                  <a:pt x="63752" y="80032"/>
                  <a:pt x="66418" y="80032"/>
                  <a:pt x="68046" y="81680"/>
                </a:cubicBezTo>
                <a:lnTo>
                  <a:pt x="76104" y="89738"/>
                </a:lnTo>
                <a:cubicBezTo>
                  <a:pt x="77752" y="91366"/>
                  <a:pt x="77752" y="94032"/>
                  <a:pt x="76104" y="95660"/>
                </a:cubicBezTo>
                <a:lnTo>
                  <a:pt x="68046" y="103718"/>
                </a:lnTo>
                <a:cubicBezTo>
                  <a:pt x="66418" y="105346"/>
                  <a:pt x="63752" y="105346"/>
                  <a:pt x="62124" y="103718"/>
                </a:cubicBezTo>
                <a:lnTo>
                  <a:pt x="54066" y="95660"/>
                </a:lnTo>
                <a:cubicBezTo>
                  <a:pt x="52438" y="94032"/>
                  <a:pt x="52438" y="91366"/>
                  <a:pt x="54066" y="89738"/>
                </a:cubicBezTo>
                <a:close/>
                <a:moveTo>
                  <a:pt x="69491" y="79828"/>
                </a:moveTo>
                <a:cubicBezTo>
                  <a:pt x="67842" y="78180"/>
                  <a:pt x="67842" y="75535"/>
                  <a:pt x="69491" y="73887"/>
                </a:cubicBezTo>
                <a:lnTo>
                  <a:pt x="77528" y="65829"/>
                </a:lnTo>
                <a:cubicBezTo>
                  <a:pt x="79176" y="64201"/>
                  <a:pt x="81822" y="64201"/>
                  <a:pt x="83470" y="65829"/>
                </a:cubicBezTo>
                <a:lnTo>
                  <a:pt x="91528" y="73887"/>
                </a:lnTo>
                <a:cubicBezTo>
                  <a:pt x="93156" y="75535"/>
                  <a:pt x="93156" y="78180"/>
                  <a:pt x="91528" y="79828"/>
                </a:cubicBezTo>
                <a:lnTo>
                  <a:pt x="83470" y="87887"/>
                </a:lnTo>
                <a:cubicBezTo>
                  <a:pt x="81842" y="89514"/>
                  <a:pt x="79176" y="89514"/>
                  <a:pt x="77549" y="87887"/>
                </a:cubicBezTo>
                <a:close/>
                <a:moveTo>
                  <a:pt x="85322" y="89738"/>
                </a:moveTo>
                <a:lnTo>
                  <a:pt x="93380" y="81680"/>
                </a:lnTo>
                <a:cubicBezTo>
                  <a:pt x="95008" y="80032"/>
                  <a:pt x="97673" y="80032"/>
                  <a:pt x="99301" y="81680"/>
                </a:cubicBezTo>
                <a:lnTo>
                  <a:pt x="107359" y="89738"/>
                </a:lnTo>
                <a:cubicBezTo>
                  <a:pt x="109007" y="91366"/>
                  <a:pt x="109007" y="94032"/>
                  <a:pt x="107359" y="95660"/>
                </a:cubicBezTo>
                <a:lnTo>
                  <a:pt x="99301" y="103718"/>
                </a:lnTo>
                <a:cubicBezTo>
                  <a:pt x="97673" y="105346"/>
                  <a:pt x="95008" y="105346"/>
                  <a:pt x="93380" y="103718"/>
                </a:cubicBezTo>
                <a:lnTo>
                  <a:pt x="85322" y="95660"/>
                </a:lnTo>
                <a:cubicBezTo>
                  <a:pt x="83694" y="94032"/>
                  <a:pt x="83694" y="91366"/>
                  <a:pt x="85322" y="89738"/>
                </a:cubicBezTo>
                <a:close/>
                <a:moveTo>
                  <a:pt x="100746" y="79828"/>
                </a:moveTo>
                <a:cubicBezTo>
                  <a:pt x="99098" y="78180"/>
                  <a:pt x="99098" y="75535"/>
                  <a:pt x="100746" y="73887"/>
                </a:cubicBezTo>
                <a:lnTo>
                  <a:pt x="108784" y="65829"/>
                </a:lnTo>
                <a:cubicBezTo>
                  <a:pt x="110412" y="64201"/>
                  <a:pt x="113077" y="64201"/>
                  <a:pt x="114725" y="65829"/>
                </a:cubicBezTo>
                <a:lnTo>
                  <a:pt x="122783" y="73887"/>
                </a:lnTo>
                <a:cubicBezTo>
                  <a:pt x="124411" y="75535"/>
                  <a:pt x="124411" y="78180"/>
                  <a:pt x="122783" y="79828"/>
                </a:cubicBezTo>
                <a:lnTo>
                  <a:pt x="114725" y="87887"/>
                </a:lnTo>
                <a:cubicBezTo>
                  <a:pt x="113077" y="89514"/>
                  <a:pt x="110432" y="89514"/>
                  <a:pt x="108784" y="87887"/>
                </a:cubicBezTo>
                <a:close/>
                <a:moveTo>
                  <a:pt x="116577" y="89738"/>
                </a:moveTo>
                <a:lnTo>
                  <a:pt x="124635" y="81680"/>
                </a:lnTo>
                <a:cubicBezTo>
                  <a:pt x="126263" y="80032"/>
                  <a:pt x="128929" y="80032"/>
                  <a:pt x="130557" y="81680"/>
                </a:cubicBezTo>
                <a:lnTo>
                  <a:pt x="138615" y="89738"/>
                </a:lnTo>
                <a:cubicBezTo>
                  <a:pt x="140263" y="91366"/>
                  <a:pt x="140263" y="94032"/>
                  <a:pt x="138615" y="95660"/>
                </a:cubicBezTo>
                <a:lnTo>
                  <a:pt x="130557" y="103718"/>
                </a:lnTo>
                <a:cubicBezTo>
                  <a:pt x="128929" y="105346"/>
                  <a:pt x="126263" y="105346"/>
                  <a:pt x="124635" y="103718"/>
                </a:cubicBezTo>
                <a:lnTo>
                  <a:pt x="116577" y="95660"/>
                </a:lnTo>
                <a:cubicBezTo>
                  <a:pt x="114929" y="94032"/>
                  <a:pt x="114929" y="91366"/>
                  <a:pt x="116577" y="89738"/>
                </a:cubicBezTo>
                <a:close/>
                <a:moveTo>
                  <a:pt x="131981" y="79828"/>
                </a:moveTo>
                <a:cubicBezTo>
                  <a:pt x="130353" y="78180"/>
                  <a:pt x="130353" y="75535"/>
                  <a:pt x="131981" y="73887"/>
                </a:cubicBezTo>
                <a:lnTo>
                  <a:pt x="140039" y="65829"/>
                </a:lnTo>
                <a:cubicBezTo>
                  <a:pt x="141687" y="64201"/>
                  <a:pt x="144333" y="64201"/>
                  <a:pt x="145981" y="65829"/>
                </a:cubicBezTo>
                <a:lnTo>
                  <a:pt x="154039" y="73887"/>
                </a:lnTo>
                <a:cubicBezTo>
                  <a:pt x="155667" y="75535"/>
                  <a:pt x="155667" y="78180"/>
                  <a:pt x="154039" y="79828"/>
                </a:cubicBezTo>
                <a:lnTo>
                  <a:pt x="145981" y="87887"/>
                </a:lnTo>
                <a:cubicBezTo>
                  <a:pt x="144333" y="89514"/>
                  <a:pt x="141687" y="89514"/>
                  <a:pt x="140039" y="87887"/>
                </a:cubicBezTo>
                <a:close/>
                <a:moveTo>
                  <a:pt x="147833" y="89738"/>
                </a:moveTo>
                <a:lnTo>
                  <a:pt x="155891" y="81680"/>
                </a:lnTo>
                <a:cubicBezTo>
                  <a:pt x="157518" y="80032"/>
                  <a:pt x="160184" y="80032"/>
                  <a:pt x="161812" y="81680"/>
                </a:cubicBezTo>
                <a:lnTo>
                  <a:pt x="169870" y="89738"/>
                </a:lnTo>
                <a:cubicBezTo>
                  <a:pt x="171498" y="91366"/>
                  <a:pt x="171498" y="94032"/>
                  <a:pt x="169870" y="95660"/>
                </a:cubicBezTo>
                <a:lnTo>
                  <a:pt x="161812" y="103718"/>
                </a:lnTo>
                <a:cubicBezTo>
                  <a:pt x="160184" y="105366"/>
                  <a:pt x="157518" y="105366"/>
                  <a:pt x="155891" y="103718"/>
                </a:cubicBezTo>
                <a:lnTo>
                  <a:pt x="147833" y="95660"/>
                </a:lnTo>
                <a:cubicBezTo>
                  <a:pt x="146184" y="94032"/>
                  <a:pt x="146184" y="91366"/>
                  <a:pt x="147833" y="89738"/>
                </a:cubicBezTo>
                <a:close/>
                <a:moveTo>
                  <a:pt x="163236" y="79828"/>
                </a:moveTo>
                <a:cubicBezTo>
                  <a:pt x="161609" y="78180"/>
                  <a:pt x="161609" y="75535"/>
                  <a:pt x="163236" y="73887"/>
                </a:cubicBezTo>
                <a:lnTo>
                  <a:pt x="171294" y="65829"/>
                </a:lnTo>
                <a:cubicBezTo>
                  <a:pt x="172943" y="64201"/>
                  <a:pt x="175588" y="64201"/>
                  <a:pt x="177236" y="65829"/>
                </a:cubicBezTo>
                <a:lnTo>
                  <a:pt x="185294" y="73887"/>
                </a:lnTo>
                <a:cubicBezTo>
                  <a:pt x="186922" y="75535"/>
                  <a:pt x="186922" y="78180"/>
                  <a:pt x="185294" y="79828"/>
                </a:cubicBezTo>
                <a:lnTo>
                  <a:pt x="177236" y="87887"/>
                </a:lnTo>
                <a:cubicBezTo>
                  <a:pt x="175588" y="89514"/>
                  <a:pt x="172943" y="89514"/>
                  <a:pt x="171294" y="87887"/>
                </a:cubicBezTo>
                <a:close/>
                <a:moveTo>
                  <a:pt x="179088" y="89738"/>
                </a:moveTo>
                <a:lnTo>
                  <a:pt x="187146" y="81680"/>
                </a:lnTo>
                <a:cubicBezTo>
                  <a:pt x="188774" y="80032"/>
                  <a:pt x="191440" y="80032"/>
                  <a:pt x="193067" y="81680"/>
                </a:cubicBezTo>
                <a:lnTo>
                  <a:pt x="201125" y="89738"/>
                </a:lnTo>
                <a:cubicBezTo>
                  <a:pt x="202753" y="91366"/>
                  <a:pt x="202753" y="94032"/>
                  <a:pt x="201125" y="95660"/>
                </a:cubicBezTo>
                <a:lnTo>
                  <a:pt x="193067" y="103718"/>
                </a:lnTo>
                <a:cubicBezTo>
                  <a:pt x="191440" y="105346"/>
                  <a:pt x="188774" y="105346"/>
                  <a:pt x="187146" y="103718"/>
                </a:cubicBezTo>
                <a:lnTo>
                  <a:pt x="179088" y="95660"/>
                </a:lnTo>
                <a:cubicBezTo>
                  <a:pt x="177440" y="94032"/>
                  <a:pt x="177440" y="91366"/>
                  <a:pt x="179088" y="89738"/>
                </a:cubicBezTo>
                <a:close/>
                <a:moveTo>
                  <a:pt x="194512" y="79828"/>
                </a:moveTo>
                <a:cubicBezTo>
                  <a:pt x="192864" y="78180"/>
                  <a:pt x="192864" y="75535"/>
                  <a:pt x="194512" y="73887"/>
                </a:cubicBezTo>
                <a:lnTo>
                  <a:pt x="202550" y="65829"/>
                </a:lnTo>
                <a:cubicBezTo>
                  <a:pt x="204198" y="64201"/>
                  <a:pt x="206843" y="64201"/>
                  <a:pt x="208492" y="65829"/>
                </a:cubicBezTo>
                <a:lnTo>
                  <a:pt x="216550" y="73887"/>
                </a:lnTo>
                <a:cubicBezTo>
                  <a:pt x="218178" y="75535"/>
                  <a:pt x="218178" y="78180"/>
                  <a:pt x="216550" y="79828"/>
                </a:cubicBezTo>
                <a:lnTo>
                  <a:pt x="208492" y="87887"/>
                </a:lnTo>
                <a:cubicBezTo>
                  <a:pt x="206843" y="89514"/>
                  <a:pt x="204198" y="89514"/>
                  <a:pt x="202550" y="87887"/>
                </a:cubicBezTo>
                <a:close/>
                <a:moveTo>
                  <a:pt x="202550" y="56631"/>
                </a:moveTo>
                <a:lnTo>
                  <a:pt x="194512" y="48573"/>
                </a:lnTo>
                <a:cubicBezTo>
                  <a:pt x="192864" y="46925"/>
                  <a:pt x="192864" y="44279"/>
                  <a:pt x="194512" y="42631"/>
                </a:cubicBezTo>
                <a:lnTo>
                  <a:pt x="202550" y="34573"/>
                </a:lnTo>
                <a:cubicBezTo>
                  <a:pt x="204198" y="32945"/>
                  <a:pt x="206843" y="32945"/>
                  <a:pt x="208492" y="34573"/>
                </a:cubicBezTo>
                <a:lnTo>
                  <a:pt x="216550" y="42631"/>
                </a:lnTo>
                <a:cubicBezTo>
                  <a:pt x="218178" y="44279"/>
                  <a:pt x="218178" y="46925"/>
                  <a:pt x="216550" y="48573"/>
                </a:cubicBezTo>
                <a:lnTo>
                  <a:pt x="208492" y="56631"/>
                </a:lnTo>
                <a:cubicBezTo>
                  <a:pt x="206843" y="58259"/>
                  <a:pt x="204198" y="58259"/>
                  <a:pt x="202550" y="56631"/>
                </a:cubicBezTo>
                <a:close/>
                <a:moveTo>
                  <a:pt x="193067" y="19169"/>
                </a:moveTo>
                <a:lnTo>
                  <a:pt x="201125" y="27227"/>
                </a:lnTo>
                <a:cubicBezTo>
                  <a:pt x="202774" y="28855"/>
                  <a:pt x="202774" y="31521"/>
                  <a:pt x="201125" y="33149"/>
                </a:cubicBezTo>
                <a:lnTo>
                  <a:pt x="193067" y="41207"/>
                </a:lnTo>
                <a:cubicBezTo>
                  <a:pt x="191440" y="42855"/>
                  <a:pt x="188774" y="42855"/>
                  <a:pt x="187146" y="41207"/>
                </a:cubicBezTo>
                <a:lnTo>
                  <a:pt x="179088" y="33149"/>
                </a:lnTo>
                <a:cubicBezTo>
                  <a:pt x="177440" y="31521"/>
                  <a:pt x="177440" y="28855"/>
                  <a:pt x="179088" y="27227"/>
                </a:cubicBezTo>
                <a:lnTo>
                  <a:pt x="187146" y="19169"/>
                </a:lnTo>
                <a:cubicBezTo>
                  <a:pt x="188774" y="17541"/>
                  <a:pt x="191440" y="17541"/>
                  <a:pt x="193067" y="19169"/>
                </a:cubicBezTo>
                <a:close/>
                <a:moveTo>
                  <a:pt x="163236" y="11376"/>
                </a:moveTo>
                <a:lnTo>
                  <a:pt x="171294" y="3318"/>
                </a:lnTo>
                <a:cubicBezTo>
                  <a:pt x="172943" y="1690"/>
                  <a:pt x="175588" y="1690"/>
                  <a:pt x="177236" y="3318"/>
                </a:cubicBezTo>
                <a:lnTo>
                  <a:pt x="185294" y="11376"/>
                </a:lnTo>
                <a:cubicBezTo>
                  <a:pt x="186922" y="13024"/>
                  <a:pt x="186922" y="15669"/>
                  <a:pt x="185294" y="17318"/>
                </a:cubicBezTo>
                <a:lnTo>
                  <a:pt x="177236" y="25376"/>
                </a:lnTo>
                <a:cubicBezTo>
                  <a:pt x="175588" y="27003"/>
                  <a:pt x="172943" y="27003"/>
                  <a:pt x="171294" y="25376"/>
                </a:cubicBezTo>
                <a:lnTo>
                  <a:pt x="163236" y="17318"/>
                </a:lnTo>
                <a:cubicBezTo>
                  <a:pt x="161609" y="15669"/>
                  <a:pt x="161609" y="13024"/>
                  <a:pt x="163236" y="11376"/>
                </a:cubicBezTo>
                <a:close/>
                <a:moveTo>
                  <a:pt x="161812" y="19169"/>
                </a:moveTo>
                <a:lnTo>
                  <a:pt x="169870" y="27227"/>
                </a:lnTo>
                <a:cubicBezTo>
                  <a:pt x="171518" y="28855"/>
                  <a:pt x="171518" y="31521"/>
                  <a:pt x="169870" y="33149"/>
                </a:cubicBezTo>
                <a:lnTo>
                  <a:pt x="161812" y="41207"/>
                </a:lnTo>
                <a:cubicBezTo>
                  <a:pt x="160184" y="42855"/>
                  <a:pt x="157518" y="42855"/>
                  <a:pt x="155891" y="41207"/>
                </a:cubicBezTo>
                <a:lnTo>
                  <a:pt x="147833" y="33149"/>
                </a:lnTo>
                <a:cubicBezTo>
                  <a:pt x="146184" y="31521"/>
                  <a:pt x="146184" y="28855"/>
                  <a:pt x="147833" y="27227"/>
                </a:cubicBezTo>
                <a:lnTo>
                  <a:pt x="155891" y="19169"/>
                </a:lnTo>
                <a:cubicBezTo>
                  <a:pt x="157518" y="17521"/>
                  <a:pt x="160184" y="17521"/>
                  <a:pt x="161812" y="19169"/>
                </a:cubicBezTo>
                <a:close/>
                <a:moveTo>
                  <a:pt x="132001" y="11376"/>
                </a:moveTo>
                <a:lnTo>
                  <a:pt x="140039" y="3318"/>
                </a:lnTo>
                <a:cubicBezTo>
                  <a:pt x="141687" y="1690"/>
                  <a:pt x="144333" y="1690"/>
                  <a:pt x="145981" y="3318"/>
                </a:cubicBezTo>
                <a:lnTo>
                  <a:pt x="154039" y="11376"/>
                </a:lnTo>
                <a:cubicBezTo>
                  <a:pt x="155667" y="13024"/>
                  <a:pt x="155667" y="15669"/>
                  <a:pt x="154039" y="17318"/>
                </a:cubicBezTo>
                <a:lnTo>
                  <a:pt x="145981" y="25376"/>
                </a:lnTo>
                <a:cubicBezTo>
                  <a:pt x="144333" y="27003"/>
                  <a:pt x="141687" y="27003"/>
                  <a:pt x="140039" y="25376"/>
                </a:cubicBezTo>
                <a:lnTo>
                  <a:pt x="132001" y="17318"/>
                </a:lnTo>
                <a:cubicBezTo>
                  <a:pt x="130353" y="15669"/>
                  <a:pt x="130353" y="13024"/>
                  <a:pt x="132001" y="11376"/>
                </a:cubicBezTo>
                <a:close/>
                <a:moveTo>
                  <a:pt x="130557" y="19169"/>
                </a:moveTo>
                <a:lnTo>
                  <a:pt x="138615" y="27227"/>
                </a:lnTo>
                <a:cubicBezTo>
                  <a:pt x="140263" y="28855"/>
                  <a:pt x="140263" y="31521"/>
                  <a:pt x="138615" y="33149"/>
                </a:cubicBezTo>
                <a:lnTo>
                  <a:pt x="130557" y="41207"/>
                </a:lnTo>
                <a:cubicBezTo>
                  <a:pt x="128929" y="42855"/>
                  <a:pt x="126263" y="42855"/>
                  <a:pt x="124635" y="41207"/>
                </a:cubicBezTo>
                <a:lnTo>
                  <a:pt x="116577" y="33149"/>
                </a:lnTo>
                <a:cubicBezTo>
                  <a:pt x="114929" y="31521"/>
                  <a:pt x="114929" y="28855"/>
                  <a:pt x="116577" y="27227"/>
                </a:cubicBezTo>
                <a:lnTo>
                  <a:pt x="124635" y="19169"/>
                </a:lnTo>
                <a:cubicBezTo>
                  <a:pt x="126263" y="17541"/>
                  <a:pt x="128929" y="17541"/>
                  <a:pt x="130557" y="19169"/>
                </a:cubicBezTo>
                <a:close/>
                <a:moveTo>
                  <a:pt x="100746" y="11376"/>
                </a:moveTo>
                <a:lnTo>
                  <a:pt x="108784" y="3338"/>
                </a:lnTo>
                <a:cubicBezTo>
                  <a:pt x="110412" y="1690"/>
                  <a:pt x="113077" y="1690"/>
                  <a:pt x="114725" y="3338"/>
                </a:cubicBezTo>
                <a:lnTo>
                  <a:pt x="122783" y="11376"/>
                </a:lnTo>
                <a:cubicBezTo>
                  <a:pt x="124411" y="13024"/>
                  <a:pt x="124411" y="15669"/>
                  <a:pt x="122783" y="17318"/>
                </a:cubicBezTo>
                <a:lnTo>
                  <a:pt x="114725" y="25376"/>
                </a:lnTo>
                <a:cubicBezTo>
                  <a:pt x="113077" y="27003"/>
                  <a:pt x="110432" y="27003"/>
                  <a:pt x="108784" y="25376"/>
                </a:cubicBezTo>
                <a:lnTo>
                  <a:pt x="100726" y="17318"/>
                </a:lnTo>
                <a:cubicBezTo>
                  <a:pt x="99098" y="15669"/>
                  <a:pt x="99098" y="13024"/>
                  <a:pt x="100746" y="11376"/>
                </a:cubicBezTo>
                <a:close/>
                <a:moveTo>
                  <a:pt x="99322" y="19169"/>
                </a:moveTo>
                <a:lnTo>
                  <a:pt x="107359" y="27227"/>
                </a:lnTo>
                <a:cubicBezTo>
                  <a:pt x="109007" y="28855"/>
                  <a:pt x="109007" y="31521"/>
                  <a:pt x="107359" y="33149"/>
                </a:cubicBezTo>
                <a:lnTo>
                  <a:pt x="99322" y="41207"/>
                </a:lnTo>
                <a:cubicBezTo>
                  <a:pt x="97673" y="42855"/>
                  <a:pt x="95008" y="42855"/>
                  <a:pt x="93380" y="41207"/>
                </a:cubicBezTo>
                <a:lnTo>
                  <a:pt x="85322" y="33149"/>
                </a:lnTo>
                <a:cubicBezTo>
                  <a:pt x="83694" y="31521"/>
                  <a:pt x="83694" y="28855"/>
                  <a:pt x="85322" y="27227"/>
                </a:cubicBezTo>
                <a:lnTo>
                  <a:pt x="93380" y="19169"/>
                </a:lnTo>
                <a:cubicBezTo>
                  <a:pt x="95008" y="17541"/>
                  <a:pt x="97673" y="17541"/>
                  <a:pt x="99322" y="19169"/>
                </a:cubicBezTo>
                <a:close/>
                <a:moveTo>
                  <a:pt x="69491" y="11376"/>
                </a:moveTo>
                <a:lnTo>
                  <a:pt x="77549" y="3318"/>
                </a:lnTo>
                <a:cubicBezTo>
                  <a:pt x="79176" y="1690"/>
                  <a:pt x="81842" y="1690"/>
                  <a:pt x="83470" y="3318"/>
                </a:cubicBezTo>
                <a:lnTo>
                  <a:pt x="91528" y="11376"/>
                </a:lnTo>
                <a:cubicBezTo>
                  <a:pt x="93156" y="13024"/>
                  <a:pt x="93156" y="15669"/>
                  <a:pt x="91528" y="17318"/>
                </a:cubicBezTo>
                <a:lnTo>
                  <a:pt x="83470" y="25376"/>
                </a:lnTo>
                <a:cubicBezTo>
                  <a:pt x="81842" y="27003"/>
                  <a:pt x="79176" y="27003"/>
                  <a:pt x="77549" y="25376"/>
                </a:cubicBezTo>
                <a:lnTo>
                  <a:pt x="69491" y="17318"/>
                </a:lnTo>
                <a:cubicBezTo>
                  <a:pt x="67842" y="15669"/>
                  <a:pt x="67842" y="13024"/>
                  <a:pt x="69491" y="11376"/>
                </a:cubicBezTo>
                <a:close/>
                <a:moveTo>
                  <a:pt x="68066" y="19169"/>
                </a:moveTo>
                <a:lnTo>
                  <a:pt x="76104" y="27227"/>
                </a:lnTo>
                <a:cubicBezTo>
                  <a:pt x="77752" y="28855"/>
                  <a:pt x="77752" y="31521"/>
                  <a:pt x="76104" y="33149"/>
                </a:cubicBezTo>
                <a:lnTo>
                  <a:pt x="68066" y="41207"/>
                </a:lnTo>
                <a:cubicBezTo>
                  <a:pt x="66418" y="42855"/>
                  <a:pt x="63752" y="42855"/>
                  <a:pt x="62124" y="41207"/>
                </a:cubicBezTo>
                <a:lnTo>
                  <a:pt x="54066" y="33149"/>
                </a:lnTo>
                <a:cubicBezTo>
                  <a:pt x="52438" y="31521"/>
                  <a:pt x="52438" y="28855"/>
                  <a:pt x="54066" y="27227"/>
                </a:cubicBezTo>
                <a:lnTo>
                  <a:pt x="62124" y="19169"/>
                </a:lnTo>
                <a:cubicBezTo>
                  <a:pt x="63752" y="17541"/>
                  <a:pt x="66418" y="17541"/>
                  <a:pt x="68066" y="19169"/>
                </a:cubicBezTo>
                <a:close/>
                <a:moveTo>
                  <a:pt x="38235" y="11376"/>
                </a:moveTo>
                <a:lnTo>
                  <a:pt x="46293" y="3318"/>
                </a:lnTo>
                <a:cubicBezTo>
                  <a:pt x="47921" y="1690"/>
                  <a:pt x="50587" y="1690"/>
                  <a:pt x="52215" y="3318"/>
                </a:cubicBezTo>
                <a:lnTo>
                  <a:pt x="60273" y="11376"/>
                </a:lnTo>
                <a:cubicBezTo>
                  <a:pt x="61901" y="13024"/>
                  <a:pt x="61901" y="15669"/>
                  <a:pt x="60273" y="17318"/>
                </a:cubicBezTo>
                <a:lnTo>
                  <a:pt x="52215" y="25376"/>
                </a:lnTo>
                <a:cubicBezTo>
                  <a:pt x="50587" y="27003"/>
                  <a:pt x="47921" y="27003"/>
                  <a:pt x="46293" y="25376"/>
                </a:cubicBezTo>
                <a:lnTo>
                  <a:pt x="38235" y="17318"/>
                </a:lnTo>
                <a:cubicBezTo>
                  <a:pt x="36587" y="15669"/>
                  <a:pt x="36587" y="13024"/>
                  <a:pt x="38235" y="11376"/>
                </a:cubicBezTo>
                <a:close/>
                <a:moveTo>
                  <a:pt x="36811" y="19169"/>
                </a:moveTo>
                <a:lnTo>
                  <a:pt x="44848" y="27227"/>
                </a:lnTo>
                <a:cubicBezTo>
                  <a:pt x="46497" y="28855"/>
                  <a:pt x="46497" y="31521"/>
                  <a:pt x="44848" y="33149"/>
                </a:cubicBezTo>
                <a:lnTo>
                  <a:pt x="36811" y="41207"/>
                </a:lnTo>
                <a:cubicBezTo>
                  <a:pt x="35163" y="42855"/>
                  <a:pt x="32497" y="42855"/>
                  <a:pt x="30869" y="41207"/>
                </a:cubicBezTo>
                <a:lnTo>
                  <a:pt x="22811" y="33149"/>
                </a:lnTo>
                <a:cubicBezTo>
                  <a:pt x="21163" y="31521"/>
                  <a:pt x="21163" y="28855"/>
                  <a:pt x="22811" y="27227"/>
                </a:cubicBezTo>
                <a:lnTo>
                  <a:pt x="30869" y="19169"/>
                </a:lnTo>
                <a:cubicBezTo>
                  <a:pt x="32497" y="17521"/>
                  <a:pt x="35163" y="17521"/>
                  <a:pt x="36811" y="19169"/>
                </a:cubicBezTo>
                <a:close/>
                <a:moveTo>
                  <a:pt x="6980" y="11376"/>
                </a:moveTo>
                <a:lnTo>
                  <a:pt x="15038" y="3338"/>
                </a:lnTo>
                <a:cubicBezTo>
                  <a:pt x="16666" y="1690"/>
                  <a:pt x="19331" y="1690"/>
                  <a:pt x="20959" y="3338"/>
                </a:cubicBezTo>
                <a:lnTo>
                  <a:pt x="29017" y="11376"/>
                </a:lnTo>
                <a:cubicBezTo>
                  <a:pt x="30645" y="13024"/>
                  <a:pt x="30645" y="15669"/>
                  <a:pt x="29017" y="17318"/>
                </a:cubicBezTo>
                <a:lnTo>
                  <a:pt x="20959" y="25376"/>
                </a:lnTo>
                <a:cubicBezTo>
                  <a:pt x="19331" y="27003"/>
                  <a:pt x="16666" y="27003"/>
                  <a:pt x="15038" y="25376"/>
                </a:cubicBezTo>
                <a:lnTo>
                  <a:pt x="6980" y="17318"/>
                </a:lnTo>
                <a:cubicBezTo>
                  <a:pt x="5332" y="15669"/>
                  <a:pt x="5332" y="13024"/>
                  <a:pt x="6980" y="11376"/>
                </a:cubicBezTo>
                <a:close/>
                <a:moveTo>
                  <a:pt x="6980" y="42631"/>
                </a:moveTo>
                <a:lnTo>
                  <a:pt x="15038" y="34573"/>
                </a:lnTo>
                <a:cubicBezTo>
                  <a:pt x="16666" y="32945"/>
                  <a:pt x="19331" y="32945"/>
                  <a:pt x="20959" y="34573"/>
                </a:cubicBezTo>
                <a:lnTo>
                  <a:pt x="29017" y="42631"/>
                </a:lnTo>
                <a:cubicBezTo>
                  <a:pt x="30645" y="44279"/>
                  <a:pt x="30645" y="46925"/>
                  <a:pt x="29017" y="48573"/>
                </a:cubicBezTo>
                <a:lnTo>
                  <a:pt x="20959" y="56631"/>
                </a:lnTo>
                <a:cubicBezTo>
                  <a:pt x="19331" y="58259"/>
                  <a:pt x="16666" y="58259"/>
                  <a:pt x="15038" y="56631"/>
                </a:cubicBezTo>
                <a:lnTo>
                  <a:pt x="6980" y="48573"/>
                </a:lnTo>
                <a:cubicBezTo>
                  <a:pt x="5332" y="46925"/>
                  <a:pt x="5332" y="44279"/>
                  <a:pt x="6980" y="42631"/>
                </a:cubicBezTo>
                <a:close/>
                <a:moveTo>
                  <a:pt x="6980" y="73887"/>
                </a:moveTo>
                <a:lnTo>
                  <a:pt x="15038" y="65829"/>
                </a:lnTo>
                <a:cubicBezTo>
                  <a:pt x="16666" y="64201"/>
                  <a:pt x="19331" y="64201"/>
                  <a:pt x="20959" y="65829"/>
                </a:cubicBezTo>
                <a:lnTo>
                  <a:pt x="29017" y="73887"/>
                </a:lnTo>
                <a:cubicBezTo>
                  <a:pt x="30666" y="75535"/>
                  <a:pt x="30666" y="78180"/>
                  <a:pt x="29017" y="79828"/>
                </a:cubicBezTo>
                <a:lnTo>
                  <a:pt x="20959" y="87887"/>
                </a:lnTo>
                <a:cubicBezTo>
                  <a:pt x="19331" y="89514"/>
                  <a:pt x="16666" y="89514"/>
                  <a:pt x="15038" y="87887"/>
                </a:cubicBezTo>
                <a:lnTo>
                  <a:pt x="6980" y="79828"/>
                </a:lnTo>
                <a:cubicBezTo>
                  <a:pt x="5332" y="78180"/>
                  <a:pt x="5332" y="75535"/>
                  <a:pt x="6980" y="73887"/>
                </a:cubicBezTo>
                <a:close/>
                <a:moveTo>
                  <a:pt x="15038" y="119122"/>
                </a:moveTo>
                <a:lnTo>
                  <a:pt x="6980" y="111084"/>
                </a:lnTo>
                <a:cubicBezTo>
                  <a:pt x="5332" y="109436"/>
                  <a:pt x="5332" y="106770"/>
                  <a:pt x="6980" y="105142"/>
                </a:cubicBezTo>
                <a:lnTo>
                  <a:pt x="15038" y="97084"/>
                </a:lnTo>
                <a:cubicBezTo>
                  <a:pt x="16666" y="95456"/>
                  <a:pt x="19331" y="95456"/>
                  <a:pt x="20959" y="97084"/>
                </a:cubicBezTo>
                <a:lnTo>
                  <a:pt x="29017" y="105142"/>
                </a:lnTo>
                <a:cubicBezTo>
                  <a:pt x="30645" y="106770"/>
                  <a:pt x="30645" y="109436"/>
                  <a:pt x="29017" y="111064"/>
                </a:cubicBezTo>
                <a:lnTo>
                  <a:pt x="20959" y="119122"/>
                </a:lnTo>
                <a:cubicBezTo>
                  <a:pt x="19331" y="120770"/>
                  <a:pt x="16666" y="120770"/>
                  <a:pt x="15038" y="119122"/>
                </a:cubicBezTo>
                <a:close/>
                <a:moveTo>
                  <a:pt x="44869" y="126915"/>
                </a:moveTo>
                <a:lnTo>
                  <a:pt x="36811" y="134994"/>
                </a:lnTo>
                <a:cubicBezTo>
                  <a:pt x="35163" y="136621"/>
                  <a:pt x="32497" y="136621"/>
                  <a:pt x="30869" y="134994"/>
                </a:cubicBezTo>
                <a:lnTo>
                  <a:pt x="22811" y="126915"/>
                </a:lnTo>
                <a:cubicBezTo>
                  <a:pt x="21183" y="125287"/>
                  <a:pt x="21183" y="122622"/>
                  <a:pt x="22811" y="120994"/>
                </a:cubicBezTo>
                <a:lnTo>
                  <a:pt x="30869" y="112936"/>
                </a:lnTo>
                <a:cubicBezTo>
                  <a:pt x="32497" y="111308"/>
                  <a:pt x="35163" y="111308"/>
                  <a:pt x="36790" y="112936"/>
                </a:cubicBezTo>
                <a:lnTo>
                  <a:pt x="44869" y="120994"/>
                </a:lnTo>
                <a:cubicBezTo>
                  <a:pt x="46497" y="122622"/>
                  <a:pt x="46497" y="125287"/>
                  <a:pt x="44869" y="126915"/>
                </a:cubicBezTo>
                <a:close/>
                <a:moveTo>
                  <a:pt x="46293" y="119122"/>
                </a:moveTo>
                <a:lnTo>
                  <a:pt x="38235" y="111084"/>
                </a:lnTo>
                <a:cubicBezTo>
                  <a:pt x="36587" y="109436"/>
                  <a:pt x="36587" y="106770"/>
                  <a:pt x="38235" y="105142"/>
                </a:cubicBezTo>
                <a:lnTo>
                  <a:pt x="46293" y="97084"/>
                </a:lnTo>
                <a:cubicBezTo>
                  <a:pt x="47921" y="95436"/>
                  <a:pt x="50587" y="95436"/>
                  <a:pt x="52215" y="97084"/>
                </a:cubicBezTo>
                <a:lnTo>
                  <a:pt x="60273" y="105142"/>
                </a:lnTo>
                <a:cubicBezTo>
                  <a:pt x="61901" y="106770"/>
                  <a:pt x="61901" y="109436"/>
                  <a:pt x="60273" y="111064"/>
                </a:cubicBezTo>
                <a:lnTo>
                  <a:pt x="52215" y="119122"/>
                </a:lnTo>
                <a:cubicBezTo>
                  <a:pt x="50587" y="120770"/>
                  <a:pt x="47921" y="120770"/>
                  <a:pt x="46293" y="119122"/>
                </a:cubicBezTo>
                <a:close/>
                <a:moveTo>
                  <a:pt x="76104" y="126915"/>
                </a:moveTo>
                <a:lnTo>
                  <a:pt x="68066" y="134994"/>
                </a:lnTo>
                <a:cubicBezTo>
                  <a:pt x="66418" y="136621"/>
                  <a:pt x="63752" y="136621"/>
                  <a:pt x="62124" y="134994"/>
                </a:cubicBezTo>
                <a:lnTo>
                  <a:pt x="54066" y="126915"/>
                </a:lnTo>
                <a:cubicBezTo>
                  <a:pt x="52438" y="125287"/>
                  <a:pt x="52438" y="122622"/>
                  <a:pt x="54066" y="120994"/>
                </a:cubicBezTo>
                <a:lnTo>
                  <a:pt x="62124" y="112936"/>
                </a:lnTo>
                <a:cubicBezTo>
                  <a:pt x="63752" y="111287"/>
                  <a:pt x="66418" y="111287"/>
                  <a:pt x="68066" y="112936"/>
                </a:cubicBezTo>
                <a:lnTo>
                  <a:pt x="76104" y="120994"/>
                </a:lnTo>
                <a:cubicBezTo>
                  <a:pt x="77752" y="122622"/>
                  <a:pt x="77752" y="125287"/>
                  <a:pt x="76104" y="126915"/>
                </a:cubicBezTo>
                <a:close/>
                <a:moveTo>
                  <a:pt x="77549" y="119122"/>
                </a:moveTo>
                <a:lnTo>
                  <a:pt x="69491" y="111084"/>
                </a:lnTo>
                <a:cubicBezTo>
                  <a:pt x="67842" y="109436"/>
                  <a:pt x="67842" y="106770"/>
                  <a:pt x="69491" y="105142"/>
                </a:cubicBezTo>
                <a:lnTo>
                  <a:pt x="77549" y="97084"/>
                </a:lnTo>
                <a:cubicBezTo>
                  <a:pt x="79176" y="95456"/>
                  <a:pt x="81842" y="95456"/>
                  <a:pt x="83470" y="97084"/>
                </a:cubicBezTo>
                <a:lnTo>
                  <a:pt x="91528" y="105142"/>
                </a:lnTo>
                <a:cubicBezTo>
                  <a:pt x="93156" y="106770"/>
                  <a:pt x="93156" y="109436"/>
                  <a:pt x="91528" y="111064"/>
                </a:cubicBezTo>
                <a:lnTo>
                  <a:pt x="83470" y="119122"/>
                </a:lnTo>
                <a:cubicBezTo>
                  <a:pt x="81842" y="120770"/>
                  <a:pt x="79176" y="120770"/>
                  <a:pt x="77549" y="119122"/>
                </a:cubicBezTo>
                <a:close/>
                <a:moveTo>
                  <a:pt x="107359" y="126915"/>
                </a:moveTo>
                <a:lnTo>
                  <a:pt x="99322" y="134994"/>
                </a:lnTo>
                <a:cubicBezTo>
                  <a:pt x="97673" y="136621"/>
                  <a:pt x="95008" y="136621"/>
                  <a:pt x="93380" y="134994"/>
                </a:cubicBezTo>
                <a:lnTo>
                  <a:pt x="85322" y="126936"/>
                </a:lnTo>
                <a:cubicBezTo>
                  <a:pt x="83694" y="125287"/>
                  <a:pt x="83694" y="122642"/>
                  <a:pt x="85322" y="120994"/>
                </a:cubicBezTo>
                <a:lnTo>
                  <a:pt x="93380" y="112936"/>
                </a:lnTo>
                <a:cubicBezTo>
                  <a:pt x="95008" y="111308"/>
                  <a:pt x="97673" y="111308"/>
                  <a:pt x="99322" y="112936"/>
                </a:cubicBezTo>
                <a:lnTo>
                  <a:pt x="107359" y="120994"/>
                </a:lnTo>
                <a:cubicBezTo>
                  <a:pt x="109007" y="122622"/>
                  <a:pt x="109007" y="125287"/>
                  <a:pt x="107359" y="126915"/>
                </a:cubicBezTo>
                <a:close/>
                <a:moveTo>
                  <a:pt x="108784" y="119122"/>
                </a:moveTo>
                <a:lnTo>
                  <a:pt x="100746" y="111084"/>
                </a:lnTo>
                <a:cubicBezTo>
                  <a:pt x="99098" y="109436"/>
                  <a:pt x="99098" y="106770"/>
                  <a:pt x="100746" y="105142"/>
                </a:cubicBezTo>
                <a:lnTo>
                  <a:pt x="108784" y="97084"/>
                </a:lnTo>
                <a:cubicBezTo>
                  <a:pt x="110412" y="95456"/>
                  <a:pt x="113077" y="95456"/>
                  <a:pt x="114725" y="97084"/>
                </a:cubicBezTo>
                <a:lnTo>
                  <a:pt x="122783" y="105142"/>
                </a:lnTo>
                <a:cubicBezTo>
                  <a:pt x="124411" y="106790"/>
                  <a:pt x="124411" y="109436"/>
                  <a:pt x="122783" y="111084"/>
                </a:cubicBezTo>
                <a:lnTo>
                  <a:pt x="114725" y="119122"/>
                </a:lnTo>
                <a:cubicBezTo>
                  <a:pt x="113077" y="120770"/>
                  <a:pt x="110432" y="120770"/>
                  <a:pt x="108784" y="119122"/>
                </a:cubicBezTo>
                <a:close/>
                <a:moveTo>
                  <a:pt x="138615" y="126915"/>
                </a:moveTo>
                <a:lnTo>
                  <a:pt x="130557" y="134994"/>
                </a:lnTo>
                <a:cubicBezTo>
                  <a:pt x="128929" y="136621"/>
                  <a:pt x="126263" y="136621"/>
                  <a:pt x="124635" y="134994"/>
                </a:cubicBezTo>
                <a:lnTo>
                  <a:pt x="116577" y="126936"/>
                </a:lnTo>
                <a:cubicBezTo>
                  <a:pt x="114949" y="125287"/>
                  <a:pt x="114949" y="122642"/>
                  <a:pt x="116577" y="120994"/>
                </a:cubicBezTo>
                <a:lnTo>
                  <a:pt x="124635" y="112936"/>
                </a:lnTo>
                <a:cubicBezTo>
                  <a:pt x="126263" y="111308"/>
                  <a:pt x="128929" y="111308"/>
                  <a:pt x="130557" y="112936"/>
                </a:cubicBezTo>
                <a:lnTo>
                  <a:pt x="138615" y="120994"/>
                </a:lnTo>
                <a:cubicBezTo>
                  <a:pt x="140243" y="122622"/>
                  <a:pt x="140243" y="125287"/>
                  <a:pt x="138615" y="126915"/>
                </a:cubicBezTo>
                <a:close/>
                <a:moveTo>
                  <a:pt x="140039" y="119122"/>
                </a:moveTo>
                <a:lnTo>
                  <a:pt x="132001" y="111084"/>
                </a:lnTo>
                <a:cubicBezTo>
                  <a:pt x="130353" y="109436"/>
                  <a:pt x="130353" y="106770"/>
                  <a:pt x="132001" y="105142"/>
                </a:cubicBezTo>
                <a:lnTo>
                  <a:pt x="140039" y="97084"/>
                </a:lnTo>
                <a:cubicBezTo>
                  <a:pt x="141687" y="95456"/>
                  <a:pt x="144333" y="95456"/>
                  <a:pt x="145981" y="97084"/>
                </a:cubicBezTo>
                <a:lnTo>
                  <a:pt x="154039" y="105142"/>
                </a:lnTo>
                <a:cubicBezTo>
                  <a:pt x="155667" y="106770"/>
                  <a:pt x="155667" y="109436"/>
                  <a:pt x="154039" y="111064"/>
                </a:cubicBezTo>
                <a:lnTo>
                  <a:pt x="145981" y="119122"/>
                </a:lnTo>
                <a:cubicBezTo>
                  <a:pt x="144333" y="120770"/>
                  <a:pt x="141687" y="120770"/>
                  <a:pt x="140039" y="119122"/>
                </a:cubicBezTo>
                <a:close/>
                <a:moveTo>
                  <a:pt x="169870" y="126915"/>
                </a:moveTo>
                <a:lnTo>
                  <a:pt x="161812" y="134994"/>
                </a:lnTo>
                <a:cubicBezTo>
                  <a:pt x="160184" y="136621"/>
                  <a:pt x="157518" y="136621"/>
                  <a:pt x="155891" y="134994"/>
                </a:cubicBezTo>
                <a:lnTo>
                  <a:pt x="147833" y="126936"/>
                </a:lnTo>
                <a:cubicBezTo>
                  <a:pt x="146205" y="125287"/>
                  <a:pt x="146205" y="122642"/>
                  <a:pt x="147833" y="120994"/>
                </a:cubicBezTo>
                <a:lnTo>
                  <a:pt x="155891" y="112936"/>
                </a:lnTo>
                <a:cubicBezTo>
                  <a:pt x="157518" y="111308"/>
                  <a:pt x="160184" y="111308"/>
                  <a:pt x="161812" y="112936"/>
                </a:cubicBezTo>
                <a:lnTo>
                  <a:pt x="169870" y="120994"/>
                </a:lnTo>
                <a:cubicBezTo>
                  <a:pt x="171498" y="122622"/>
                  <a:pt x="171498" y="125287"/>
                  <a:pt x="169870" y="126915"/>
                </a:cubicBezTo>
                <a:close/>
                <a:moveTo>
                  <a:pt x="171294" y="119122"/>
                </a:moveTo>
                <a:lnTo>
                  <a:pt x="163236" y="111084"/>
                </a:lnTo>
                <a:cubicBezTo>
                  <a:pt x="161609" y="109436"/>
                  <a:pt x="161609" y="106770"/>
                  <a:pt x="163236" y="105142"/>
                </a:cubicBezTo>
                <a:lnTo>
                  <a:pt x="171294" y="97084"/>
                </a:lnTo>
                <a:cubicBezTo>
                  <a:pt x="172943" y="95456"/>
                  <a:pt x="175588" y="95456"/>
                  <a:pt x="177236" y="97084"/>
                </a:cubicBezTo>
                <a:lnTo>
                  <a:pt x="185294" y="105142"/>
                </a:lnTo>
                <a:cubicBezTo>
                  <a:pt x="186922" y="106770"/>
                  <a:pt x="186922" y="109436"/>
                  <a:pt x="185294" y="111064"/>
                </a:cubicBezTo>
                <a:lnTo>
                  <a:pt x="177236" y="119122"/>
                </a:lnTo>
                <a:cubicBezTo>
                  <a:pt x="175588" y="120770"/>
                  <a:pt x="172943" y="120770"/>
                  <a:pt x="171294" y="119122"/>
                </a:cubicBezTo>
                <a:close/>
                <a:moveTo>
                  <a:pt x="201125" y="126915"/>
                </a:moveTo>
                <a:lnTo>
                  <a:pt x="193067" y="134994"/>
                </a:lnTo>
                <a:cubicBezTo>
                  <a:pt x="191440" y="136621"/>
                  <a:pt x="188774" y="136621"/>
                  <a:pt x="187146" y="134994"/>
                </a:cubicBezTo>
                <a:lnTo>
                  <a:pt x="179088" y="126936"/>
                </a:lnTo>
                <a:cubicBezTo>
                  <a:pt x="177440" y="125287"/>
                  <a:pt x="177440" y="122642"/>
                  <a:pt x="179088" y="120994"/>
                </a:cubicBezTo>
                <a:lnTo>
                  <a:pt x="187146" y="112936"/>
                </a:lnTo>
                <a:cubicBezTo>
                  <a:pt x="188774" y="111308"/>
                  <a:pt x="191440" y="111308"/>
                  <a:pt x="193067" y="112936"/>
                </a:cubicBezTo>
                <a:lnTo>
                  <a:pt x="201125" y="120994"/>
                </a:lnTo>
                <a:cubicBezTo>
                  <a:pt x="202753" y="122622"/>
                  <a:pt x="202753" y="125287"/>
                  <a:pt x="201125" y="126915"/>
                </a:cubicBezTo>
                <a:close/>
                <a:moveTo>
                  <a:pt x="202550" y="119122"/>
                </a:moveTo>
                <a:lnTo>
                  <a:pt x="194512" y="111084"/>
                </a:lnTo>
                <a:cubicBezTo>
                  <a:pt x="192864" y="109436"/>
                  <a:pt x="192864" y="106770"/>
                  <a:pt x="194512" y="105142"/>
                </a:cubicBezTo>
                <a:lnTo>
                  <a:pt x="202550" y="97084"/>
                </a:lnTo>
                <a:cubicBezTo>
                  <a:pt x="204198" y="95436"/>
                  <a:pt x="206843" y="95436"/>
                  <a:pt x="208492" y="97084"/>
                </a:cubicBezTo>
                <a:lnTo>
                  <a:pt x="216550" y="105142"/>
                </a:lnTo>
                <a:cubicBezTo>
                  <a:pt x="218178" y="106770"/>
                  <a:pt x="218178" y="109436"/>
                  <a:pt x="216550" y="111064"/>
                </a:cubicBezTo>
                <a:lnTo>
                  <a:pt x="208492" y="119122"/>
                </a:lnTo>
                <a:cubicBezTo>
                  <a:pt x="206843" y="120770"/>
                  <a:pt x="204198" y="120770"/>
                  <a:pt x="202550" y="119122"/>
                </a:cubicBezTo>
                <a:close/>
                <a:moveTo>
                  <a:pt x="232381" y="126915"/>
                </a:moveTo>
                <a:lnTo>
                  <a:pt x="224323" y="134994"/>
                </a:lnTo>
                <a:cubicBezTo>
                  <a:pt x="222695" y="136621"/>
                  <a:pt x="220029" y="136621"/>
                  <a:pt x="218401" y="134994"/>
                </a:cubicBezTo>
                <a:lnTo>
                  <a:pt x="210343" y="126936"/>
                </a:lnTo>
                <a:cubicBezTo>
                  <a:pt x="208695" y="125287"/>
                  <a:pt x="208695" y="122642"/>
                  <a:pt x="210343" y="120994"/>
                </a:cubicBezTo>
                <a:lnTo>
                  <a:pt x="218401" y="112936"/>
                </a:lnTo>
                <a:cubicBezTo>
                  <a:pt x="220029" y="111308"/>
                  <a:pt x="222695" y="111308"/>
                  <a:pt x="224323" y="112936"/>
                </a:cubicBezTo>
                <a:lnTo>
                  <a:pt x="232381" y="120994"/>
                </a:lnTo>
                <a:cubicBezTo>
                  <a:pt x="234009" y="122622"/>
                  <a:pt x="234009" y="125287"/>
                  <a:pt x="232381" y="126915"/>
                </a:cubicBezTo>
                <a:close/>
                <a:moveTo>
                  <a:pt x="232381" y="95660"/>
                </a:moveTo>
                <a:lnTo>
                  <a:pt x="224323" y="103718"/>
                </a:lnTo>
                <a:cubicBezTo>
                  <a:pt x="222695" y="105346"/>
                  <a:pt x="220029" y="105346"/>
                  <a:pt x="218401" y="103718"/>
                </a:cubicBezTo>
                <a:lnTo>
                  <a:pt x="210343" y="95660"/>
                </a:lnTo>
                <a:cubicBezTo>
                  <a:pt x="208695" y="94032"/>
                  <a:pt x="208695" y="91366"/>
                  <a:pt x="210343" y="89738"/>
                </a:cubicBezTo>
                <a:lnTo>
                  <a:pt x="218401" y="81680"/>
                </a:lnTo>
                <a:cubicBezTo>
                  <a:pt x="220029" y="80032"/>
                  <a:pt x="222695" y="80032"/>
                  <a:pt x="224323" y="81680"/>
                </a:cubicBezTo>
                <a:lnTo>
                  <a:pt x="232381" y="89738"/>
                </a:lnTo>
                <a:cubicBezTo>
                  <a:pt x="234009" y="91366"/>
                  <a:pt x="234009" y="94032"/>
                  <a:pt x="232381" y="95660"/>
                </a:cubicBezTo>
                <a:close/>
                <a:moveTo>
                  <a:pt x="232381" y="64404"/>
                </a:moveTo>
                <a:lnTo>
                  <a:pt x="224323" y="72462"/>
                </a:lnTo>
                <a:cubicBezTo>
                  <a:pt x="222695" y="74111"/>
                  <a:pt x="220029" y="74111"/>
                  <a:pt x="218401" y="72462"/>
                </a:cubicBezTo>
                <a:lnTo>
                  <a:pt x="210343" y="64404"/>
                </a:lnTo>
                <a:cubicBezTo>
                  <a:pt x="208695" y="62776"/>
                  <a:pt x="208695" y="60111"/>
                  <a:pt x="210343" y="58483"/>
                </a:cubicBezTo>
                <a:lnTo>
                  <a:pt x="218401" y="50425"/>
                </a:lnTo>
                <a:cubicBezTo>
                  <a:pt x="220029" y="48777"/>
                  <a:pt x="222695" y="48777"/>
                  <a:pt x="224323" y="50425"/>
                </a:cubicBezTo>
                <a:lnTo>
                  <a:pt x="232381" y="58483"/>
                </a:lnTo>
                <a:cubicBezTo>
                  <a:pt x="234009" y="60111"/>
                  <a:pt x="234009" y="62776"/>
                  <a:pt x="232381" y="64404"/>
                </a:cubicBezTo>
                <a:close/>
                <a:moveTo>
                  <a:pt x="232381" y="33149"/>
                </a:moveTo>
                <a:lnTo>
                  <a:pt x="224323" y="41207"/>
                </a:lnTo>
                <a:cubicBezTo>
                  <a:pt x="222695" y="42855"/>
                  <a:pt x="220029" y="42855"/>
                  <a:pt x="218401" y="41207"/>
                </a:cubicBezTo>
                <a:lnTo>
                  <a:pt x="210343" y="33149"/>
                </a:lnTo>
                <a:cubicBezTo>
                  <a:pt x="208695" y="31521"/>
                  <a:pt x="208695" y="28855"/>
                  <a:pt x="210343" y="27227"/>
                </a:cubicBezTo>
                <a:lnTo>
                  <a:pt x="218401" y="19169"/>
                </a:lnTo>
                <a:cubicBezTo>
                  <a:pt x="220029" y="17541"/>
                  <a:pt x="222695" y="17541"/>
                  <a:pt x="224323" y="19169"/>
                </a:cubicBezTo>
                <a:lnTo>
                  <a:pt x="232381" y="27227"/>
                </a:lnTo>
                <a:cubicBezTo>
                  <a:pt x="234029" y="28855"/>
                  <a:pt x="234029" y="31521"/>
                  <a:pt x="232381" y="33149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miter lim="20348"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7" name="Google Shape;185;p17"/>
          <p:cNvSpPr/>
          <p:nvPr/>
        </p:nvSpPr>
        <p:spPr>
          <a:xfrm>
            <a:off x="8004175" y="169863"/>
            <a:ext cx="774700" cy="774700"/>
          </a:xfrm>
          <a:custGeom>
            <a:avLst/>
            <a:gdLst/>
            <a:ahLst/>
            <a:cxnLst/>
            <a:rect l="l" t="t" r="r" b="b"/>
            <a:pathLst>
              <a:path w="21652" h="21631" extrusionOk="0">
                <a:moveTo>
                  <a:pt x="1405" y="8282"/>
                </a:moveTo>
                <a:lnTo>
                  <a:pt x="8283" y="1404"/>
                </a:lnTo>
                <a:cubicBezTo>
                  <a:pt x="9687" y="0"/>
                  <a:pt x="11945" y="0"/>
                  <a:pt x="13349" y="1404"/>
                </a:cubicBezTo>
                <a:lnTo>
                  <a:pt x="20248" y="8282"/>
                </a:lnTo>
                <a:cubicBezTo>
                  <a:pt x="21652" y="9686"/>
                  <a:pt x="21652" y="11945"/>
                  <a:pt x="20248" y="13349"/>
                </a:cubicBezTo>
                <a:lnTo>
                  <a:pt x="13349" y="20227"/>
                </a:lnTo>
                <a:cubicBezTo>
                  <a:pt x="11945" y="21631"/>
                  <a:pt x="9687" y="21631"/>
                  <a:pt x="8283" y="20227"/>
                </a:cubicBezTo>
                <a:lnTo>
                  <a:pt x="1405" y="13349"/>
                </a:lnTo>
                <a:cubicBezTo>
                  <a:pt x="1" y="11945"/>
                  <a:pt x="1" y="9686"/>
                  <a:pt x="1405" y="8282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" name="Google Shape;186;p17"/>
          <p:cNvGrpSpPr>
            <a:grpSpLocks/>
          </p:cNvGrpSpPr>
          <p:nvPr/>
        </p:nvGrpSpPr>
        <p:grpSpPr bwMode="auto">
          <a:xfrm flipH="1">
            <a:off x="95250" y="3778250"/>
            <a:ext cx="2408238" cy="2259013"/>
            <a:chOff x="4799404" y="-3828908"/>
            <a:chExt cx="2408871" cy="2259820"/>
          </a:xfrm>
        </p:grpSpPr>
        <p:grpSp>
          <p:nvGrpSpPr>
            <p:cNvPr id="9" name="Google Shape;187;p17"/>
            <p:cNvGrpSpPr>
              <a:grpSpLocks/>
            </p:cNvGrpSpPr>
            <p:nvPr/>
          </p:nvGrpSpPr>
          <p:grpSpPr bwMode="auto">
            <a:xfrm>
              <a:off x="4799403" y="-3663749"/>
              <a:ext cx="2329476" cy="2094661"/>
              <a:chOff x="11125653" y="2009069"/>
              <a:chExt cx="1037952" cy="933366"/>
            </a:xfrm>
          </p:grpSpPr>
          <p:sp>
            <p:nvSpPr>
              <p:cNvPr id="11" name="Google Shape;188;p17"/>
              <p:cNvSpPr>
                <a:spLocks noChangeArrowheads="1"/>
              </p:cNvSpPr>
              <p:nvPr/>
            </p:nvSpPr>
            <p:spPr bwMode="auto">
              <a:xfrm>
                <a:off x="11125653" y="2009069"/>
                <a:ext cx="933237" cy="933366"/>
              </a:xfrm>
              <a:custGeom>
                <a:avLst/>
                <a:gdLst>
                  <a:gd name="T0" fmla="*/ 0 w 26067"/>
                  <a:gd name="T1" fmla="*/ 0 h 26068"/>
                  <a:gd name="T2" fmla="*/ 26067 w 26067"/>
                  <a:gd name="T3" fmla="*/ 26068 h 26068"/>
                </a:gdLst>
                <a:ahLst/>
                <a:cxnLst/>
                <a:rect l="T0" t="T1" r="T2" b="T3"/>
                <a:pathLst>
                  <a:path w="26067" h="26068" fill="none" extrusionOk="0">
                    <a:moveTo>
                      <a:pt x="26067" y="1"/>
                    </a:moveTo>
                    <a:lnTo>
                      <a:pt x="0" y="26067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miter lim="20348"/>
                <a:headEnd type="none" w="sm" len="sm"/>
                <a:tailEnd type="none" w="sm" len="sm"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ru-RU"/>
              </a:p>
            </p:txBody>
          </p:sp>
          <p:sp>
            <p:nvSpPr>
              <p:cNvPr id="12" name="Google Shape;189;p17"/>
              <p:cNvSpPr>
                <a:spLocks noChangeArrowheads="1"/>
              </p:cNvSpPr>
              <p:nvPr/>
            </p:nvSpPr>
            <p:spPr bwMode="auto">
              <a:xfrm>
                <a:off x="11230368" y="2009069"/>
                <a:ext cx="933237" cy="933366"/>
              </a:xfrm>
              <a:custGeom>
                <a:avLst/>
                <a:gdLst>
                  <a:gd name="T0" fmla="*/ 0 w 26067"/>
                  <a:gd name="T1" fmla="*/ 0 h 26068"/>
                  <a:gd name="T2" fmla="*/ 26067 w 26067"/>
                  <a:gd name="T3" fmla="*/ 26068 h 26068"/>
                </a:gdLst>
                <a:ahLst/>
                <a:cxnLst/>
                <a:rect l="T0" t="T1" r="T2" b="T3"/>
                <a:pathLst>
                  <a:path w="26067" h="26068" fill="none" extrusionOk="0">
                    <a:moveTo>
                      <a:pt x="26067" y="1"/>
                    </a:moveTo>
                    <a:lnTo>
                      <a:pt x="0" y="26067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miter lim="20348"/>
                <a:headEnd type="none" w="sm" len="sm"/>
                <a:tailEnd type="none" w="sm" len="sm"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ru-RU"/>
              </a:p>
            </p:txBody>
          </p:sp>
        </p:grpSp>
        <p:sp>
          <p:nvSpPr>
            <p:cNvPr id="10" name="Google Shape;190;p17"/>
            <p:cNvSpPr/>
            <p:nvPr/>
          </p:nvSpPr>
          <p:spPr>
            <a:xfrm>
              <a:off x="6827175" y="-3828908"/>
              <a:ext cx="381100" cy="381136"/>
            </a:xfrm>
            <a:custGeom>
              <a:avLst/>
              <a:gdLst/>
              <a:ahLst/>
              <a:cxnLst/>
              <a:rect l="l" t="t" r="r" b="b"/>
              <a:pathLst>
                <a:path w="10664" h="10663" extrusionOk="0">
                  <a:moveTo>
                    <a:pt x="692" y="4070"/>
                  </a:moveTo>
                  <a:lnTo>
                    <a:pt x="4091" y="692"/>
                  </a:lnTo>
                  <a:cubicBezTo>
                    <a:pt x="4782" y="0"/>
                    <a:pt x="5881" y="0"/>
                    <a:pt x="6573" y="692"/>
                  </a:cubicBezTo>
                  <a:lnTo>
                    <a:pt x="9971" y="4070"/>
                  </a:lnTo>
                  <a:cubicBezTo>
                    <a:pt x="10663" y="4762"/>
                    <a:pt x="10663" y="5881"/>
                    <a:pt x="9971" y="6573"/>
                  </a:cubicBezTo>
                  <a:lnTo>
                    <a:pt x="6573" y="9971"/>
                  </a:lnTo>
                  <a:cubicBezTo>
                    <a:pt x="5881" y="10663"/>
                    <a:pt x="4782" y="10663"/>
                    <a:pt x="4091" y="9971"/>
                  </a:cubicBezTo>
                  <a:lnTo>
                    <a:pt x="692" y="6573"/>
                  </a:lnTo>
                  <a:cubicBezTo>
                    <a:pt x="0" y="5881"/>
                    <a:pt x="0" y="4762"/>
                    <a:pt x="692" y="407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  <a:effectLst>
              <a:outerShdw blurRad="100013" dist="19050" dir="7440000" algn="bl" rotWithShape="0">
                <a:schemeClr val="accent1">
                  <a:alpha val="25000"/>
                </a:schemeClr>
              </a:outerShdw>
            </a:effectLst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1" name="Google Shape;191;p17"/>
          <p:cNvSpPr txBox="1">
            <a:spLocks noGrp="1"/>
          </p:cNvSpPr>
          <p:nvPr>
            <p:ph type="title"/>
          </p:nvPr>
        </p:nvSpPr>
        <p:spPr>
          <a:xfrm>
            <a:off x="4307025" y="1516650"/>
            <a:ext cx="25605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subTitle" idx="1"/>
          </p:nvPr>
        </p:nvSpPr>
        <p:spPr>
          <a:xfrm>
            <a:off x="4307025" y="2357450"/>
            <a:ext cx="2560500" cy="805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_1_1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3;p19"/>
          <p:cNvSpPr>
            <a:spLocks noChangeArrowheads="1"/>
          </p:cNvSpPr>
          <p:nvPr/>
        </p:nvSpPr>
        <p:spPr bwMode="auto">
          <a:xfrm rot="10800000" flipH="1">
            <a:off x="8250238" y="649288"/>
            <a:ext cx="2093912" cy="2093912"/>
          </a:xfrm>
          <a:custGeom>
            <a:avLst/>
            <a:gdLst>
              <a:gd name="T0" fmla="*/ 0 w 58503"/>
              <a:gd name="T1" fmla="*/ 0 h 58503"/>
              <a:gd name="T2" fmla="*/ 58503 w 58503"/>
              <a:gd name="T3" fmla="*/ 58503 h 58503"/>
            </a:gdLst>
            <a:ahLst/>
            <a:cxnLst/>
            <a:rect l="T0" t="T1" r="T2" b="T3"/>
            <a:pathLst>
              <a:path w="58503" h="58503" extrusionOk="0">
                <a:moveTo>
                  <a:pt x="53985" y="37462"/>
                </a:moveTo>
                <a:lnTo>
                  <a:pt x="37462" y="53985"/>
                </a:lnTo>
                <a:cubicBezTo>
                  <a:pt x="32924" y="58503"/>
                  <a:pt x="25578" y="58503"/>
                  <a:pt x="21061" y="53985"/>
                </a:cubicBezTo>
                <a:lnTo>
                  <a:pt x="4538" y="37462"/>
                </a:lnTo>
                <a:cubicBezTo>
                  <a:pt x="0" y="32925"/>
                  <a:pt x="0" y="25579"/>
                  <a:pt x="4538" y="21041"/>
                </a:cubicBezTo>
                <a:lnTo>
                  <a:pt x="21061" y="4538"/>
                </a:lnTo>
                <a:cubicBezTo>
                  <a:pt x="25578" y="0"/>
                  <a:pt x="32944" y="0"/>
                  <a:pt x="37462" y="4538"/>
                </a:cubicBezTo>
                <a:lnTo>
                  <a:pt x="53985" y="21041"/>
                </a:lnTo>
                <a:cubicBezTo>
                  <a:pt x="58502" y="25579"/>
                  <a:pt x="58502" y="32925"/>
                  <a:pt x="53985" y="37462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tx2"/>
              </a:gs>
            </a:gsLst>
            <a:lin ang="10800000"/>
          </a:gra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5" name="Google Shape;204;p19"/>
          <p:cNvSpPr>
            <a:spLocks noChangeArrowheads="1"/>
          </p:cNvSpPr>
          <p:nvPr/>
        </p:nvSpPr>
        <p:spPr bwMode="auto">
          <a:xfrm>
            <a:off x="-77788" y="-144463"/>
            <a:ext cx="9299576" cy="5432426"/>
          </a:xfrm>
          <a:custGeom>
            <a:avLst/>
            <a:gdLst>
              <a:gd name="T0" fmla="*/ 0 w 236777"/>
              <a:gd name="T1" fmla="*/ 0 h 138291"/>
              <a:gd name="T2" fmla="*/ 236777 w 236777"/>
              <a:gd name="T3" fmla="*/ 138291 h 138291"/>
            </a:gdLst>
            <a:ahLst/>
            <a:cxnLst/>
            <a:rect l="T0" t="T1" r="T2" b="T3"/>
            <a:pathLst>
              <a:path w="236777" h="138291" fill="none" extrusionOk="0">
                <a:moveTo>
                  <a:pt x="0" y="1"/>
                </a:moveTo>
                <a:lnTo>
                  <a:pt x="0" y="138290"/>
                </a:lnTo>
                <a:lnTo>
                  <a:pt x="236776" y="138290"/>
                </a:lnTo>
                <a:lnTo>
                  <a:pt x="236776" y="1"/>
                </a:lnTo>
                <a:close/>
                <a:moveTo>
                  <a:pt x="194512" y="11376"/>
                </a:moveTo>
                <a:lnTo>
                  <a:pt x="202550" y="3318"/>
                </a:lnTo>
                <a:cubicBezTo>
                  <a:pt x="204198" y="1690"/>
                  <a:pt x="206843" y="1690"/>
                  <a:pt x="208492" y="3318"/>
                </a:cubicBezTo>
                <a:lnTo>
                  <a:pt x="216550" y="11376"/>
                </a:lnTo>
                <a:cubicBezTo>
                  <a:pt x="218178" y="13024"/>
                  <a:pt x="218178" y="15669"/>
                  <a:pt x="216550" y="17318"/>
                </a:cubicBezTo>
                <a:lnTo>
                  <a:pt x="208492" y="25376"/>
                </a:lnTo>
                <a:cubicBezTo>
                  <a:pt x="206843" y="27003"/>
                  <a:pt x="204198" y="27003"/>
                  <a:pt x="202550" y="25376"/>
                </a:cubicBezTo>
                <a:lnTo>
                  <a:pt x="194512" y="17318"/>
                </a:lnTo>
                <a:cubicBezTo>
                  <a:pt x="192864" y="15669"/>
                  <a:pt x="192864" y="13024"/>
                  <a:pt x="194512" y="11376"/>
                </a:cubicBezTo>
                <a:close/>
                <a:moveTo>
                  <a:pt x="185294" y="48573"/>
                </a:moveTo>
                <a:lnTo>
                  <a:pt x="177236" y="56631"/>
                </a:lnTo>
                <a:cubicBezTo>
                  <a:pt x="175588" y="58259"/>
                  <a:pt x="172943" y="58259"/>
                  <a:pt x="171294" y="56631"/>
                </a:cubicBezTo>
                <a:lnTo>
                  <a:pt x="163236" y="48573"/>
                </a:lnTo>
                <a:cubicBezTo>
                  <a:pt x="161609" y="46925"/>
                  <a:pt x="161609" y="44279"/>
                  <a:pt x="163236" y="42631"/>
                </a:cubicBezTo>
                <a:lnTo>
                  <a:pt x="171294" y="34573"/>
                </a:lnTo>
                <a:cubicBezTo>
                  <a:pt x="172943" y="32945"/>
                  <a:pt x="175588" y="32945"/>
                  <a:pt x="177236" y="34573"/>
                </a:cubicBezTo>
                <a:lnTo>
                  <a:pt x="185294" y="42631"/>
                </a:lnTo>
                <a:cubicBezTo>
                  <a:pt x="186922" y="44279"/>
                  <a:pt x="186922" y="46925"/>
                  <a:pt x="185294" y="48573"/>
                </a:cubicBezTo>
                <a:close/>
                <a:moveTo>
                  <a:pt x="187146" y="50425"/>
                </a:moveTo>
                <a:cubicBezTo>
                  <a:pt x="188774" y="48777"/>
                  <a:pt x="191440" y="48777"/>
                  <a:pt x="193067" y="50425"/>
                </a:cubicBezTo>
                <a:lnTo>
                  <a:pt x="201125" y="58483"/>
                </a:lnTo>
                <a:cubicBezTo>
                  <a:pt x="202774" y="60111"/>
                  <a:pt x="202774" y="62776"/>
                  <a:pt x="201125" y="64404"/>
                </a:cubicBezTo>
                <a:lnTo>
                  <a:pt x="193067" y="72462"/>
                </a:lnTo>
                <a:cubicBezTo>
                  <a:pt x="191440" y="74111"/>
                  <a:pt x="188774" y="74111"/>
                  <a:pt x="187146" y="72462"/>
                </a:cubicBezTo>
                <a:lnTo>
                  <a:pt x="179088" y="64404"/>
                </a:lnTo>
                <a:cubicBezTo>
                  <a:pt x="177440" y="62776"/>
                  <a:pt x="177440" y="60111"/>
                  <a:pt x="179088" y="58483"/>
                </a:cubicBezTo>
                <a:close/>
                <a:moveTo>
                  <a:pt x="169870" y="58483"/>
                </a:moveTo>
                <a:cubicBezTo>
                  <a:pt x="171518" y="60111"/>
                  <a:pt x="171518" y="62776"/>
                  <a:pt x="169870" y="64404"/>
                </a:cubicBezTo>
                <a:lnTo>
                  <a:pt x="161812" y="72462"/>
                </a:lnTo>
                <a:cubicBezTo>
                  <a:pt x="160184" y="74111"/>
                  <a:pt x="157518" y="74111"/>
                  <a:pt x="155891" y="72462"/>
                </a:cubicBezTo>
                <a:lnTo>
                  <a:pt x="147833" y="64404"/>
                </a:lnTo>
                <a:cubicBezTo>
                  <a:pt x="146205" y="62776"/>
                  <a:pt x="146205" y="60111"/>
                  <a:pt x="147833" y="58483"/>
                </a:cubicBezTo>
                <a:lnTo>
                  <a:pt x="155891" y="50425"/>
                </a:lnTo>
                <a:cubicBezTo>
                  <a:pt x="157518" y="48777"/>
                  <a:pt x="160184" y="48777"/>
                  <a:pt x="161812" y="50425"/>
                </a:cubicBezTo>
                <a:close/>
                <a:moveTo>
                  <a:pt x="154039" y="48553"/>
                </a:moveTo>
                <a:lnTo>
                  <a:pt x="145981" y="56611"/>
                </a:lnTo>
                <a:cubicBezTo>
                  <a:pt x="144333" y="58259"/>
                  <a:pt x="141687" y="58259"/>
                  <a:pt x="140039" y="56611"/>
                </a:cubicBezTo>
                <a:lnTo>
                  <a:pt x="132001" y="48553"/>
                </a:lnTo>
                <a:cubicBezTo>
                  <a:pt x="130353" y="46925"/>
                  <a:pt x="130353" y="44259"/>
                  <a:pt x="132001" y="42631"/>
                </a:cubicBezTo>
                <a:lnTo>
                  <a:pt x="140039" y="34573"/>
                </a:lnTo>
                <a:cubicBezTo>
                  <a:pt x="141687" y="32925"/>
                  <a:pt x="144333" y="32925"/>
                  <a:pt x="145981" y="34573"/>
                </a:cubicBezTo>
                <a:lnTo>
                  <a:pt x="154039" y="42631"/>
                </a:lnTo>
                <a:cubicBezTo>
                  <a:pt x="155667" y="44259"/>
                  <a:pt x="155667" y="46925"/>
                  <a:pt x="154039" y="48573"/>
                </a:cubicBezTo>
                <a:close/>
                <a:moveTo>
                  <a:pt x="138615" y="58483"/>
                </a:moveTo>
                <a:cubicBezTo>
                  <a:pt x="140263" y="60111"/>
                  <a:pt x="140263" y="62776"/>
                  <a:pt x="138615" y="64404"/>
                </a:cubicBezTo>
                <a:lnTo>
                  <a:pt x="130557" y="72462"/>
                </a:lnTo>
                <a:cubicBezTo>
                  <a:pt x="128929" y="74111"/>
                  <a:pt x="126263" y="74111"/>
                  <a:pt x="124635" y="72462"/>
                </a:cubicBezTo>
                <a:lnTo>
                  <a:pt x="116577" y="64404"/>
                </a:lnTo>
                <a:cubicBezTo>
                  <a:pt x="114949" y="62776"/>
                  <a:pt x="114949" y="60111"/>
                  <a:pt x="116577" y="58483"/>
                </a:cubicBezTo>
                <a:lnTo>
                  <a:pt x="124635" y="50425"/>
                </a:lnTo>
                <a:cubicBezTo>
                  <a:pt x="126263" y="48777"/>
                  <a:pt x="128929" y="48777"/>
                  <a:pt x="130557" y="50425"/>
                </a:cubicBezTo>
                <a:close/>
                <a:moveTo>
                  <a:pt x="122783" y="48553"/>
                </a:moveTo>
                <a:lnTo>
                  <a:pt x="114725" y="56611"/>
                </a:lnTo>
                <a:cubicBezTo>
                  <a:pt x="113077" y="58259"/>
                  <a:pt x="110432" y="58259"/>
                  <a:pt x="108784" y="56611"/>
                </a:cubicBezTo>
                <a:lnTo>
                  <a:pt x="100746" y="48553"/>
                </a:lnTo>
                <a:cubicBezTo>
                  <a:pt x="99098" y="46925"/>
                  <a:pt x="99098" y="44259"/>
                  <a:pt x="100746" y="42631"/>
                </a:cubicBezTo>
                <a:lnTo>
                  <a:pt x="108784" y="34573"/>
                </a:lnTo>
                <a:cubicBezTo>
                  <a:pt x="110412" y="32945"/>
                  <a:pt x="113077" y="32945"/>
                  <a:pt x="114725" y="34573"/>
                </a:cubicBezTo>
                <a:lnTo>
                  <a:pt x="122783" y="42631"/>
                </a:lnTo>
                <a:cubicBezTo>
                  <a:pt x="124411" y="44279"/>
                  <a:pt x="124411" y="46925"/>
                  <a:pt x="122783" y="48573"/>
                </a:cubicBezTo>
                <a:close/>
                <a:moveTo>
                  <a:pt x="107359" y="58483"/>
                </a:moveTo>
                <a:cubicBezTo>
                  <a:pt x="109007" y="60111"/>
                  <a:pt x="109007" y="62776"/>
                  <a:pt x="107359" y="64404"/>
                </a:cubicBezTo>
                <a:lnTo>
                  <a:pt x="99301" y="72462"/>
                </a:lnTo>
                <a:cubicBezTo>
                  <a:pt x="97673" y="74111"/>
                  <a:pt x="95008" y="74111"/>
                  <a:pt x="93380" y="72462"/>
                </a:cubicBezTo>
                <a:lnTo>
                  <a:pt x="85322" y="64404"/>
                </a:lnTo>
                <a:cubicBezTo>
                  <a:pt x="83694" y="62776"/>
                  <a:pt x="83694" y="60111"/>
                  <a:pt x="85322" y="58483"/>
                </a:cubicBezTo>
                <a:lnTo>
                  <a:pt x="93380" y="50425"/>
                </a:lnTo>
                <a:cubicBezTo>
                  <a:pt x="95008" y="48777"/>
                  <a:pt x="97673" y="48777"/>
                  <a:pt x="99301" y="50425"/>
                </a:cubicBezTo>
                <a:close/>
                <a:moveTo>
                  <a:pt x="91528" y="48553"/>
                </a:moveTo>
                <a:lnTo>
                  <a:pt x="83470" y="56611"/>
                </a:lnTo>
                <a:cubicBezTo>
                  <a:pt x="81842" y="58259"/>
                  <a:pt x="79176" y="58259"/>
                  <a:pt x="77549" y="56611"/>
                </a:cubicBezTo>
                <a:lnTo>
                  <a:pt x="69491" y="48553"/>
                </a:lnTo>
                <a:cubicBezTo>
                  <a:pt x="67842" y="46925"/>
                  <a:pt x="67842" y="44259"/>
                  <a:pt x="69491" y="42631"/>
                </a:cubicBezTo>
                <a:lnTo>
                  <a:pt x="77549" y="34573"/>
                </a:lnTo>
                <a:cubicBezTo>
                  <a:pt x="79176" y="32925"/>
                  <a:pt x="81842" y="32925"/>
                  <a:pt x="83470" y="34573"/>
                </a:cubicBezTo>
                <a:lnTo>
                  <a:pt x="91528" y="42631"/>
                </a:lnTo>
                <a:cubicBezTo>
                  <a:pt x="93176" y="44259"/>
                  <a:pt x="93176" y="46925"/>
                  <a:pt x="91528" y="48573"/>
                </a:cubicBezTo>
                <a:close/>
                <a:moveTo>
                  <a:pt x="76104" y="58483"/>
                </a:moveTo>
                <a:cubicBezTo>
                  <a:pt x="77752" y="60111"/>
                  <a:pt x="77752" y="62776"/>
                  <a:pt x="76104" y="64404"/>
                </a:cubicBezTo>
                <a:lnTo>
                  <a:pt x="68046" y="72462"/>
                </a:lnTo>
                <a:cubicBezTo>
                  <a:pt x="66418" y="74111"/>
                  <a:pt x="63752" y="74111"/>
                  <a:pt x="62124" y="72462"/>
                </a:cubicBezTo>
                <a:lnTo>
                  <a:pt x="54066" y="64404"/>
                </a:lnTo>
                <a:cubicBezTo>
                  <a:pt x="52438" y="62776"/>
                  <a:pt x="52438" y="60111"/>
                  <a:pt x="54066" y="58483"/>
                </a:cubicBezTo>
                <a:lnTo>
                  <a:pt x="62124" y="50425"/>
                </a:lnTo>
                <a:cubicBezTo>
                  <a:pt x="63752" y="48777"/>
                  <a:pt x="66418" y="48777"/>
                  <a:pt x="68066" y="50425"/>
                </a:cubicBezTo>
                <a:close/>
                <a:moveTo>
                  <a:pt x="60273" y="48553"/>
                </a:moveTo>
                <a:lnTo>
                  <a:pt x="52215" y="56611"/>
                </a:lnTo>
                <a:cubicBezTo>
                  <a:pt x="50587" y="58259"/>
                  <a:pt x="47921" y="58259"/>
                  <a:pt x="46273" y="56611"/>
                </a:cubicBezTo>
                <a:lnTo>
                  <a:pt x="38235" y="48553"/>
                </a:lnTo>
                <a:cubicBezTo>
                  <a:pt x="36587" y="46925"/>
                  <a:pt x="36587" y="44259"/>
                  <a:pt x="38235" y="42631"/>
                </a:cubicBezTo>
                <a:lnTo>
                  <a:pt x="46273" y="34573"/>
                </a:lnTo>
                <a:cubicBezTo>
                  <a:pt x="47921" y="32925"/>
                  <a:pt x="50587" y="32925"/>
                  <a:pt x="52215" y="34573"/>
                </a:cubicBezTo>
                <a:lnTo>
                  <a:pt x="60273" y="42631"/>
                </a:lnTo>
                <a:cubicBezTo>
                  <a:pt x="61921" y="44259"/>
                  <a:pt x="61921" y="46925"/>
                  <a:pt x="60273" y="48573"/>
                </a:cubicBezTo>
                <a:close/>
                <a:moveTo>
                  <a:pt x="44848" y="58483"/>
                </a:moveTo>
                <a:cubicBezTo>
                  <a:pt x="46497" y="60111"/>
                  <a:pt x="46497" y="62776"/>
                  <a:pt x="44848" y="64404"/>
                </a:cubicBezTo>
                <a:lnTo>
                  <a:pt x="36811" y="72462"/>
                </a:lnTo>
                <a:cubicBezTo>
                  <a:pt x="35163" y="74111"/>
                  <a:pt x="32497" y="74111"/>
                  <a:pt x="30869" y="72462"/>
                </a:cubicBezTo>
                <a:lnTo>
                  <a:pt x="22811" y="64404"/>
                </a:lnTo>
                <a:cubicBezTo>
                  <a:pt x="21183" y="62776"/>
                  <a:pt x="21183" y="60111"/>
                  <a:pt x="22811" y="58483"/>
                </a:cubicBezTo>
                <a:lnTo>
                  <a:pt x="30869" y="50425"/>
                </a:lnTo>
                <a:cubicBezTo>
                  <a:pt x="32497" y="48777"/>
                  <a:pt x="35163" y="48777"/>
                  <a:pt x="36790" y="50425"/>
                </a:cubicBezTo>
                <a:close/>
                <a:moveTo>
                  <a:pt x="36811" y="81680"/>
                </a:moveTo>
                <a:lnTo>
                  <a:pt x="44848" y="89738"/>
                </a:lnTo>
                <a:cubicBezTo>
                  <a:pt x="46497" y="91366"/>
                  <a:pt x="46497" y="94032"/>
                  <a:pt x="44848" y="95660"/>
                </a:cubicBezTo>
                <a:lnTo>
                  <a:pt x="36811" y="103718"/>
                </a:lnTo>
                <a:cubicBezTo>
                  <a:pt x="35163" y="105346"/>
                  <a:pt x="32497" y="105346"/>
                  <a:pt x="30869" y="103718"/>
                </a:cubicBezTo>
                <a:lnTo>
                  <a:pt x="22811" y="95660"/>
                </a:lnTo>
                <a:cubicBezTo>
                  <a:pt x="21183" y="94032"/>
                  <a:pt x="21183" y="91366"/>
                  <a:pt x="22811" y="89738"/>
                </a:cubicBezTo>
                <a:lnTo>
                  <a:pt x="30869" y="81680"/>
                </a:lnTo>
                <a:cubicBezTo>
                  <a:pt x="32497" y="80032"/>
                  <a:pt x="35163" y="80032"/>
                  <a:pt x="36811" y="81680"/>
                </a:cubicBezTo>
                <a:close/>
                <a:moveTo>
                  <a:pt x="38235" y="79828"/>
                </a:moveTo>
                <a:cubicBezTo>
                  <a:pt x="36587" y="78180"/>
                  <a:pt x="36587" y="75535"/>
                  <a:pt x="38235" y="73887"/>
                </a:cubicBezTo>
                <a:lnTo>
                  <a:pt x="46273" y="65829"/>
                </a:lnTo>
                <a:cubicBezTo>
                  <a:pt x="47921" y="64201"/>
                  <a:pt x="50566" y="64201"/>
                  <a:pt x="52215" y="65829"/>
                </a:cubicBezTo>
                <a:lnTo>
                  <a:pt x="60273" y="73887"/>
                </a:lnTo>
                <a:cubicBezTo>
                  <a:pt x="61901" y="75535"/>
                  <a:pt x="61901" y="78180"/>
                  <a:pt x="60273" y="79828"/>
                </a:cubicBezTo>
                <a:lnTo>
                  <a:pt x="52215" y="87887"/>
                </a:lnTo>
                <a:cubicBezTo>
                  <a:pt x="50587" y="89514"/>
                  <a:pt x="47921" y="89514"/>
                  <a:pt x="46293" y="87887"/>
                </a:cubicBezTo>
                <a:close/>
                <a:moveTo>
                  <a:pt x="54066" y="89738"/>
                </a:moveTo>
                <a:lnTo>
                  <a:pt x="62124" y="81680"/>
                </a:lnTo>
                <a:cubicBezTo>
                  <a:pt x="63752" y="80032"/>
                  <a:pt x="66418" y="80032"/>
                  <a:pt x="68046" y="81680"/>
                </a:cubicBezTo>
                <a:lnTo>
                  <a:pt x="76104" y="89738"/>
                </a:lnTo>
                <a:cubicBezTo>
                  <a:pt x="77752" y="91366"/>
                  <a:pt x="77752" y="94032"/>
                  <a:pt x="76104" y="95660"/>
                </a:cubicBezTo>
                <a:lnTo>
                  <a:pt x="68046" y="103718"/>
                </a:lnTo>
                <a:cubicBezTo>
                  <a:pt x="66418" y="105346"/>
                  <a:pt x="63752" y="105346"/>
                  <a:pt x="62124" y="103718"/>
                </a:cubicBezTo>
                <a:lnTo>
                  <a:pt x="54066" y="95660"/>
                </a:lnTo>
                <a:cubicBezTo>
                  <a:pt x="52438" y="94032"/>
                  <a:pt x="52438" y="91366"/>
                  <a:pt x="54066" y="89738"/>
                </a:cubicBezTo>
                <a:close/>
                <a:moveTo>
                  <a:pt x="69491" y="79828"/>
                </a:moveTo>
                <a:cubicBezTo>
                  <a:pt x="67842" y="78180"/>
                  <a:pt x="67842" y="75535"/>
                  <a:pt x="69491" y="73887"/>
                </a:cubicBezTo>
                <a:lnTo>
                  <a:pt x="77528" y="65829"/>
                </a:lnTo>
                <a:cubicBezTo>
                  <a:pt x="79176" y="64201"/>
                  <a:pt x="81822" y="64201"/>
                  <a:pt x="83470" y="65829"/>
                </a:cubicBezTo>
                <a:lnTo>
                  <a:pt x="91528" y="73887"/>
                </a:lnTo>
                <a:cubicBezTo>
                  <a:pt x="93156" y="75535"/>
                  <a:pt x="93156" y="78180"/>
                  <a:pt x="91528" y="79828"/>
                </a:cubicBezTo>
                <a:lnTo>
                  <a:pt x="83470" y="87887"/>
                </a:lnTo>
                <a:cubicBezTo>
                  <a:pt x="81842" y="89514"/>
                  <a:pt x="79176" y="89514"/>
                  <a:pt x="77549" y="87887"/>
                </a:cubicBezTo>
                <a:close/>
                <a:moveTo>
                  <a:pt x="85322" y="89738"/>
                </a:moveTo>
                <a:lnTo>
                  <a:pt x="93380" y="81680"/>
                </a:lnTo>
                <a:cubicBezTo>
                  <a:pt x="95008" y="80032"/>
                  <a:pt x="97673" y="80032"/>
                  <a:pt x="99301" y="81680"/>
                </a:cubicBezTo>
                <a:lnTo>
                  <a:pt x="107359" y="89738"/>
                </a:lnTo>
                <a:cubicBezTo>
                  <a:pt x="109007" y="91366"/>
                  <a:pt x="109007" y="94032"/>
                  <a:pt x="107359" y="95660"/>
                </a:cubicBezTo>
                <a:lnTo>
                  <a:pt x="99301" y="103718"/>
                </a:lnTo>
                <a:cubicBezTo>
                  <a:pt x="97673" y="105346"/>
                  <a:pt x="95008" y="105346"/>
                  <a:pt x="93380" y="103718"/>
                </a:cubicBezTo>
                <a:lnTo>
                  <a:pt x="85322" y="95660"/>
                </a:lnTo>
                <a:cubicBezTo>
                  <a:pt x="83694" y="94032"/>
                  <a:pt x="83694" y="91366"/>
                  <a:pt x="85322" y="89738"/>
                </a:cubicBezTo>
                <a:close/>
                <a:moveTo>
                  <a:pt x="100746" y="79828"/>
                </a:moveTo>
                <a:cubicBezTo>
                  <a:pt x="99098" y="78180"/>
                  <a:pt x="99098" y="75535"/>
                  <a:pt x="100746" y="73887"/>
                </a:cubicBezTo>
                <a:lnTo>
                  <a:pt x="108784" y="65829"/>
                </a:lnTo>
                <a:cubicBezTo>
                  <a:pt x="110412" y="64201"/>
                  <a:pt x="113077" y="64201"/>
                  <a:pt x="114725" y="65829"/>
                </a:cubicBezTo>
                <a:lnTo>
                  <a:pt x="122783" y="73887"/>
                </a:lnTo>
                <a:cubicBezTo>
                  <a:pt x="124411" y="75535"/>
                  <a:pt x="124411" y="78180"/>
                  <a:pt x="122783" y="79828"/>
                </a:cubicBezTo>
                <a:lnTo>
                  <a:pt x="114725" y="87887"/>
                </a:lnTo>
                <a:cubicBezTo>
                  <a:pt x="113077" y="89514"/>
                  <a:pt x="110432" y="89514"/>
                  <a:pt x="108784" y="87887"/>
                </a:cubicBezTo>
                <a:close/>
                <a:moveTo>
                  <a:pt x="116577" y="89738"/>
                </a:moveTo>
                <a:lnTo>
                  <a:pt x="124635" y="81680"/>
                </a:lnTo>
                <a:cubicBezTo>
                  <a:pt x="126263" y="80032"/>
                  <a:pt x="128929" y="80032"/>
                  <a:pt x="130557" y="81680"/>
                </a:cubicBezTo>
                <a:lnTo>
                  <a:pt x="138615" y="89738"/>
                </a:lnTo>
                <a:cubicBezTo>
                  <a:pt x="140263" y="91366"/>
                  <a:pt x="140263" y="94032"/>
                  <a:pt x="138615" y="95660"/>
                </a:cubicBezTo>
                <a:lnTo>
                  <a:pt x="130557" y="103718"/>
                </a:lnTo>
                <a:cubicBezTo>
                  <a:pt x="128929" y="105346"/>
                  <a:pt x="126263" y="105346"/>
                  <a:pt x="124635" y="103718"/>
                </a:cubicBezTo>
                <a:lnTo>
                  <a:pt x="116577" y="95660"/>
                </a:lnTo>
                <a:cubicBezTo>
                  <a:pt x="114929" y="94032"/>
                  <a:pt x="114929" y="91366"/>
                  <a:pt x="116577" y="89738"/>
                </a:cubicBezTo>
                <a:close/>
                <a:moveTo>
                  <a:pt x="131981" y="79828"/>
                </a:moveTo>
                <a:cubicBezTo>
                  <a:pt x="130353" y="78180"/>
                  <a:pt x="130353" y="75535"/>
                  <a:pt x="131981" y="73887"/>
                </a:cubicBezTo>
                <a:lnTo>
                  <a:pt x="140039" y="65829"/>
                </a:lnTo>
                <a:cubicBezTo>
                  <a:pt x="141687" y="64201"/>
                  <a:pt x="144333" y="64201"/>
                  <a:pt x="145981" y="65829"/>
                </a:cubicBezTo>
                <a:lnTo>
                  <a:pt x="154039" y="73887"/>
                </a:lnTo>
                <a:cubicBezTo>
                  <a:pt x="155667" y="75535"/>
                  <a:pt x="155667" y="78180"/>
                  <a:pt x="154039" y="79828"/>
                </a:cubicBezTo>
                <a:lnTo>
                  <a:pt x="145981" y="87887"/>
                </a:lnTo>
                <a:cubicBezTo>
                  <a:pt x="144333" y="89514"/>
                  <a:pt x="141687" y="89514"/>
                  <a:pt x="140039" y="87887"/>
                </a:cubicBezTo>
                <a:close/>
                <a:moveTo>
                  <a:pt x="147833" y="89738"/>
                </a:moveTo>
                <a:lnTo>
                  <a:pt x="155891" y="81680"/>
                </a:lnTo>
                <a:cubicBezTo>
                  <a:pt x="157518" y="80032"/>
                  <a:pt x="160184" y="80032"/>
                  <a:pt x="161812" y="81680"/>
                </a:cubicBezTo>
                <a:lnTo>
                  <a:pt x="169870" y="89738"/>
                </a:lnTo>
                <a:cubicBezTo>
                  <a:pt x="171498" y="91366"/>
                  <a:pt x="171498" y="94032"/>
                  <a:pt x="169870" y="95660"/>
                </a:cubicBezTo>
                <a:lnTo>
                  <a:pt x="161812" y="103718"/>
                </a:lnTo>
                <a:cubicBezTo>
                  <a:pt x="160184" y="105366"/>
                  <a:pt x="157518" y="105366"/>
                  <a:pt x="155891" y="103718"/>
                </a:cubicBezTo>
                <a:lnTo>
                  <a:pt x="147833" y="95660"/>
                </a:lnTo>
                <a:cubicBezTo>
                  <a:pt x="146184" y="94032"/>
                  <a:pt x="146184" y="91366"/>
                  <a:pt x="147833" y="89738"/>
                </a:cubicBezTo>
                <a:close/>
                <a:moveTo>
                  <a:pt x="163236" y="79828"/>
                </a:moveTo>
                <a:cubicBezTo>
                  <a:pt x="161609" y="78180"/>
                  <a:pt x="161609" y="75535"/>
                  <a:pt x="163236" y="73887"/>
                </a:cubicBezTo>
                <a:lnTo>
                  <a:pt x="171294" y="65829"/>
                </a:lnTo>
                <a:cubicBezTo>
                  <a:pt x="172943" y="64201"/>
                  <a:pt x="175588" y="64201"/>
                  <a:pt x="177236" y="65829"/>
                </a:cubicBezTo>
                <a:lnTo>
                  <a:pt x="185294" y="73887"/>
                </a:lnTo>
                <a:cubicBezTo>
                  <a:pt x="186922" y="75535"/>
                  <a:pt x="186922" y="78180"/>
                  <a:pt x="185294" y="79828"/>
                </a:cubicBezTo>
                <a:lnTo>
                  <a:pt x="177236" y="87887"/>
                </a:lnTo>
                <a:cubicBezTo>
                  <a:pt x="175588" y="89514"/>
                  <a:pt x="172943" y="89514"/>
                  <a:pt x="171294" y="87887"/>
                </a:cubicBezTo>
                <a:close/>
                <a:moveTo>
                  <a:pt x="179088" y="89738"/>
                </a:moveTo>
                <a:lnTo>
                  <a:pt x="187146" y="81680"/>
                </a:lnTo>
                <a:cubicBezTo>
                  <a:pt x="188774" y="80032"/>
                  <a:pt x="191440" y="80032"/>
                  <a:pt x="193067" y="81680"/>
                </a:cubicBezTo>
                <a:lnTo>
                  <a:pt x="201125" y="89738"/>
                </a:lnTo>
                <a:cubicBezTo>
                  <a:pt x="202753" y="91366"/>
                  <a:pt x="202753" y="94032"/>
                  <a:pt x="201125" y="95660"/>
                </a:cubicBezTo>
                <a:lnTo>
                  <a:pt x="193067" y="103718"/>
                </a:lnTo>
                <a:cubicBezTo>
                  <a:pt x="191440" y="105346"/>
                  <a:pt x="188774" y="105346"/>
                  <a:pt x="187146" y="103718"/>
                </a:cubicBezTo>
                <a:lnTo>
                  <a:pt x="179088" y="95660"/>
                </a:lnTo>
                <a:cubicBezTo>
                  <a:pt x="177440" y="94032"/>
                  <a:pt x="177440" y="91366"/>
                  <a:pt x="179088" y="89738"/>
                </a:cubicBezTo>
                <a:close/>
                <a:moveTo>
                  <a:pt x="194512" y="79828"/>
                </a:moveTo>
                <a:cubicBezTo>
                  <a:pt x="192864" y="78180"/>
                  <a:pt x="192864" y="75535"/>
                  <a:pt x="194512" y="73887"/>
                </a:cubicBezTo>
                <a:lnTo>
                  <a:pt x="202550" y="65829"/>
                </a:lnTo>
                <a:cubicBezTo>
                  <a:pt x="204198" y="64201"/>
                  <a:pt x="206843" y="64201"/>
                  <a:pt x="208492" y="65829"/>
                </a:cubicBezTo>
                <a:lnTo>
                  <a:pt x="216550" y="73887"/>
                </a:lnTo>
                <a:cubicBezTo>
                  <a:pt x="218178" y="75535"/>
                  <a:pt x="218178" y="78180"/>
                  <a:pt x="216550" y="79828"/>
                </a:cubicBezTo>
                <a:lnTo>
                  <a:pt x="208492" y="87887"/>
                </a:lnTo>
                <a:cubicBezTo>
                  <a:pt x="206843" y="89514"/>
                  <a:pt x="204198" y="89514"/>
                  <a:pt x="202550" y="87887"/>
                </a:cubicBezTo>
                <a:close/>
                <a:moveTo>
                  <a:pt x="202550" y="56631"/>
                </a:moveTo>
                <a:lnTo>
                  <a:pt x="194512" y="48573"/>
                </a:lnTo>
                <a:cubicBezTo>
                  <a:pt x="192864" y="46925"/>
                  <a:pt x="192864" y="44279"/>
                  <a:pt x="194512" y="42631"/>
                </a:cubicBezTo>
                <a:lnTo>
                  <a:pt x="202550" y="34573"/>
                </a:lnTo>
                <a:cubicBezTo>
                  <a:pt x="204198" y="32945"/>
                  <a:pt x="206843" y="32945"/>
                  <a:pt x="208492" y="34573"/>
                </a:cubicBezTo>
                <a:lnTo>
                  <a:pt x="216550" y="42631"/>
                </a:lnTo>
                <a:cubicBezTo>
                  <a:pt x="218178" y="44279"/>
                  <a:pt x="218178" y="46925"/>
                  <a:pt x="216550" y="48573"/>
                </a:cubicBezTo>
                <a:lnTo>
                  <a:pt x="208492" y="56631"/>
                </a:lnTo>
                <a:cubicBezTo>
                  <a:pt x="206843" y="58259"/>
                  <a:pt x="204198" y="58259"/>
                  <a:pt x="202550" y="56631"/>
                </a:cubicBezTo>
                <a:close/>
                <a:moveTo>
                  <a:pt x="193067" y="19169"/>
                </a:moveTo>
                <a:lnTo>
                  <a:pt x="201125" y="27227"/>
                </a:lnTo>
                <a:cubicBezTo>
                  <a:pt x="202774" y="28855"/>
                  <a:pt x="202774" y="31521"/>
                  <a:pt x="201125" y="33149"/>
                </a:cubicBezTo>
                <a:lnTo>
                  <a:pt x="193067" y="41207"/>
                </a:lnTo>
                <a:cubicBezTo>
                  <a:pt x="191440" y="42855"/>
                  <a:pt x="188774" y="42855"/>
                  <a:pt x="187146" y="41207"/>
                </a:cubicBezTo>
                <a:lnTo>
                  <a:pt x="179088" y="33149"/>
                </a:lnTo>
                <a:cubicBezTo>
                  <a:pt x="177440" y="31521"/>
                  <a:pt x="177440" y="28855"/>
                  <a:pt x="179088" y="27227"/>
                </a:cubicBezTo>
                <a:lnTo>
                  <a:pt x="187146" y="19169"/>
                </a:lnTo>
                <a:cubicBezTo>
                  <a:pt x="188774" y="17541"/>
                  <a:pt x="191440" y="17541"/>
                  <a:pt x="193067" y="19169"/>
                </a:cubicBezTo>
                <a:close/>
                <a:moveTo>
                  <a:pt x="163236" y="11376"/>
                </a:moveTo>
                <a:lnTo>
                  <a:pt x="171294" y="3318"/>
                </a:lnTo>
                <a:cubicBezTo>
                  <a:pt x="172943" y="1690"/>
                  <a:pt x="175588" y="1690"/>
                  <a:pt x="177236" y="3318"/>
                </a:cubicBezTo>
                <a:lnTo>
                  <a:pt x="185294" y="11376"/>
                </a:lnTo>
                <a:cubicBezTo>
                  <a:pt x="186922" y="13024"/>
                  <a:pt x="186922" y="15669"/>
                  <a:pt x="185294" y="17318"/>
                </a:cubicBezTo>
                <a:lnTo>
                  <a:pt x="177236" y="25376"/>
                </a:lnTo>
                <a:cubicBezTo>
                  <a:pt x="175588" y="27003"/>
                  <a:pt x="172943" y="27003"/>
                  <a:pt x="171294" y="25376"/>
                </a:cubicBezTo>
                <a:lnTo>
                  <a:pt x="163236" y="17318"/>
                </a:lnTo>
                <a:cubicBezTo>
                  <a:pt x="161609" y="15669"/>
                  <a:pt x="161609" y="13024"/>
                  <a:pt x="163236" y="11376"/>
                </a:cubicBezTo>
                <a:close/>
                <a:moveTo>
                  <a:pt x="161812" y="19169"/>
                </a:moveTo>
                <a:lnTo>
                  <a:pt x="169870" y="27227"/>
                </a:lnTo>
                <a:cubicBezTo>
                  <a:pt x="171518" y="28855"/>
                  <a:pt x="171518" y="31521"/>
                  <a:pt x="169870" y="33149"/>
                </a:cubicBezTo>
                <a:lnTo>
                  <a:pt x="161812" y="41207"/>
                </a:lnTo>
                <a:cubicBezTo>
                  <a:pt x="160184" y="42855"/>
                  <a:pt x="157518" y="42855"/>
                  <a:pt x="155891" y="41207"/>
                </a:cubicBezTo>
                <a:lnTo>
                  <a:pt x="147833" y="33149"/>
                </a:lnTo>
                <a:cubicBezTo>
                  <a:pt x="146184" y="31521"/>
                  <a:pt x="146184" y="28855"/>
                  <a:pt x="147833" y="27227"/>
                </a:cubicBezTo>
                <a:lnTo>
                  <a:pt x="155891" y="19169"/>
                </a:lnTo>
                <a:cubicBezTo>
                  <a:pt x="157518" y="17521"/>
                  <a:pt x="160184" y="17521"/>
                  <a:pt x="161812" y="19169"/>
                </a:cubicBezTo>
                <a:close/>
                <a:moveTo>
                  <a:pt x="132001" y="11376"/>
                </a:moveTo>
                <a:lnTo>
                  <a:pt x="140039" y="3318"/>
                </a:lnTo>
                <a:cubicBezTo>
                  <a:pt x="141687" y="1690"/>
                  <a:pt x="144333" y="1690"/>
                  <a:pt x="145981" y="3318"/>
                </a:cubicBezTo>
                <a:lnTo>
                  <a:pt x="154039" y="11376"/>
                </a:lnTo>
                <a:cubicBezTo>
                  <a:pt x="155667" y="13024"/>
                  <a:pt x="155667" y="15669"/>
                  <a:pt x="154039" y="17318"/>
                </a:cubicBezTo>
                <a:lnTo>
                  <a:pt x="145981" y="25376"/>
                </a:lnTo>
                <a:cubicBezTo>
                  <a:pt x="144333" y="27003"/>
                  <a:pt x="141687" y="27003"/>
                  <a:pt x="140039" y="25376"/>
                </a:cubicBezTo>
                <a:lnTo>
                  <a:pt x="132001" y="17318"/>
                </a:lnTo>
                <a:cubicBezTo>
                  <a:pt x="130353" y="15669"/>
                  <a:pt x="130353" y="13024"/>
                  <a:pt x="132001" y="11376"/>
                </a:cubicBezTo>
                <a:close/>
                <a:moveTo>
                  <a:pt x="130557" y="19169"/>
                </a:moveTo>
                <a:lnTo>
                  <a:pt x="138615" y="27227"/>
                </a:lnTo>
                <a:cubicBezTo>
                  <a:pt x="140263" y="28855"/>
                  <a:pt x="140263" y="31521"/>
                  <a:pt x="138615" y="33149"/>
                </a:cubicBezTo>
                <a:lnTo>
                  <a:pt x="130557" y="41207"/>
                </a:lnTo>
                <a:cubicBezTo>
                  <a:pt x="128929" y="42855"/>
                  <a:pt x="126263" y="42855"/>
                  <a:pt x="124635" y="41207"/>
                </a:cubicBezTo>
                <a:lnTo>
                  <a:pt x="116577" y="33149"/>
                </a:lnTo>
                <a:cubicBezTo>
                  <a:pt x="114929" y="31521"/>
                  <a:pt x="114929" y="28855"/>
                  <a:pt x="116577" y="27227"/>
                </a:cubicBezTo>
                <a:lnTo>
                  <a:pt x="124635" y="19169"/>
                </a:lnTo>
                <a:cubicBezTo>
                  <a:pt x="126263" y="17541"/>
                  <a:pt x="128929" y="17541"/>
                  <a:pt x="130557" y="19169"/>
                </a:cubicBezTo>
                <a:close/>
                <a:moveTo>
                  <a:pt x="100746" y="11376"/>
                </a:moveTo>
                <a:lnTo>
                  <a:pt x="108784" y="3338"/>
                </a:lnTo>
                <a:cubicBezTo>
                  <a:pt x="110412" y="1690"/>
                  <a:pt x="113077" y="1690"/>
                  <a:pt x="114725" y="3338"/>
                </a:cubicBezTo>
                <a:lnTo>
                  <a:pt x="122783" y="11376"/>
                </a:lnTo>
                <a:cubicBezTo>
                  <a:pt x="124411" y="13024"/>
                  <a:pt x="124411" y="15669"/>
                  <a:pt x="122783" y="17318"/>
                </a:cubicBezTo>
                <a:lnTo>
                  <a:pt x="114725" y="25376"/>
                </a:lnTo>
                <a:cubicBezTo>
                  <a:pt x="113077" y="27003"/>
                  <a:pt x="110432" y="27003"/>
                  <a:pt x="108784" y="25376"/>
                </a:cubicBezTo>
                <a:lnTo>
                  <a:pt x="100726" y="17318"/>
                </a:lnTo>
                <a:cubicBezTo>
                  <a:pt x="99098" y="15669"/>
                  <a:pt x="99098" y="13024"/>
                  <a:pt x="100746" y="11376"/>
                </a:cubicBezTo>
                <a:close/>
                <a:moveTo>
                  <a:pt x="99322" y="19169"/>
                </a:moveTo>
                <a:lnTo>
                  <a:pt x="107359" y="27227"/>
                </a:lnTo>
                <a:cubicBezTo>
                  <a:pt x="109007" y="28855"/>
                  <a:pt x="109007" y="31521"/>
                  <a:pt x="107359" y="33149"/>
                </a:cubicBezTo>
                <a:lnTo>
                  <a:pt x="99322" y="41207"/>
                </a:lnTo>
                <a:cubicBezTo>
                  <a:pt x="97673" y="42855"/>
                  <a:pt x="95008" y="42855"/>
                  <a:pt x="93380" y="41207"/>
                </a:cubicBezTo>
                <a:lnTo>
                  <a:pt x="85322" y="33149"/>
                </a:lnTo>
                <a:cubicBezTo>
                  <a:pt x="83694" y="31521"/>
                  <a:pt x="83694" y="28855"/>
                  <a:pt x="85322" y="27227"/>
                </a:cubicBezTo>
                <a:lnTo>
                  <a:pt x="93380" y="19169"/>
                </a:lnTo>
                <a:cubicBezTo>
                  <a:pt x="95008" y="17541"/>
                  <a:pt x="97673" y="17541"/>
                  <a:pt x="99322" y="19169"/>
                </a:cubicBezTo>
                <a:close/>
                <a:moveTo>
                  <a:pt x="69491" y="11376"/>
                </a:moveTo>
                <a:lnTo>
                  <a:pt x="77549" y="3318"/>
                </a:lnTo>
                <a:cubicBezTo>
                  <a:pt x="79176" y="1690"/>
                  <a:pt x="81842" y="1690"/>
                  <a:pt x="83470" y="3318"/>
                </a:cubicBezTo>
                <a:lnTo>
                  <a:pt x="91528" y="11376"/>
                </a:lnTo>
                <a:cubicBezTo>
                  <a:pt x="93156" y="13024"/>
                  <a:pt x="93156" y="15669"/>
                  <a:pt x="91528" y="17318"/>
                </a:cubicBezTo>
                <a:lnTo>
                  <a:pt x="83470" y="25376"/>
                </a:lnTo>
                <a:cubicBezTo>
                  <a:pt x="81842" y="27003"/>
                  <a:pt x="79176" y="27003"/>
                  <a:pt x="77549" y="25376"/>
                </a:cubicBezTo>
                <a:lnTo>
                  <a:pt x="69491" y="17318"/>
                </a:lnTo>
                <a:cubicBezTo>
                  <a:pt x="67842" y="15669"/>
                  <a:pt x="67842" y="13024"/>
                  <a:pt x="69491" y="11376"/>
                </a:cubicBezTo>
                <a:close/>
                <a:moveTo>
                  <a:pt x="68066" y="19169"/>
                </a:moveTo>
                <a:lnTo>
                  <a:pt x="76104" y="27227"/>
                </a:lnTo>
                <a:cubicBezTo>
                  <a:pt x="77752" y="28855"/>
                  <a:pt x="77752" y="31521"/>
                  <a:pt x="76104" y="33149"/>
                </a:cubicBezTo>
                <a:lnTo>
                  <a:pt x="68066" y="41207"/>
                </a:lnTo>
                <a:cubicBezTo>
                  <a:pt x="66418" y="42855"/>
                  <a:pt x="63752" y="42855"/>
                  <a:pt x="62124" y="41207"/>
                </a:cubicBezTo>
                <a:lnTo>
                  <a:pt x="54066" y="33149"/>
                </a:lnTo>
                <a:cubicBezTo>
                  <a:pt x="52438" y="31521"/>
                  <a:pt x="52438" y="28855"/>
                  <a:pt x="54066" y="27227"/>
                </a:cubicBezTo>
                <a:lnTo>
                  <a:pt x="62124" y="19169"/>
                </a:lnTo>
                <a:cubicBezTo>
                  <a:pt x="63752" y="17541"/>
                  <a:pt x="66418" y="17541"/>
                  <a:pt x="68066" y="19169"/>
                </a:cubicBezTo>
                <a:close/>
                <a:moveTo>
                  <a:pt x="38235" y="11376"/>
                </a:moveTo>
                <a:lnTo>
                  <a:pt x="46293" y="3318"/>
                </a:lnTo>
                <a:cubicBezTo>
                  <a:pt x="47921" y="1690"/>
                  <a:pt x="50587" y="1690"/>
                  <a:pt x="52215" y="3318"/>
                </a:cubicBezTo>
                <a:lnTo>
                  <a:pt x="60273" y="11376"/>
                </a:lnTo>
                <a:cubicBezTo>
                  <a:pt x="61901" y="13024"/>
                  <a:pt x="61901" y="15669"/>
                  <a:pt x="60273" y="17318"/>
                </a:cubicBezTo>
                <a:lnTo>
                  <a:pt x="52215" y="25376"/>
                </a:lnTo>
                <a:cubicBezTo>
                  <a:pt x="50587" y="27003"/>
                  <a:pt x="47921" y="27003"/>
                  <a:pt x="46293" y="25376"/>
                </a:cubicBezTo>
                <a:lnTo>
                  <a:pt x="38235" y="17318"/>
                </a:lnTo>
                <a:cubicBezTo>
                  <a:pt x="36587" y="15669"/>
                  <a:pt x="36587" y="13024"/>
                  <a:pt x="38235" y="11376"/>
                </a:cubicBezTo>
                <a:close/>
                <a:moveTo>
                  <a:pt x="36811" y="19169"/>
                </a:moveTo>
                <a:lnTo>
                  <a:pt x="44848" y="27227"/>
                </a:lnTo>
                <a:cubicBezTo>
                  <a:pt x="46497" y="28855"/>
                  <a:pt x="46497" y="31521"/>
                  <a:pt x="44848" y="33149"/>
                </a:cubicBezTo>
                <a:lnTo>
                  <a:pt x="36811" y="41207"/>
                </a:lnTo>
                <a:cubicBezTo>
                  <a:pt x="35163" y="42855"/>
                  <a:pt x="32497" y="42855"/>
                  <a:pt x="30869" y="41207"/>
                </a:cubicBezTo>
                <a:lnTo>
                  <a:pt x="22811" y="33149"/>
                </a:lnTo>
                <a:cubicBezTo>
                  <a:pt x="21163" y="31521"/>
                  <a:pt x="21163" y="28855"/>
                  <a:pt x="22811" y="27227"/>
                </a:cubicBezTo>
                <a:lnTo>
                  <a:pt x="30869" y="19169"/>
                </a:lnTo>
                <a:cubicBezTo>
                  <a:pt x="32497" y="17521"/>
                  <a:pt x="35163" y="17521"/>
                  <a:pt x="36811" y="19169"/>
                </a:cubicBezTo>
                <a:close/>
                <a:moveTo>
                  <a:pt x="6980" y="11376"/>
                </a:moveTo>
                <a:lnTo>
                  <a:pt x="15038" y="3338"/>
                </a:lnTo>
                <a:cubicBezTo>
                  <a:pt x="16666" y="1690"/>
                  <a:pt x="19331" y="1690"/>
                  <a:pt x="20959" y="3338"/>
                </a:cubicBezTo>
                <a:lnTo>
                  <a:pt x="29017" y="11376"/>
                </a:lnTo>
                <a:cubicBezTo>
                  <a:pt x="30645" y="13024"/>
                  <a:pt x="30645" y="15669"/>
                  <a:pt x="29017" y="17318"/>
                </a:cubicBezTo>
                <a:lnTo>
                  <a:pt x="20959" y="25376"/>
                </a:lnTo>
                <a:cubicBezTo>
                  <a:pt x="19331" y="27003"/>
                  <a:pt x="16666" y="27003"/>
                  <a:pt x="15038" y="25376"/>
                </a:cubicBezTo>
                <a:lnTo>
                  <a:pt x="6980" y="17318"/>
                </a:lnTo>
                <a:cubicBezTo>
                  <a:pt x="5332" y="15669"/>
                  <a:pt x="5332" y="13024"/>
                  <a:pt x="6980" y="11376"/>
                </a:cubicBezTo>
                <a:close/>
                <a:moveTo>
                  <a:pt x="6980" y="42631"/>
                </a:moveTo>
                <a:lnTo>
                  <a:pt x="15038" y="34573"/>
                </a:lnTo>
                <a:cubicBezTo>
                  <a:pt x="16666" y="32945"/>
                  <a:pt x="19331" y="32945"/>
                  <a:pt x="20959" y="34573"/>
                </a:cubicBezTo>
                <a:lnTo>
                  <a:pt x="29017" y="42631"/>
                </a:lnTo>
                <a:cubicBezTo>
                  <a:pt x="30645" y="44279"/>
                  <a:pt x="30645" y="46925"/>
                  <a:pt x="29017" y="48573"/>
                </a:cubicBezTo>
                <a:lnTo>
                  <a:pt x="20959" y="56631"/>
                </a:lnTo>
                <a:cubicBezTo>
                  <a:pt x="19331" y="58259"/>
                  <a:pt x="16666" y="58259"/>
                  <a:pt x="15038" y="56631"/>
                </a:cubicBezTo>
                <a:lnTo>
                  <a:pt x="6980" y="48573"/>
                </a:lnTo>
                <a:cubicBezTo>
                  <a:pt x="5332" y="46925"/>
                  <a:pt x="5332" y="44279"/>
                  <a:pt x="6980" y="42631"/>
                </a:cubicBezTo>
                <a:close/>
                <a:moveTo>
                  <a:pt x="6980" y="73887"/>
                </a:moveTo>
                <a:lnTo>
                  <a:pt x="15038" y="65829"/>
                </a:lnTo>
                <a:cubicBezTo>
                  <a:pt x="16666" y="64201"/>
                  <a:pt x="19331" y="64201"/>
                  <a:pt x="20959" y="65829"/>
                </a:cubicBezTo>
                <a:lnTo>
                  <a:pt x="29017" y="73887"/>
                </a:lnTo>
                <a:cubicBezTo>
                  <a:pt x="30666" y="75535"/>
                  <a:pt x="30666" y="78180"/>
                  <a:pt x="29017" y="79828"/>
                </a:cubicBezTo>
                <a:lnTo>
                  <a:pt x="20959" y="87887"/>
                </a:lnTo>
                <a:cubicBezTo>
                  <a:pt x="19331" y="89514"/>
                  <a:pt x="16666" y="89514"/>
                  <a:pt x="15038" y="87887"/>
                </a:cubicBezTo>
                <a:lnTo>
                  <a:pt x="6980" y="79828"/>
                </a:lnTo>
                <a:cubicBezTo>
                  <a:pt x="5332" y="78180"/>
                  <a:pt x="5332" y="75535"/>
                  <a:pt x="6980" y="73887"/>
                </a:cubicBezTo>
                <a:close/>
                <a:moveTo>
                  <a:pt x="15038" y="119122"/>
                </a:moveTo>
                <a:lnTo>
                  <a:pt x="6980" y="111084"/>
                </a:lnTo>
                <a:cubicBezTo>
                  <a:pt x="5332" y="109436"/>
                  <a:pt x="5332" y="106770"/>
                  <a:pt x="6980" y="105142"/>
                </a:cubicBezTo>
                <a:lnTo>
                  <a:pt x="15038" y="97084"/>
                </a:lnTo>
                <a:cubicBezTo>
                  <a:pt x="16666" y="95456"/>
                  <a:pt x="19331" y="95456"/>
                  <a:pt x="20959" y="97084"/>
                </a:cubicBezTo>
                <a:lnTo>
                  <a:pt x="29017" y="105142"/>
                </a:lnTo>
                <a:cubicBezTo>
                  <a:pt x="30645" y="106770"/>
                  <a:pt x="30645" y="109436"/>
                  <a:pt x="29017" y="111064"/>
                </a:cubicBezTo>
                <a:lnTo>
                  <a:pt x="20959" y="119122"/>
                </a:lnTo>
                <a:cubicBezTo>
                  <a:pt x="19331" y="120770"/>
                  <a:pt x="16666" y="120770"/>
                  <a:pt x="15038" y="119122"/>
                </a:cubicBezTo>
                <a:close/>
                <a:moveTo>
                  <a:pt x="44869" y="126915"/>
                </a:moveTo>
                <a:lnTo>
                  <a:pt x="36811" y="134994"/>
                </a:lnTo>
                <a:cubicBezTo>
                  <a:pt x="35163" y="136621"/>
                  <a:pt x="32497" y="136621"/>
                  <a:pt x="30869" y="134994"/>
                </a:cubicBezTo>
                <a:lnTo>
                  <a:pt x="22811" y="126915"/>
                </a:lnTo>
                <a:cubicBezTo>
                  <a:pt x="21183" y="125287"/>
                  <a:pt x="21183" y="122622"/>
                  <a:pt x="22811" y="120994"/>
                </a:cubicBezTo>
                <a:lnTo>
                  <a:pt x="30869" y="112936"/>
                </a:lnTo>
                <a:cubicBezTo>
                  <a:pt x="32497" y="111308"/>
                  <a:pt x="35163" y="111308"/>
                  <a:pt x="36790" y="112936"/>
                </a:cubicBezTo>
                <a:lnTo>
                  <a:pt x="44869" y="120994"/>
                </a:lnTo>
                <a:cubicBezTo>
                  <a:pt x="46497" y="122622"/>
                  <a:pt x="46497" y="125287"/>
                  <a:pt x="44869" y="126915"/>
                </a:cubicBezTo>
                <a:close/>
                <a:moveTo>
                  <a:pt x="46293" y="119122"/>
                </a:moveTo>
                <a:lnTo>
                  <a:pt x="38235" y="111084"/>
                </a:lnTo>
                <a:cubicBezTo>
                  <a:pt x="36587" y="109436"/>
                  <a:pt x="36587" y="106770"/>
                  <a:pt x="38235" y="105142"/>
                </a:cubicBezTo>
                <a:lnTo>
                  <a:pt x="46293" y="97084"/>
                </a:lnTo>
                <a:cubicBezTo>
                  <a:pt x="47921" y="95436"/>
                  <a:pt x="50587" y="95436"/>
                  <a:pt x="52215" y="97084"/>
                </a:cubicBezTo>
                <a:lnTo>
                  <a:pt x="60273" y="105142"/>
                </a:lnTo>
                <a:cubicBezTo>
                  <a:pt x="61901" y="106770"/>
                  <a:pt x="61901" y="109436"/>
                  <a:pt x="60273" y="111064"/>
                </a:cubicBezTo>
                <a:lnTo>
                  <a:pt x="52215" y="119122"/>
                </a:lnTo>
                <a:cubicBezTo>
                  <a:pt x="50587" y="120770"/>
                  <a:pt x="47921" y="120770"/>
                  <a:pt x="46293" y="119122"/>
                </a:cubicBezTo>
                <a:close/>
                <a:moveTo>
                  <a:pt x="76104" y="126915"/>
                </a:moveTo>
                <a:lnTo>
                  <a:pt x="68066" y="134994"/>
                </a:lnTo>
                <a:cubicBezTo>
                  <a:pt x="66418" y="136621"/>
                  <a:pt x="63752" y="136621"/>
                  <a:pt x="62124" y="134994"/>
                </a:cubicBezTo>
                <a:lnTo>
                  <a:pt x="54066" y="126915"/>
                </a:lnTo>
                <a:cubicBezTo>
                  <a:pt x="52438" y="125287"/>
                  <a:pt x="52438" y="122622"/>
                  <a:pt x="54066" y="120994"/>
                </a:cubicBezTo>
                <a:lnTo>
                  <a:pt x="62124" y="112936"/>
                </a:lnTo>
                <a:cubicBezTo>
                  <a:pt x="63752" y="111287"/>
                  <a:pt x="66418" y="111287"/>
                  <a:pt x="68066" y="112936"/>
                </a:cubicBezTo>
                <a:lnTo>
                  <a:pt x="76104" y="120994"/>
                </a:lnTo>
                <a:cubicBezTo>
                  <a:pt x="77752" y="122622"/>
                  <a:pt x="77752" y="125287"/>
                  <a:pt x="76104" y="126915"/>
                </a:cubicBezTo>
                <a:close/>
                <a:moveTo>
                  <a:pt x="77549" y="119122"/>
                </a:moveTo>
                <a:lnTo>
                  <a:pt x="69491" y="111084"/>
                </a:lnTo>
                <a:cubicBezTo>
                  <a:pt x="67842" y="109436"/>
                  <a:pt x="67842" y="106770"/>
                  <a:pt x="69491" y="105142"/>
                </a:cubicBezTo>
                <a:lnTo>
                  <a:pt x="77549" y="97084"/>
                </a:lnTo>
                <a:cubicBezTo>
                  <a:pt x="79176" y="95456"/>
                  <a:pt x="81842" y="95456"/>
                  <a:pt x="83470" y="97084"/>
                </a:cubicBezTo>
                <a:lnTo>
                  <a:pt x="91528" y="105142"/>
                </a:lnTo>
                <a:cubicBezTo>
                  <a:pt x="93156" y="106770"/>
                  <a:pt x="93156" y="109436"/>
                  <a:pt x="91528" y="111064"/>
                </a:cubicBezTo>
                <a:lnTo>
                  <a:pt x="83470" y="119122"/>
                </a:lnTo>
                <a:cubicBezTo>
                  <a:pt x="81842" y="120770"/>
                  <a:pt x="79176" y="120770"/>
                  <a:pt x="77549" y="119122"/>
                </a:cubicBezTo>
                <a:close/>
                <a:moveTo>
                  <a:pt x="107359" y="126915"/>
                </a:moveTo>
                <a:lnTo>
                  <a:pt x="99322" y="134994"/>
                </a:lnTo>
                <a:cubicBezTo>
                  <a:pt x="97673" y="136621"/>
                  <a:pt x="95008" y="136621"/>
                  <a:pt x="93380" y="134994"/>
                </a:cubicBezTo>
                <a:lnTo>
                  <a:pt x="85322" y="126936"/>
                </a:lnTo>
                <a:cubicBezTo>
                  <a:pt x="83694" y="125287"/>
                  <a:pt x="83694" y="122642"/>
                  <a:pt x="85322" y="120994"/>
                </a:cubicBezTo>
                <a:lnTo>
                  <a:pt x="93380" y="112936"/>
                </a:lnTo>
                <a:cubicBezTo>
                  <a:pt x="95008" y="111308"/>
                  <a:pt x="97673" y="111308"/>
                  <a:pt x="99322" y="112936"/>
                </a:cubicBezTo>
                <a:lnTo>
                  <a:pt x="107359" y="120994"/>
                </a:lnTo>
                <a:cubicBezTo>
                  <a:pt x="109007" y="122622"/>
                  <a:pt x="109007" y="125287"/>
                  <a:pt x="107359" y="126915"/>
                </a:cubicBezTo>
                <a:close/>
                <a:moveTo>
                  <a:pt x="108784" y="119122"/>
                </a:moveTo>
                <a:lnTo>
                  <a:pt x="100746" y="111084"/>
                </a:lnTo>
                <a:cubicBezTo>
                  <a:pt x="99098" y="109436"/>
                  <a:pt x="99098" y="106770"/>
                  <a:pt x="100746" y="105142"/>
                </a:cubicBezTo>
                <a:lnTo>
                  <a:pt x="108784" y="97084"/>
                </a:lnTo>
                <a:cubicBezTo>
                  <a:pt x="110412" y="95456"/>
                  <a:pt x="113077" y="95456"/>
                  <a:pt x="114725" y="97084"/>
                </a:cubicBezTo>
                <a:lnTo>
                  <a:pt x="122783" y="105142"/>
                </a:lnTo>
                <a:cubicBezTo>
                  <a:pt x="124411" y="106790"/>
                  <a:pt x="124411" y="109436"/>
                  <a:pt x="122783" y="111084"/>
                </a:cubicBezTo>
                <a:lnTo>
                  <a:pt x="114725" y="119122"/>
                </a:lnTo>
                <a:cubicBezTo>
                  <a:pt x="113077" y="120770"/>
                  <a:pt x="110432" y="120770"/>
                  <a:pt x="108784" y="119122"/>
                </a:cubicBezTo>
                <a:close/>
                <a:moveTo>
                  <a:pt x="138615" y="126915"/>
                </a:moveTo>
                <a:lnTo>
                  <a:pt x="130557" y="134994"/>
                </a:lnTo>
                <a:cubicBezTo>
                  <a:pt x="128929" y="136621"/>
                  <a:pt x="126263" y="136621"/>
                  <a:pt x="124635" y="134994"/>
                </a:cubicBezTo>
                <a:lnTo>
                  <a:pt x="116577" y="126936"/>
                </a:lnTo>
                <a:cubicBezTo>
                  <a:pt x="114949" y="125287"/>
                  <a:pt x="114949" y="122642"/>
                  <a:pt x="116577" y="120994"/>
                </a:cubicBezTo>
                <a:lnTo>
                  <a:pt x="124635" y="112936"/>
                </a:lnTo>
                <a:cubicBezTo>
                  <a:pt x="126263" y="111308"/>
                  <a:pt x="128929" y="111308"/>
                  <a:pt x="130557" y="112936"/>
                </a:cubicBezTo>
                <a:lnTo>
                  <a:pt x="138615" y="120994"/>
                </a:lnTo>
                <a:cubicBezTo>
                  <a:pt x="140243" y="122622"/>
                  <a:pt x="140243" y="125287"/>
                  <a:pt x="138615" y="126915"/>
                </a:cubicBezTo>
                <a:close/>
                <a:moveTo>
                  <a:pt x="140039" y="119122"/>
                </a:moveTo>
                <a:lnTo>
                  <a:pt x="132001" y="111084"/>
                </a:lnTo>
                <a:cubicBezTo>
                  <a:pt x="130353" y="109436"/>
                  <a:pt x="130353" y="106770"/>
                  <a:pt x="132001" y="105142"/>
                </a:cubicBezTo>
                <a:lnTo>
                  <a:pt x="140039" y="97084"/>
                </a:lnTo>
                <a:cubicBezTo>
                  <a:pt x="141687" y="95456"/>
                  <a:pt x="144333" y="95456"/>
                  <a:pt x="145981" y="97084"/>
                </a:cubicBezTo>
                <a:lnTo>
                  <a:pt x="154039" y="105142"/>
                </a:lnTo>
                <a:cubicBezTo>
                  <a:pt x="155667" y="106770"/>
                  <a:pt x="155667" y="109436"/>
                  <a:pt x="154039" y="111064"/>
                </a:cubicBezTo>
                <a:lnTo>
                  <a:pt x="145981" y="119122"/>
                </a:lnTo>
                <a:cubicBezTo>
                  <a:pt x="144333" y="120770"/>
                  <a:pt x="141687" y="120770"/>
                  <a:pt x="140039" y="119122"/>
                </a:cubicBezTo>
                <a:close/>
                <a:moveTo>
                  <a:pt x="169870" y="126915"/>
                </a:moveTo>
                <a:lnTo>
                  <a:pt x="161812" y="134994"/>
                </a:lnTo>
                <a:cubicBezTo>
                  <a:pt x="160184" y="136621"/>
                  <a:pt x="157518" y="136621"/>
                  <a:pt x="155891" y="134994"/>
                </a:cubicBezTo>
                <a:lnTo>
                  <a:pt x="147833" y="126936"/>
                </a:lnTo>
                <a:cubicBezTo>
                  <a:pt x="146205" y="125287"/>
                  <a:pt x="146205" y="122642"/>
                  <a:pt x="147833" y="120994"/>
                </a:cubicBezTo>
                <a:lnTo>
                  <a:pt x="155891" y="112936"/>
                </a:lnTo>
                <a:cubicBezTo>
                  <a:pt x="157518" y="111308"/>
                  <a:pt x="160184" y="111308"/>
                  <a:pt x="161812" y="112936"/>
                </a:cubicBezTo>
                <a:lnTo>
                  <a:pt x="169870" y="120994"/>
                </a:lnTo>
                <a:cubicBezTo>
                  <a:pt x="171498" y="122622"/>
                  <a:pt x="171498" y="125287"/>
                  <a:pt x="169870" y="126915"/>
                </a:cubicBezTo>
                <a:close/>
                <a:moveTo>
                  <a:pt x="171294" y="119122"/>
                </a:moveTo>
                <a:lnTo>
                  <a:pt x="163236" y="111084"/>
                </a:lnTo>
                <a:cubicBezTo>
                  <a:pt x="161609" y="109436"/>
                  <a:pt x="161609" y="106770"/>
                  <a:pt x="163236" y="105142"/>
                </a:cubicBezTo>
                <a:lnTo>
                  <a:pt x="171294" y="97084"/>
                </a:lnTo>
                <a:cubicBezTo>
                  <a:pt x="172943" y="95456"/>
                  <a:pt x="175588" y="95456"/>
                  <a:pt x="177236" y="97084"/>
                </a:cubicBezTo>
                <a:lnTo>
                  <a:pt x="185294" y="105142"/>
                </a:lnTo>
                <a:cubicBezTo>
                  <a:pt x="186922" y="106770"/>
                  <a:pt x="186922" y="109436"/>
                  <a:pt x="185294" y="111064"/>
                </a:cubicBezTo>
                <a:lnTo>
                  <a:pt x="177236" y="119122"/>
                </a:lnTo>
                <a:cubicBezTo>
                  <a:pt x="175588" y="120770"/>
                  <a:pt x="172943" y="120770"/>
                  <a:pt x="171294" y="119122"/>
                </a:cubicBezTo>
                <a:close/>
                <a:moveTo>
                  <a:pt x="201125" y="126915"/>
                </a:moveTo>
                <a:lnTo>
                  <a:pt x="193067" y="134994"/>
                </a:lnTo>
                <a:cubicBezTo>
                  <a:pt x="191440" y="136621"/>
                  <a:pt x="188774" y="136621"/>
                  <a:pt x="187146" y="134994"/>
                </a:cubicBezTo>
                <a:lnTo>
                  <a:pt x="179088" y="126936"/>
                </a:lnTo>
                <a:cubicBezTo>
                  <a:pt x="177440" y="125287"/>
                  <a:pt x="177440" y="122642"/>
                  <a:pt x="179088" y="120994"/>
                </a:cubicBezTo>
                <a:lnTo>
                  <a:pt x="187146" y="112936"/>
                </a:lnTo>
                <a:cubicBezTo>
                  <a:pt x="188774" y="111308"/>
                  <a:pt x="191440" y="111308"/>
                  <a:pt x="193067" y="112936"/>
                </a:cubicBezTo>
                <a:lnTo>
                  <a:pt x="201125" y="120994"/>
                </a:lnTo>
                <a:cubicBezTo>
                  <a:pt x="202753" y="122622"/>
                  <a:pt x="202753" y="125287"/>
                  <a:pt x="201125" y="126915"/>
                </a:cubicBezTo>
                <a:close/>
                <a:moveTo>
                  <a:pt x="202550" y="119122"/>
                </a:moveTo>
                <a:lnTo>
                  <a:pt x="194512" y="111084"/>
                </a:lnTo>
                <a:cubicBezTo>
                  <a:pt x="192864" y="109436"/>
                  <a:pt x="192864" y="106770"/>
                  <a:pt x="194512" y="105142"/>
                </a:cubicBezTo>
                <a:lnTo>
                  <a:pt x="202550" y="97084"/>
                </a:lnTo>
                <a:cubicBezTo>
                  <a:pt x="204198" y="95436"/>
                  <a:pt x="206843" y="95436"/>
                  <a:pt x="208492" y="97084"/>
                </a:cubicBezTo>
                <a:lnTo>
                  <a:pt x="216550" y="105142"/>
                </a:lnTo>
                <a:cubicBezTo>
                  <a:pt x="218178" y="106770"/>
                  <a:pt x="218178" y="109436"/>
                  <a:pt x="216550" y="111064"/>
                </a:cubicBezTo>
                <a:lnTo>
                  <a:pt x="208492" y="119122"/>
                </a:lnTo>
                <a:cubicBezTo>
                  <a:pt x="206843" y="120770"/>
                  <a:pt x="204198" y="120770"/>
                  <a:pt x="202550" y="119122"/>
                </a:cubicBezTo>
                <a:close/>
                <a:moveTo>
                  <a:pt x="232381" y="126915"/>
                </a:moveTo>
                <a:lnTo>
                  <a:pt x="224323" y="134994"/>
                </a:lnTo>
                <a:cubicBezTo>
                  <a:pt x="222695" y="136621"/>
                  <a:pt x="220029" y="136621"/>
                  <a:pt x="218401" y="134994"/>
                </a:cubicBezTo>
                <a:lnTo>
                  <a:pt x="210343" y="126936"/>
                </a:lnTo>
                <a:cubicBezTo>
                  <a:pt x="208695" y="125287"/>
                  <a:pt x="208695" y="122642"/>
                  <a:pt x="210343" y="120994"/>
                </a:cubicBezTo>
                <a:lnTo>
                  <a:pt x="218401" y="112936"/>
                </a:lnTo>
                <a:cubicBezTo>
                  <a:pt x="220029" y="111308"/>
                  <a:pt x="222695" y="111308"/>
                  <a:pt x="224323" y="112936"/>
                </a:cubicBezTo>
                <a:lnTo>
                  <a:pt x="232381" y="120994"/>
                </a:lnTo>
                <a:cubicBezTo>
                  <a:pt x="234009" y="122622"/>
                  <a:pt x="234009" y="125287"/>
                  <a:pt x="232381" y="126915"/>
                </a:cubicBezTo>
                <a:close/>
                <a:moveTo>
                  <a:pt x="232381" y="95660"/>
                </a:moveTo>
                <a:lnTo>
                  <a:pt x="224323" y="103718"/>
                </a:lnTo>
                <a:cubicBezTo>
                  <a:pt x="222695" y="105346"/>
                  <a:pt x="220029" y="105346"/>
                  <a:pt x="218401" y="103718"/>
                </a:cubicBezTo>
                <a:lnTo>
                  <a:pt x="210343" y="95660"/>
                </a:lnTo>
                <a:cubicBezTo>
                  <a:pt x="208695" y="94032"/>
                  <a:pt x="208695" y="91366"/>
                  <a:pt x="210343" y="89738"/>
                </a:cubicBezTo>
                <a:lnTo>
                  <a:pt x="218401" y="81680"/>
                </a:lnTo>
                <a:cubicBezTo>
                  <a:pt x="220029" y="80032"/>
                  <a:pt x="222695" y="80032"/>
                  <a:pt x="224323" y="81680"/>
                </a:cubicBezTo>
                <a:lnTo>
                  <a:pt x="232381" y="89738"/>
                </a:lnTo>
                <a:cubicBezTo>
                  <a:pt x="234009" y="91366"/>
                  <a:pt x="234009" y="94032"/>
                  <a:pt x="232381" y="95660"/>
                </a:cubicBezTo>
                <a:close/>
                <a:moveTo>
                  <a:pt x="232381" y="64404"/>
                </a:moveTo>
                <a:lnTo>
                  <a:pt x="224323" y="72462"/>
                </a:lnTo>
                <a:cubicBezTo>
                  <a:pt x="222695" y="74111"/>
                  <a:pt x="220029" y="74111"/>
                  <a:pt x="218401" y="72462"/>
                </a:cubicBezTo>
                <a:lnTo>
                  <a:pt x="210343" y="64404"/>
                </a:lnTo>
                <a:cubicBezTo>
                  <a:pt x="208695" y="62776"/>
                  <a:pt x="208695" y="60111"/>
                  <a:pt x="210343" y="58483"/>
                </a:cubicBezTo>
                <a:lnTo>
                  <a:pt x="218401" y="50425"/>
                </a:lnTo>
                <a:cubicBezTo>
                  <a:pt x="220029" y="48777"/>
                  <a:pt x="222695" y="48777"/>
                  <a:pt x="224323" y="50425"/>
                </a:cubicBezTo>
                <a:lnTo>
                  <a:pt x="232381" y="58483"/>
                </a:lnTo>
                <a:cubicBezTo>
                  <a:pt x="234009" y="60111"/>
                  <a:pt x="234009" y="62776"/>
                  <a:pt x="232381" y="64404"/>
                </a:cubicBezTo>
                <a:close/>
                <a:moveTo>
                  <a:pt x="232381" y="33149"/>
                </a:moveTo>
                <a:lnTo>
                  <a:pt x="224323" y="41207"/>
                </a:lnTo>
                <a:cubicBezTo>
                  <a:pt x="222695" y="42855"/>
                  <a:pt x="220029" y="42855"/>
                  <a:pt x="218401" y="41207"/>
                </a:cubicBezTo>
                <a:lnTo>
                  <a:pt x="210343" y="33149"/>
                </a:lnTo>
                <a:cubicBezTo>
                  <a:pt x="208695" y="31521"/>
                  <a:pt x="208695" y="28855"/>
                  <a:pt x="210343" y="27227"/>
                </a:cubicBezTo>
                <a:lnTo>
                  <a:pt x="218401" y="19169"/>
                </a:lnTo>
                <a:cubicBezTo>
                  <a:pt x="220029" y="17541"/>
                  <a:pt x="222695" y="17541"/>
                  <a:pt x="224323" y="19169"/>
                </a:cubicBezTo>
                <a:lnTo>
                  <a:pt x="232381" y="27227"/>
                </a:lnTo>
                <a:cubicBezTo>
                  <a:pt x="234029" y="28855"/>
                  <a:pt x="234029" y="31521"/>
                  <a:pt x="232381" y="33149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miter lim="20348"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6" name="Google Shape;205;p19"/>
          <p:cNvSpPr/>
          <p:nvPr/>
        </p:nvSpPr>
        <p:spPr>
          <a:xfrm>
            <a:off x="2300288" y="1397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10664" h="10663" extrusionOk="0">
                <a:moveTo>
                  <a:pt x="692" y="4070"/>
                </a:moveTo>
                <a:lnTo>
                  <a:pt x="4091" y="692"/>
                </a:lnTo>
                <a:cubicBezTo>
                  <a:pt x="4782" y="0"/>
                  <a:pt x="5881" y="0"/>
                  <a:pt x="6573" y="692"/>
                </a:cubicBezTo>
                <a:lnTo>
                  <a:pt x="9971" y="4070"/>
                </a:lnTo>
                <a:cubicBezTo>
                  <a:pt x="10663" y="4762"/>
                  <a:pt x="10663" y="5881"/>
                  <a:pt x="9971" y="6573"/>
                </a:cubicBezTo>
                <a:lnTo>
                  <a:pt x="6573" y="9971"/>
                </a:lnTo>
                <a:cubicBezTo>
                  <a:pt x="5881" y="10663"/>
                  <a:pt x="4782" y="10663"/>
                  <a:pt x="4091" y="9971"/>
                </a:cubicBezTo>
                <a:lnTo>
                  <a:pt x="692" y="6573"/>
                </a:lnTo>
                <a:cubicBezTo>
                  <a:pt x="0" y="5881"/>
                  <a:pt x="0" y="4762"/>
                  <a:pt x="692" y="407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oogle Shape;206;p19"/>
          <p:cNvGrpSpPr>
            <a:grpSpLocks/>
          </p:cNvGrpSpPr>
          <p:nvPr/>
        </p:nvGrpSpPr>
        <p:grpSpPr bwMode="auto">
          <a:xfrm>
            <a:off x="7691438" y="-65088"/>
            <a:ext cx="1327150" cy="1327151"/>
            <a:chOff x="6523105" y="5803858"/>
            <a:chExt cx="1326605" cy="1327321"/>
          </a:xfrm>
        </p:grpSpPr>
        <p:sp>
          <p:nvSpPr>
            <p:cNvPr id="8" name="Google Shape;207;p19"/>
            <p:cNvSpPr/>
            <p:nvPr/>
          </p:nvSpPr>
          <p:spPr>
            <a:xfrm>
              <a:off x="6523105" y="5803858"/>
              <a:ext cx="1326605" cy="1327321"/>
            </a:xfrm>
            <a:custGeom>
              <a:avLst/>
              <a:gdLst/>
              <a:ahLst/>
              <a:cxnLst/>
              <a:rect l="l" t="t" r="r" b="b"/>
              <a:pathLst>
                <a:path w="37056" h="37076" extrusionOk="0">
                  <a:moveTo>
                    <a:pt x="2402" y="14204"/>
                  </a:moveTo>
                  <a:lnTo>
                    <a:pt x="14184" y="2422"/>
                  </a:lnTo>
                  <a:cubicBezTo>
                    <a:pt x="16585" y="1"/>
                    <a:pt x="20472" y="1"/>
                    <a:pt x="22873" y="2422"/>
                  </a:cubicBezTo>
                  <a:lnTo>
                    <a:pt x="34654" y="14204"/>
                  </a:lnTo>
                  <a:cubicBezTo>
                    <a:pt x="37056" y="16605"/>
                    <a:pt x="37056" y="20471"/>
                    <a:pt x="34654" y="22872"/>
                  </a:cubicBezTo>
                  <a:lnTo>
                    <a:pt x="22873" y="34675"/>
                  </a:lnTo>
                  <a:cubicBezTo>
                    <a:pt x="20472" y="37076"/>
                    <a:pt x="16585" y="37076"/>
                    <a:pt x="14184" y="34675"/>
                  </a:cubicBezTo>
                  <a:lnTo>
                    <a:pt x="2402" y="22872"/>
                  </a:lnTo>
                  <a:cubicBezTo>
                    <a:pt x="1" y="20471"/>
                    <a:pt x="1" y="16605"/>
                    <a:pt x="2402" y="1420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 w="500" cap="flat" cmpd="sng">
              <a:solidFill>
                <a:srgbClr val="CD4489"/>
              </a:solidFill>
              <a:prstDash val="solid"/>
              <a:miter lim="20348"/>
              <a:headEnd type="none" w="sm" len="sm"/>
              <a:tailEnd type="none" w="sm" len="sm"/>
            </a:ln>
            <a:effectLst>
              <a:outerShdw blurRad="171450" dist="19050" dir="1620000" algn="bl" rotWithShape="0">
                <a:schemeClr val="accent1">
                  <a:alpha val="24000"/>
                </a:schemeClr>
              </a:outerShdw>
            </a:effectLst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08;p19"/>
            <p:cNvSpPr/>
            <p:nvPr/>
          </p:nvSpPr>
          <p:spPr>
            <a:xfrm>
              <a:off x="6883319" y="6180144"/>
              <a:ext cx="585547" cy="585863"/>
            </a:xfrm>
            <a:custGeom>
              <a:avLst/>
              <a:gdLst/>
              <a:ahLst/>
              <a:cxnLst/>
              <a:rect l="l" t="t" r="r" b="b"/>
              <a:pathLst>
                <a:path w="16361" h="16361" extrusionOk="0">
                  <a:moveTo>
                    <a:pt x="1059" y="6247"/>
                  </a:moveTo>
                  <a:lnTo>
                    <a:pt x="6268" y="1059"/>
                  </a:lnTo>
                  <a:cubicBezTo>
                    <a:pt x="7326" y="0"/>
                    <a:pt x="9035" y="0"/>
                    <a:pt x="10114" y="1059"/>
                  </a:cubicBezTo>
                  <a:lnTo>
                    <a:pt x="15303" y="6247"/>
                  </a:lnTo>
                  <a:cubicBezTo>
                    <a:pt x="16361" y="7326"/>
                    <a:pt x="16361" y="9035"/>
                    <a:pt x="15303" y="10093"/>
                  </a:cubicBezTo>
                  <a:lnTo>
                    <a:pt x="10114" y="15303"/>
                  </a:lnTo>
                  <a:cubicBezTo>
                    <a:pt x="9035" y="16361"/>
                    <a:pt x="7326" y="16361"/>
                    <a:pt x="6268" y="15303"/>
                  </a:cubicBezTo>
                  <a:lnTo>
                    <a:pt x="1059" y="10093"/>
                  </a:lnTo>
                  <a:cubicBezTo>
                    <a:pt x="0" y="9035"/>
                    <a:pt x="0" y="7326"/>
                    <a:pt x="1059" y="62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 w="500" cap="flat" cmpd="sng">
              <a:solidFill>
                <a:srgbClr val="CD4489"/>
              </a:solidFill>
              <a:prstDash val="solid"/>
              <a:miter lim="20348"/>
              <a:headEnd type="none" w="sm" len="sm"/>
              <a:tailEnd type="none" w="sm" len="sm"/>
            </a:ln>
            <a:effectLst>
              <a:outerShdw blurRad="171450" dist="66675" dir="1620000" algn="bl" rotWithShape="0">
                <a:schemeClr val="accent1">
                  <a:alpha val="24000"/>
                </a:schemeClr>
              </a:outerShdw>
            </a:effectLst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209;p19"/>
          <p:cNvSpPr/>
          <p:nvPr/>
        </p:nvSpPr>
        <p:spPr>
          <a:xfrm>
            <a:off x="155575" y="1974850"/>
            <a:ext cx="381000" cy="382588"/>
          </a:xfrm>
          <a:custGeom>
            <a:avLst/>
            <a:gdLst/>
            <a:ahLst/>
            <a:cxnLst/>
            <a:rect l="l" t="t" r="r" b="b"/>
            <a:pathLst>
              <a:path w="10664" h="10663" extrusionOk="0">
                <a:moveTo>
                  <a:pt x="692" y="4070"/>
                </a:moveTo>
                <a:lnTo>
                  <a:pt x="4091" y="692"/>
                </a:lnTo>
                <a:cubicBezTo>
                  <a:pt x="4782" y="0"/>
                  <a:pt x="5881" y="0"/>
                  <a:pt x="6573" y="692"/>
                </a:cubicBezTo>
                <a:lnTo>
                  <a:pt x="9971" y="4070"/>
                </a:lnTo>
                <a:cubicBezTo>
                  <a:pt x="10663" y="4762"/>
                  <a:pt x="10663" y="5881"/>
                  <a:pt x="9971" y="6573"/>
                </a:cubicBezTo>
                <a:lnTo>
                  <a:pt x="6573" y="9971"/>
                </a:lnTo>
                <a:cubicBezTo>
                  <a:pt x="5881" y="10663"/>
                  <a:pt x="4782" y="10663"/>
                  <a:pt x="4091" y="9971"/>
                </a:cubicBezTo>
                <a:lnTo>
                  <a:pt x="692" y="6573"/>
                </a:lnTo>
                <a:cubicBezTo>
                  <a:pt x="0" y="5881"/>
                  <a:pt x="0" y="4762"/>
                  <a:pt x="692" y="407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210;p19"/>
          <p:cNvGrpSpPr>
            <a:grpSpLocks/>
          </p:cNvGrpSpPr>
          <p:nvPr/>
        </p:nvGrpSpPr>
        <p:grpSpPr bwMode="auto">
          <a:xfrm>
            <a:off x="6380163" y="3867150"/>
            <a:ext cx="2409825" cy="2260600"/>
            <a:chOff x="-1407021" y="76205"/>
            <a:chExt cx="2408871" cy="2259820"/>
          </a:xfrm>
        </p:grpSpPr>
        <p:grpSp>
          <p:nvGrpSpPr>
            <p:cNvPr id="12" name="Google Shape;211;p19"/>
            <p:cNvGrpSpPr>
              <a:grpSpLocks/>
            </p:cNvGrpSpPr>
            <p:nvPr/>
          </p:nvGrpSpPr>
          <p:grpSpPr bwMode="auto">
            <a:xfrm>
              <a:off x="-1407021" y="241247"/>
              <a:ext cx="2329527" cy="2094778"/>
              <a:chOff x="11125656" y="2009017"/>
              <a:chExt cx="1037975" cy="933418"/>
            </a:xfrm>
          </p:grpSpPr>
          <p:sp>
            <p:nvSpPr>
              <p:cNvPr id="14" name="Google Shape;212;p19"/>
              <p:cNvSpPr>
                <a:spLocks noChangeArrowheads="1"/>
              </p:cNvSpPr>
              <p:nvPr/>
            </p:nvSpPr>
            <p:spPr bwMode="auto">
              <a:xfrm>
                <a:off x="11125656" y="2009017"/>
                <a:ext cx="933329" cy="933418"/>
              </a:xfrm>
              <a:custGeom>
                <a:avLst/>
                <a:gdLst>
                  <a:gd name="T0" fmla="*/ 0 w 26067"/>
                  <a:gd name="T1" fmla="*/ 0 h 26068"/>
                  <a:gd name="T2" fmla="*/ 26067 w 26067"/>
                  <a:gd name="T3" fmla="*/ 26068 h 26068"/>
                </a:gdLst>
                <a:ahLst/>
                <a:cxnLst/>
                <a:rect l="T0" t="T1" r="T2" b="T3"/>
                <a:pathLst>
                  <a:path w="26067" h="26068" fill="none" extrusionOk="0">
                    <a:moveTo>
                      <a:pt x="26067" y="1"/>
                    </a:moveTo>
                    <a:lnTo>
                      <a:pt x="0" y="26067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miter lim="20348"/>
                <a:headEnd type="none" w="sm" len="sm"/>
                <a:tailEnd type="none" w="sm" len="sm"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ru-RU"/>
              </a:p>
            </p:txBody>
          </p:sp>
          <p:sp>
            <p:nvSpPr>
              <p:cNvPr id="15" name="Google Shape;213;p19"/>
              <p:cNvSpPr>
                <a:spLocks noChangeArrowheads="1"/>
              </p:cNvSpPr>
              <p:nvPr/>
            </p:nvSpPr>
            <p:spPr bwMode="auto">
              <a:xfrm>
                <a:off x="11230302" y="2009017"/>
                <a:ext cx="933329" cy="933418"/>
              </a:xfrm>
              <a:custGeom>
                <a:avLst/>
                <a:gdLst>
                  <a:gd name="T0" fmla="*/ 0 w 26067"/>
                  <a:gd name="T1" fmla="*/ 0 h 26068"/>
                  <a:gd name="T2" fmla="*/ 26067 w 26067"/>
                  <a:gd name="T3" fmla="*/ 26068 h 26068"/>
                </a:gdLst>
                <a:ahLst/>
                <a:cxnLst/>
                <a:rect l="T0" t="T1" r="T2" b="T3"/>
                <a:pathLst>
                  <a:path w="26067" h="26068" fill="none" extrusionOk="0">
                    <a:moveTo>
                      <a:pt x="26067" y="1"/>
                    </a:moveTo>
                    <a:lnTo>
                      <a:pt x="0" y="26067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miter lim="20348"/>
                <a:headEnd type="none" w="sm" len="sm"/>
                <a:tailEnd type="none" w="sm" len="sm"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ru-RU"/>
              </a:p>
            </p:txBody>
          </p:sp>
        </p:grpSp>
        <p:sp>
          <p:nvSpPr>
            <p:cNvPr id="13" name="Google Shape;214;p19"/>
            <p:cNvSpPr/>
            <p:nvPr/>
          </p:nvSpPr>
          <p:spPr>
            <a:xfrm>
              <a:off x="619413" y="76205"/>
              <a:ext cx="382437" cy="382456"/>
            </a:xfrm>
            <a:custGeom>
              <a:avLst/>
              <a:gdLst/>
              <a:ahLst/>
              <a:cxnLst/>
              <a:rect l="l" t="t" r="r" b="b"/>
              <a:pathLst>
                <a:path w="10664" h="10663" extrusionOk="0">
                  <a:moveTo>
                    <a:pt x="692" y="4070"/>
                  </a:moveTo>
                  <a:lnTo>
                    <a:pt x="4091" y="692"/>
                  </a:lnTo>
                  <a:cubicBezTo>
                    <a:pt x="4782" y="0"/>
                    <a:pt x="5881" y="0"/>
                    <a:pt x="6573" y="692"/>
                  </a:cubicBezTo>
                  <a:lnTo>
                    <a:pt x="9971" y="4070"/>
                  </a:lnTo>
                  <a:cubicBezTo>
                    <a:pt x="10663" y="4762"/>
                    <a:pt x="10663" y="5881"/>
                    <a:pt x="9971" y="6573"/>
                  </a:cubicBezTo>
                  <a:lnTo>
                    <a:pt x="6573" y="9971"/>
                  </a:lnTo>
                  <a:cubicBezTo>
                    <a:pt x="5881" y="10663"/>
                    <a:pt x="4782" y="10663"/>
                    <a:pt x="4091" y="9971"/>
                  </a:cubicBezTo>
                  <a:lnTo>
                    <a:pt x="692" y="6573"/>
                  </a:lnTo>
                  <a:cubicBezTo>
                    <a:pt x="0" y="5881"/>
                    <a:pt x="0" y="4762"/>
                    <a:pt x="692" y="407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  <a:effectLst>
              <a:outerShdw blurRad="100013" dist="19050" dir="7440000" algn="bl" rotWithShape="0">
                <a:schemeClr val="accent1">
                  <a:alpha val="25000"/>
                </a:schemeClr>
              </a:outerShdw>
            </a:effectLst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5" name="Google Shape;215;p19"/>
          <p:cNvSpPr txBox="1">
            <a:spLocks noGrp="1"/>
          </p:cNvSpPr>
          <p:nvPr>
            <p:ph type="body" idx="1"/>
          </p:nvPr>
        </p:nvSpPr>
        <p:spPr>
          <a:xfrm>
            <a:off x="714375" y="1304875"/>
            <a:ext cx="7708500" cy="3299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6" name="Google Shape;216;p19"/>
          <p:cNvSpPr txBox="1">
            <a:spLocks noGrp="1"/>
          </p:cNvSpPr>
          <p:nvPr>
            <p:ph type="title"/>
          </p:nvPr>
        </p:nvSpPr>
        <p:spPr>
          <a:xfrm>
            <a:off x="716613" y="52122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_1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18;p20"/>
          <p:cNvSpPr>
            <a:spLocks noChangeArrowheads="1"/>
          </p:cNvSpPr>
          <p:nvPr/>
        </p:nvSpPr>
        <p:spPr bwMode="auto">
          <a:xfrm flipH="1">
            <a:off x="-3557588" y="-3856038"/>
            <a:ext cx="6943726" cy="6942138"/>
          </a:xfrm>
          <a:custGeom>
            <a:avLst/>
            <a:gdLst>
              <a:gd name="T0" fmla="*/ 0 w 193922"/>
              <a:gd name="T1" fmla="*/ 0 h 193924"/>
              <a:gd name="T2" fmla="*/ 193922 w 193922"/>
              <a:gd name="T3" fmla="*/ 193924 h 193924"/>
            </a:gdLst>
            <a:ahLst/>
            <a:cxnLst/>
            <a:rect l="T0" t="T1" r="T2" b="T3"/>
            <a:pathLst>
              <a:path w="193922" h="193924" extrusionOk="0">
                <a:moveTo>
                  <a:pt x="178905" y="124168"/>
                </a:moveTo>
                <a:lnTo>
                  <a:pt x="124167" y="178885"/>
                </a:lnTo>
                <a:cubicBezTo>
                  <a:pt x="109150" y="193923"/>
                  <a:pt x="84793" y="193923"/>
                  <a:pt x="69755" y="178885"/>
                </a:cubicBezTo>
                <a:lnTo>
                  <a:pt x="15038" y="124168"/>
                </a:lnTo>
                <a:cubicBezTo>
                  <a:pt x="0" y="109130"/>
                  <a:pt x="0" y="84773"/>
                  <a:pt x="15038" y="69735"/>
                </a:cubicBezTo>
                <a:lnTo>
                  <a:pt x="69755" y="15018"/>
                </a:lnTo>
                <a:cubicBezTo>
                  <a:pt x="84793" y="1"/>
                  <a:pt x="109150" y="1"/>
                  <a:pt x="124167" y="15018"/>
                </a:cubicBezTo>
                <a:lnTo>
                  <a:pt x="178905" y="69756"/>
                </a:lnTo>
                <a:cubicBezTo>
                  <a:pt x="193922" y="84773"/>
                  <a:pt x="193922" y="109130"/>
                  <a:pt x="178905" y="124168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tx2"/>
              </a:gs>
            </a:gsLst>
            <a:lin ang="0"/>
          </a:gra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10" name="Google Shape;219;p20"/>
          <p:cNvSpPr>
            <a:spLocks noChangeArrowheads="1"/>
          </p:cNvSpPr>
          <p:nvPr/>
        </p:nvSpPr>
        <p:spPr bwMode="auto">
          <a:xfrm>
            <a:off x="-77788" y="-144463"/>
            <a:ext cx="9299576" cy="5432426"/>
          </a:xfrm>
          <a:custGeom>
            <a:avLst/>
            <a:gdLst>
              <a:gd name="T0" fmla="*/ 0 w 236777"/>
              <a:gd name="T1" fmla="*/ 0 h 138291"/>
              <a:gd name="T2" fmla="*/ 236777 w 236777"/>
              <a:gd name="T3" fmla="*/ 138291 h 138291"/>
            </a:gdLst>
            <a:ahLst/>
            <a:cxnLst/>
            <a:rect l="T0" t="T1" r="T2" b="T3"/>
            <a:pathLst>
              <a:path w="236777" h="138291" fill="none" extrusionOk="0">
                <a:moveTo>
                  <a:pt x="0" y="1"/>
                </a:moveTo>
                <a:lnTo>
                  <a:pt x="0" y="138290"/>
                </a:lnTo>
                <a:lnTo>
                  <a:pt x="236776" y="138290"/>
                </a:lnTo>
                <a:lnTo>
                  <a:pt x="236776" y="1"/>
                </a:lnTo>
                <a:close/>
                <a:moveTo>
                  <a:pt x="194512" y="11376"/>
                </a:moveTo>
                <a:lnTo>
                  <a:pt x="202550" y="3318"/>
                </a:lnTo>
                <a:cubicBezTo>
                  <a:pt x="204198" y="1690"/>
                  <a:pt x="206843" y="1690"/>
                  <a:pt x="208492" y="3318"/>
                </a:cubicBezTo>
                <a:lnTo>
                  <a:pt x="216550" y="11376"/>
                </a:lnTo>
                <a:cubicBezTo>
                  <a:pt x="218178" y="13024"/>
                  <a:pt x="218178" y="15669"/>
                  <a:pt x="216550" y="17318"/>
                </a:cubicBezTo>
                <a:lnTo>
                  <a:pt x="208492" y="25376"/>
                </a:lnTo>
                <a:cubicBezTo>
                  <a:pt x="206843" y="27003"/>
                  <a:pt x="204198" y="27003"/>
                  <a:pt x="202550" y="25376"/>
                </a:cubicBezTo>
                <a:lnTo>
                  <a:pt x="194512" y="17318"/>
                </a:lnTo>
                <a:cubicBezTo>
                  <a:pt x="192864" y="15669"/>
                  <a:pt x="192864" y="13024"/>
                  <a:pt x="194512" y="11376"/>
                </a:cubicBezTo>
                <a:close/>
                <a:moveTo>
                  <a:pt x="185294" y="48573"/>
                </a:moveTo>
                <a:lnTo>
                  <a:pt x="177236" y="56631"/>
                </a:lnTo>
                <a:cubicBezTo>
                  <a:pt x="175588" y="58259"/>
                  <a:pt x="172943" y="58259"/>
                  <a:pt x="171294" y="56631"/>
                </a:cubicBezTo>
                <a:lnTo>
                  <a:pt x="163236" y="48573"/>
                </a:lnTo>
                <a:cubicBezTo>
                  <a:pt x="161609" y="46925"/>
                  <a:pt x="161609" y="44279"/>
                  <a:pt x="163236" y="42631"/>
                </a:cubicBezTo>
                <a:lnTo>
                  <a:pt x="171294" y="34573"/>
                </a:lnTo>
                <a:cubicBezTo>
                  <a:pt x="172943" y="32945"/>
                  <a:pt x="175588" y="32945"/>
                  <a:pt x="177236" y="34573"/>
                </a:cubicBezTo>
                <a:lnTo>
                  <a:pt x="185294" y="42631"/>
                </a:lnTo>
                <a:cubicBezTo>
                  <a:pt x="186922" y="44279"/>
                  <a:pt x="186922" y="46925"/>
                  <a:pt x="185294" y="48573"/>
                </a:cubicBezTo>
                <a:close/>
                <a:moveTo>
                  <a:pt x="187146" y="50425"/>
                </a:moveTo>
                <a:cubicBezTo>
                  <a:pt x="188774" y="48777"/>
                  <a:pt x="191440" y="48777"/>
                  <a:pt x="193067" y="50425"/>
                </a:cubicBezTo>
                <a:lnTo>
                  <a:pt x="201125" y="58483"/>
                </a:lnTo>
                <a:cubicBezTo>
                  <a:pt x="202774" y="60111"/>
                  <a:pt x="202774" y="62776"/>
                  <a:pt x="201125" y="64404"/>
                </a:cubicBezTo>
                <a:lnTo>
                  <a:pt x="193067" y="72462"/>
                </a:lnTo>
                <a:cubicBezTo>
                  <a:pt x="191440" y="74111"/>
                  <a:pt x="188774" y="74111"/>
                  <a:pt x="187146" y="72462"/>
                </a:cubicBezTo>
                <a:lnTo>
                  <a:pt x="179088" y="64404"/>
                </a:lnTo>
                <a:cubicBezTo>
                  <a:pt x="177440" y="62776"/>
                  <a:pt x="177440" y="60111"/>
                  <a:pt x="179088" y="58483"/>
                </a:cubicBezTo>
                <a:close/>
                <a:moveTo>
                  <a:pt x="169870" y="58483"/>
                </a:moveTo>
                <a:cubicBezTo>
                  <a:pt x="171518" y="60111"/>
                  <a:pt x="171518" y="62776"/>
                  <a:pt x="169870" y="64404"/>
                </a:cubicBezTo>
                <a:lnTo>
                  <a:pt x="161812" y="72462"/>
                </a:lnTo>
                <a:cubicBezTo>
                  <a:pt x="160184" y="74111"/>
                  <a:pt x="157518" y="74111"/>
                  <a:pt x="155891" y="72462"/>
                </a:cubicBezTo>
                <a:lnTo>
                  <a:pt x="147833" y="64404"/>
                </a:lnTo>
                <a:cubicBezTo>
                  <a:pt x="146205" y="62776"/>
                  <a:pt x="146205" y="60111"/>
                  <a:pt x="147833" y="58483"/>
                </a:cubicBezTo>
                <a:lnTo>
                  <a:pt x="155891" y="50425"/>
                </a:lnTo>
                <a:cubicBezTo>
                  <a:pt x="157518" y="48777"/>
                  <a:pt x="160184" y="48777"/>
                  <a:pt x="161812" y="50425"/>
                </a:cubicBezTo>
                <a:close/>
                <a:moveTo>
                  <a:pt x="154039" y="48553"/>
                </a:moveTo>
                <a:lnTo>
                  <a:pt x="145981" y="56611"/>
                </a:lnTo>
                <a:cubicBezTo>
                  <a:pt x="144333" y="58259"/>
                  <a:pt x="141687" y="58259"/>
                  <a:pt x="140039" y="56611"/>
                </a:cubicBezTo>
                <a:lnTo>
                  <a:pt x="132001" y="48553"/>
                </a:lnTo>
                <a:cubicBezTo>
                  <a:pt x="130353" y="46925"/>
                  <a:pt x="130353" y="44259"/>
                  <a:pt x="132001" y="42631"/>
                </a:cubicBezTo>
                <a:lnTo>
                  <a:pt x="140039" y="34573"/>
                </a:lnTo>
                <a:cubicBezTo>
                  <a:pt x="141687" y="32925"/>
                  <a:pt x="144333" y="32925"/>
                  <a:pt x="145981" y="34573"/>
                </a:cubicBezTo>
                <a:lnTo>
                  <a:pt x="154039" y="42631"/>
                </a:lnTo>
                <a:cubicBezTo>
                  <a:pt x="155667" y="44259"/>
                  <a:pt x="155667" y="46925"/>
                  <a:pt x="154039" y="48573"/>
                </a:cubicBezTo>
                <a:close/>
                <a:moveTo>
                  <a:pt x="138615" y="58483"/>
                </a:moveTo>
                <a:cubicBezTo>
                  <a:pt x="140263" y="60111"/>
                  <a:pt x="140263" y="62776"/>
                  <a:pt x="138615" y="64404"/>
                </a:cubicBezTo>
                <a:lnTo>
                  <a:pt x="130557" y="72462"/>
                </a:lnTo>
                <a:cubicBezTo>
                  <a:pt x="128929" y="74111"/>
                  <a:pt x="126263" y="74111"/>
                  <a:pt x="124635" y="72462"/>
                </a:cubicBezTo>
                <a:lnTo>
                  <a:pt x="116577" y="64404"/>
                </a:lnTo>
                <a:cubicBezTo>
                  <a:pt x="114949" y="62776"/>
                  <a:pt x="114949" y="60111"/>
                  <a:pt x="116577" y="58483"/>
                </a:cubicBezTo>
                <a:lnTo>
                  <a:pt x="124635" y="50425"/>
                </a:lnTo>
                <a:cubicBezTo>
                  <a:pt x="126263" y="48777"/>
                  <a:pt x="128929" y="48777"/>
                  <a:pt x="130557" y="50425"/>
                </a:cubicBezTo>
                <a:close/>
                <a:moveTo>
                  <a:pt x="122783" y="48553"/>
                </a:moveTo>
                <a:lnTo>
                  <a:pt x="114725" y="56611"/>
                </a:lnTo>
                <a:cubicBezTo>
                  <a:pt x="113077" y="58259"/>
                  <a:pt x="110432" y="58259"/>
                  <a:pt x="108784" y="56611"/>
                </a:cubicBezTo>
                <a:lnTo>
                  <a:pt x="100746" y="48553"/>
                </a:lnTo>
                <a:cubicBezTo>
                  <a:pt x="99098" y="46925"/>
                  <a:pt x="99098" y="44259"/>
                  <a:pt x="100746" y="42631"/>
                </a:cubicBezTo>
                <a:lnTo>
                  <a:pt x="108784" y="34573"/>
                </a:lnTo>
                <a:cubicBezTo>
                  <a:pt x="110412" y="32945"/>
                  <a:pt x="113077" y="32945"/>
                  <a:pt x="114725" y="34573"/>
                </a:cubicBezTo>
                <a:lnTo>
                  <a:pt x="122783" y="42631"/>
                </a:lnTo>
                <a:cubicBezTo>
                  <a:pt x="124411" y="44279"/>
                  <a:pt x="124411" y="46925"/>
                  <a:pt x="122783" y="48573"/>
                </a:cubicBezTo>
                <a:close/>
                <a:moveTo>
                  <a:pt x="107359" y="58483"/>
                </a:moveTo>
                <a:cubicBezTo>
                  <a:pt x="109007" y="60111"/>
                  <a:pt x="109007" y="62776"/>
                  <a:pt x="107359" y="64404"/>
                </a:cubicBezTo>
                <a:lnTo>
                  <a:pt x="99301" y="72462"/>
                </a:lnTo>
                <a:cubicBezTo>
                  <a:pt x="97673" y="74111"/>
                  <a:pt x="95008" y="74111"/>
                  <a:pt x="93380" y="72462"/>
                </a:cubicBezTo>
                <a:lnTo>
                  <a:pt x="85322" y="64404"/>
                </a:lnTo>
                <a:cubicBezTo>
                  <a:pt x="83694" y="62776"/>
                  <a:pt x="83694" y="60111"/>
                  <a:pt x="85322" y="58483"/>
                </a:cubicBezTo>
                <a:lnTo>
                  <a:pt x="93380" y="50425"/>
                </a:lnTo>
                <a:cubicBezTo>
                  <a:pt x="95008" y="48777"/>
                  <a:pt x="97673" y="48777"/>
                  <a:pt x="99301" y="50425"/>
                </a:cubicBezTo>
                <a:close/>
                <a:moveTo>
                  <a:pt x="91528" y="48553"/>
                </a:moveTo>
                <a:lnTo>
                  <a:pt x="83470" y="56611"/>
                </a:lnTo>
                <a:cubicBezTo>
                  <a:pt x="81842" y="58259"/>
                  <a:pt x="79176" y="58259"/>
                  <a:pt x="77549" y="56611"/>
                </a:cubicBezTo>
                <a:lnTo>
                  <a:pt x="69491" y="48553"/>
                </a:lnTo>
                <a:cubicBezTo>
                  <a:pt x="67842" y="46925"/>
                  <a:pt x="67842" y="44259"/>
                  <a:pt x="69491" y="42631"/>
                </a:cubicBezTo>
                <a:lnTo>
                  <a:pt x="77549" y="34573"/>
                </a:lnTo>
                <a:cubicBezTo>
                  <a:pt x="79176" y="32925"/>
                  <a:pt x="81842" y="32925"/>
                  <a:pt x="83470" y="34573"/>
                </a:cubicBezTo>
                <a:lnTo>
                  <a:pt x="91528" y="42631"/>
                </a:lnTo>
                <a:cubicBezTo>
                  <a:pt x="93176" y="44259"/>
                  <a:pt x="93176" y="46925"/>
                  <a:pt x="91528" y="48573"/>
                </a:cubicBezTo>
                <a:close/>
                <a:moveTo>
                  <a:pt x="76104" y="58483"/>
                </a:moveTo>
                <a:cubicBezTo>
                  <a:pt x="77752" y="60111"/>
                  <a:pt x="77752" y="62776"/>
                  <a:pt x="76104" y="64404"/>
                </a:cubicBezTo>
                <a:lnTo>
                  <a:pt x="68046" y="72462"/>
                </a:lnTo>
                <a:cubicBezTo>
                  <a:pt x="66418" y="74111"/>
                  <a:pt x="63752" y="74111"/>
                  <a:pt x="62124" y="72462"/>
                </a:cubicBezTo>
                <a:lnTo>
                  <a:pt x="54066" y="64404"/>
                </a:lnTo>
                <a:cubicBezTo>
                  <a:pt x="52438" y="62776"/>
                  <a:pt x="52438" y="60111"/>
                  <a:pt x="54066" y="58483"/>
                </a:cubicBezTo>
                <a:lnTo>
                  <a:pt x="62124" y="50425"/>
                </a:lnTo>
                <a:cubicBezTo>
                  <a:pt x="63752" y="48777"/>
                  <a:pt x="66418" y="48777"/>
                  <a:pt x="68066" y="50425"/>
                </a:cubicBezTo>
                <a:close/>
                <a:moveTo>
                  <a:pt x="60273" y="48553"/>
                </a:moveTo>
                <a:lnTo>
                  <a:pt x="52215" y="56611"/>
                </a:lnTo>
                <a:cubicBezTo>
                  <a:pt x="50587" y="58259"/>
                  <a:pt x="47921" y="58259"/>
                  <a:pt x="46273" y="56611"/>
                </a:cubicBezTo>
                <a:lnTo>
                  <a:pt x="38235" y="48553"/>
                </a:lnTo>
                <a:cubicBezTo>
                  <a:pt x="36587" y="46925"/>
                  <a:pt x="36587" y="44259"/>
                  <a:pt x="38235" y="42631"/>
                </a:cubicBezTo>
                <a:lnTo>
                  <a:pt x="46273" y="34573"/>
                </a:lnTo>
                <a:cubicBezTo>
                  <a:pt x="47921" y="32925"/>
                  <a:pt x="50587" y="32925"/>
                  <a:pt x="52215" y="34573"/>
                </a:cubicBezTo>
                <a:lnTo>
                  <a:pt x="60273" y="42631"/>
                </a:lnTo>
                <a:cubicBezTo>
                  <a:pt x="61921" y="44259"/>
                  <a:pt x="61921" y="46925"/>
                  <a:pt x="60273" y="48573"/>
                </a:cubicBezTo>
                <a:close/>
                <a:moveTo>
                  <a:pt x="44848" y="58483"/>
                </a:moveTo>
                <a:cubicBezTo>
                  <a:pt x="46497" y="60111"/>
                  <a:pt x="46497" y="62776"/>
                  <a:pt x="44848" y="64404"/>
                </a:cubicBezTo>
                <a:lnTo>
                  <a:pt x="36811" y="72462"/>
                </a:lnTo>
                <a:cubicBezTo>
                  <a:pt x="35163" y="74111"/>
                  <a:pt x="32497" y="74111"/>
                  <a:pt x="30869" y="72462"/>
                </a:cubicBezTo>
                <a:lnTo>
                  <a:pt x="22811" y="64404"/>
                </a:lnTo>
                <a:cubicBezTo>
                  <a:pt x="21183" y="62776"/>
                  <a:pt x="21183" y="60111"/>
                  <a:pt x="22811" y="58483"/>
                </a:cubicBezTo>
                <a:lnTo>
                  <a:pt x="30869" y="50425"/>
                </a:lnTo>
                <a:cubicBezTo>
                  <a:pt x="32497" y="48777"/>
                  <a:pt x="35163" y="48777"/>
                  <a:pt x="36790" y="50425"/>
                </a:cubicBezTo>
                <a:close/>
                <a:moveTo>
                  <a:pt x="36811" y="81680"/>
                </a:moveTo>
                <a:lnTo>
                  <a:pt x="44848" y="89738"/>
                </a:lnTo>
                <a:cubicBezTo>
                  <a:pt x="46497" y="91366"/>
                  <a:pt x="46497" y="94032"/>
                  <a:pt x="44848" y="95660"/>
                </a:cubicBezTo>
                <a:lnTo>
                  <a:pt x="36811" y="103718"/>
                </a:lnTo>
                <a:cubicBezTo>
                  <a:pt x="35163" y="105346"/>
                  <a:pt x="32497" y="105346"/>
                  <a:pt x="30869" y="103718"/>
                </a:cubicBezTo>
                <a:lnTo>
                  <a:pt x="22811" y="95660"/>
                </a:lnTo>
                <a:cubicBezTo>
                  <a:pt x="21183" y="94032"/>
                  <a:pt x="21183" y="91366"/>
                  <a:pt x="22811" y="89738"/>
                </a:cubicBezTo>
                <a:lnTo>
                  <a:pt x="30869" y="81680"/>
                </a:lnTo>
                <a:cubicBezTo>
                  <a:pt x="32497" y="80032"/>
                  <a:pt x="35163" y="80032"/>
                  <a:pt x="36811" y="81680"/>
                </a:cubicBezTo>
                <a:close/>
                <a:moveTo>
                  <a:pt x="38235" y="79828"/>
                </a:moveTo>
                <a:cubicBezTo>
                  <a:pt x="36587" y="78180"/>
                  <a:pt x="36587" y="75535"/>
                  <a:pt x="38235" y="73887"/>
                </a:cubicBezTo>
                <a:lnTo>
                  <a:pt x="46273" y="65829"/>
                </a:lnTo>
                <a:cubicBezTo>
                  <a:pt x="47921" y="64201"/>
                  <a:pt x="50566" y="64201"/>
                  <a:pt x="52215" y="65829"/>
                </a:cubicBezTo>
                <a:lnTo>
                  <a:pt x="60273" y="73887"/>
                </a:lnTo>
                <a:cubicBezTo>
                  <a:pt x="61901" y="75535"/>
                  <a:pt x="61901" y="78180"/>
                  <a:pt x="60273" y="79828"/>
                </a:cubicBezTo>
                <a:lnTo>
                  <a:pt x="52215" y="87887"/>
                </a:lnTo>
                <a:cubicBezTo>
                  <a:pt x="50587" y="89514"/>
                  <a:pt x="47921" y="89514"/>
                  <a:pt x="46293" y="87887"/>
                </a:cubicBezTo>
                <a:close/>
                <a:moveTo>
                  <a:pt x="54066" y="89738"/>
                </a:moveTo>
                <a:lnTo>
                  <a:pt x="62124" y="81680"/>
                </a:lnTo>
                <a:cubicBezTo>
                  <a:pt x="63752" y="80032"/>
                  <a:pt x="66418" y="80032"/>
                  <a:pt x="68046" y="81680"/>
                </a:cubicBezTo>
                <a:lnTo>
                  <a:pt x="76104" y="89738"/>
                </a:lnTo>
                <a:cubicBezTo>
                  <a:pt x="77752" y="91366"/>
                  <a:pt x="77752" y="94032"/>
                  <a:pt x="76104" y="95660"/>
                </a:cubicBezTo>
                <a:lnTo>
                  <a:pt x="68046" y="103718"/>
                </a:lnTo>
                <a:cubicBezTo>
                  <a:pt x="66418" y="105346"/>
                  <a:pt x="63752" y="105346"/>
                  <a:pt x="62124" y="103718"/>
                </a:cubicBezTo>
                <a:lnTo>
                  <a:pt x="54066" y="95660"/>
                </a:lnTo>
                <a:cubicBezTo>
                  <a:pt x="52438" y="94032"/>
                  <a:pt x="52438" y="91366"/>
                  <a:pt x="54066" y="89738"/>
                </a:cubicBezTo>
                <a:close/>
                <a:moveTo>
                  <a:pt x="69491" y="79828"/>
                </a:moveTo>
                <a:cubicBezTo>
                  <a:pt x="67842" y="78180"/>
                  <a:pt x="67842" y="75535"/>
                  <a:pt x="69491" y="73887"/>
                </a:cubicBezTo>
                <a:lnTo>
                  <a:pt x="77528" y="65829"/>
                </a:lnTo>
                <a:cubicBezTo>
                  <a:pt x="79176" y="64201"/>
                  <a:pt x="81822" y="64201"/>
                  <a:pt x="83470" y="65829"/>
                </a:cubicBezTo>
                <a:lnTo>
                  <a:pt x="91528" y="73887"/>
                </a:lnTo>
                <a:cubicBezTo>
                  <a:pt x="93156" y="75535"/>
                  <a:pt x="93156" y="78180"/>
                  <a:pt x="91528" y="79828"/>
                </a:cubicBezTo>
                <a:lnTo>
                  <a:pt x="83470" y="87887"/>
                </a:lnTo>
                <a:cubicBezTo>
                  <a:pt x="81842" y="89514"/>
                  <a:pt x="79176" y="89514"/>
                  <a:pt x="77549" y="87887"/>
                </a:cubicBezTo>
                <a:close/>
                <a:moveTo>
                  <a:pt x="85322" y="89738"/>
                </a:moveTo>
                <a:lnTo>
                  <a:pt x="93380" y="81680"/>
                </a:lnTo>
                <a:cubicBezTo>
                  <a:pt x="95008" y="80032"/>
                  <a:pt x="97673" y="80032"/>
                  <a:pt x="99301" y="81680"/>
                </a:cubicBezTo>
                <a:lnTo>
                  <a:pt x="107359" y="89738"/>
                </a:lnTo>
                <a:cubicBezTo>
                  <a:pt x="109007" y="91366"/>
                  <a:pt x="109007" y="94032"/>
                  <a:pt x="107359" y="95660"/>
                </a:cubicBezTo>
                <a:lnTo>
                  <a:pt x="99301" y="103718"/>
                </a:lnTo>
                <a:cubicBezTo>
                  <a:pt x="97673" y="105346"/>
                  <a:pt x="95008" y="105346"/>
                  <a:pt x="93380" y="103718"/>
                </a:cubicBezTo>
                <a:lnTo>
                  <a:pt x="85322" y="95660"/>
                </a:lnTo>
                <a:cubicBezTo>
                  <a:pt x="83694" y="94032"/>
                  <a:pt x="83694" y="91366"/>
                  <a:pt x="85322" y="89738"/>
                </a:cubicBezTo>
                <a:close/>
                <a:moveTo>
                  <a:pt x="100746" y="79828"/>
                </a:moveTo>
                <a:cubicBezTo>
                  <a:pt x="99098" y="78180"/>
                  <a:pt x="99098" y="75535"/>
                  <a:pt x="100746" y="73887"/>
                </a:cubicBezTo>
                <a:lnTo>
                  <a:pt x="108784" y="65829"/>
                </a:lnTo>
                <a:cubicBezTo>
                  <a:pt x="110412" y="64201"/>
                  <a:pt x="113077" y="64201"/>
                  <a:pt x="114725" y="65829"/>
                </a:cubicBezTo>
                <a:lnTo>
                  <a:pt x="122783" y="73887"/>
                </a:lnTo>
                <a:cubicBezTo>
                  <a:pt x="124411" y="75535"/>
                  <a:pt x="124411" y="78180"/>
                  <a:pt x="122783" y="79828"/>
                </a:cubicBezTo>
                <a:lnTo>
                  <a:pt x="114725" y="87887"/>
                </a:lnTo>
                <a:cubicBezTo>
                  <a:pt x="113077" y="89514"/>
                  <a:pt x="110432" y="89514"/>
                  <a:pt x="108784" y="87887"/>
                </a:cubicBezTo>
                <a:close/>
                <a:moveTo>
                  <a:pt x="116577" y="89738"/>
                </a:moveTo>
                <a:lnTo>
                  <a:pt x="124635" y="81680"/>
                </a:lnTo>
                <a:cubicBezTo>
                  <a:pt x="126263" y="80032"/>
                  <a:pt x="128929" y="80032"/>
                  <a:pt x="130557" y="81680"/>
                </a:cubicBezTo>
                <a:lnTo>
                  <a:pt x="138615" y="89738"/>
                </a:lnTo>
                <a:cubicBezTo>
                  <a:pt x="140263" y="91366"/>
                  <a:pt x="140263" y="94032"/>
                  <a:pt x="138615" y="95660"/>
                </a:cubicBezTo>
                <a:lnTo>
                  <a:pt x="130557" y="103718"/>
                </a:lnTo>
                <a:cubicBezTo>
                  <a:pt x="128929" y="105346"/>
                  <a:pt x="126263" y="105346"/>
                  <a:pt x="124635" y="103718"/>
                </a:cubicBezTo>
                <a:lnTo>
                  <a:pt x="116577" y="95660"/>
                </a:lnTo>
                <a:cubicBezTo>
                  <a:pt x="114929" y="94032"/>
                  <a:pt x="114929" y="91366"/>
                  <a:pt x="116577" y="89738"/>
                </a:cubicBezTo>
                <a:close/>
                <a:moveTo>
                  <a:pt x="131981" y="79828"/>
                </a:moveTo>
                <a:cubicBezTo>
                  <a:pt x="130353" y="78180"/>
                  <a:pt x="130353" y="75535"/>
                  <a:pt x="131981" y="73887"/>
                </a:cubicBezTo>
                <a:lnTo>
                  <a:pt x="140039" y="65829"/>
                </a:lnTo>
                <a:cubicBezTo>
                  <a:pt x="141687" y="64201"/>
                  <a:pt x="144333" y="64201"/>
                  <a:pt x="145981" y="65829"/>
                </a:cubicBezTo>
                <a:lnTo>
                  <a:pt x="154039" y="73887"/>
                </a:lnTo>
                <a:cubicBezTo>
                  <a:pt x="155667" y="75535"/>
                  <a:pt x="155667" y="78180"/>
                  <a:pt x="154039" y="79828"/>
                </a:cubicBezTo>
                <a:lnTo>
                  <a:pt x="145981" y="87887"/>
                </a:lnTo>
                <a:cubicBezTo>
                  <a:pt x="144333" y="89514"/>
                  <a:pt x="141687" y="89514"/>
                  <a:pt x="140039" y="87887"/>
                </a:cubicBezTo>
                <a:close/>
                <a:moveTo>
                  <a:pt x="147833" y="89738"/>
                </a:moveTo>
                <a:lnTo>
                  <a:pt x="155891" y="81680"/>
                </a:lnTo>
                <a:cubicBezTo>
                  <a:pt x="157518" y="80032"/>
                  <a:pt x="160184" y="80032"/>
                  <a:pt x="161812" y="81680"/>
                </a:cubicBezTo>
                <a:lnTo>
                  <a:pt x="169870" y="89738"/>
                </a:lnTo>
                <a:cubicBezTo>
                  <a:pt x="171498" y="91366"/>
                  <a:pt x="171498" y="94032"/>
                  <a:pt x="169870" y="95660"/>
                </a:cubicBezTo>
                <a:lnTo>
                  <a:pt x="161812" y="103718"/>
                </a:lnTo>
                <a:cubicBezTo>
                  <a:pt x="160184" y="105366"/>
                  <a:pt x="157518" y="105366"/>
                  <a:pt x="155891" y="103718"/>
                </a:cubicBezTo>
                <a:lnTo>
                  <a:pt x="147833" y="95660"/>
                </a:lnTo>
                <a:cubicBezTo>
                  <a:pt x="146184" y="94032"/>
                  <a:pt x="146184" y="91366"/>
                  <a:pt x="147833" y="89738"/>
                </a:cubicBezTo>
                <a:close/>
                <a:moveTo>
                  <a:pt x="163236" y="79828"/>
                </a:moveTo>
                <a:cubicBezTo>
                  <a:pt x="161609" y="78180"/>
                  <a:pt x="161609" y="75535"/>
                  <a:pt x="163236" y="73887"/>
                </a:cubicBezTo>
                <a:lnTo>
                  <a:pt x="171294" y="65829"/>
                </a:lnTo>
                <a:cubicBezTo>
                  <a:pt x="172943" y="64201"/>
                  <a:pt x="175588" y="64201"/>
                  <a:pt x="177236" y="65829"/>
                </a:cubicBezTo>
                <a:lnTo>
                  <a:pt x="185294" y="73887"/>
                </a:lnTo>
                <a:cubicBezTo>
                  <a:pt x="186922" y="75535"/>
                  <a:pt x="186922" y="78180"/>
                  <a:pt x="185294" y="79828"/>
                </a:cubicBezTo>
                <a:lnTo>
                  <a:pt x="177236" y="87887"/>
                </a:lnTo>
                <a:cubicBezTo>
                  <a:pt x="175588" y="89514"/>
                  <a:pt x="172943" y="89514"/>
                  <a:pt x="171294" y="87887"/>
                </a:cubicBezTo>
                <a:close/>
                <a:moveTo>
                  <a:pt x="179088" y="89738"/>
                </a:moveTo>
                <a:lnTo>
                  <a:pt x="187146" y="81680"/>
                </a:lnTo>
                <a:cubicBezTo>
                  <a:pt x="188774" y="80032"/>
                  <a:pt x="191440" y="80032"/>
                  <a:pt x="193067" y="81680"/>
                </a:cubicBezTo>
                <a:lnTo>
                  <a:pt x="201125" y="89738"/>
                </a:lnTo>
                <a:cubicBezTo>
                  <a:pt x="202753" y="91366"/>
                  <a:pt x="202753" y="94032"/>
                  <a:pt x="201125" y="95660"/>
                </a:cubicBezTo>
                <a:lnTo>
                  <a:pt x="193067" y="103718"/>
                </a:lnTo>
                <a:cubicBezTo>
                  <a:pt x="191440" y="105346"/>
                  <a:pt x="188774" y="105346"/>
                  <a:pt x="187146" y="103718"/>
                </a:cubicBezTo>
                <a:lnTo>
                  <a:pt x="179088" y="95660"/>
                </a:lnTo>
                <a:cubicBezTo>
                  <a:pt x="177440" y="94032"/>
                  <a:pt x="177440" y="91366"/>
                  <a:pt x="179088" y="89738"/>
                </a:cubicBezTo>
                <a:close/>
                <a:moveTo>
                  <a:pt x="194512" y="79828"/>
                </a:moveTo>
                <a:cubicBezTo>
                  <a:pt x="192864" y="78180"/>
                  <a:pt x="192864" y="75535"/>
                  <a:pt x="194512" y="73887"/>
                </a:cubicBezTo>
                <a:lnTo>
                  <a:pt x="202550" y="65829"/>
                </a:lnTo>
                <a:cubicBezTo>
                  <a:pt x="204198" y="64201"/>
                  <a:pt x="206843" y="64201"/>
                  <a:pt x="208492" y="65829"/>
                </a:cubicBezTo>
                <a:lnTo>
                  <a:pt x="216550" y="73887"/>
                </a:lnTo>
                <a:cubicBezTo>
                  <a:pt x="218178" y="75535"/>
                  <a:pt x="218178" y="78180"/>
                  <a:pt x="216550" y="79828"/>
                </a:cubicBezTo>
                <a:lnTo>
                  <a:pt x="208492" y="87887"/>
                </a:lnTo>
                <a:cubicBezTo>
                  <a:pt x="206843" y="89514"/>
                  <a:pt x="204198" y="89514"/>
                  <a:pt x="202550" y="87887"/>
                </a:cubicBezTo>
                <a:close/>
                <a:moveTo>
                  <a:pt x="202550" y="56631"/>
                </a:moveTo>
                <a:lnTo>
                  <a:pt x="194512" y="48573"/>
                </a:lnTo>
                <a:cubicBezTo>
                  <a:pt x="192864" y="46925"/>
                  <a:pt x="192864" y="44279"/>
                  <a:pt x="194512" y="42631"/>
                </a:cubicBezTo>
                <a:lnTo>
                  <a:pt x="202550" y="34573"/>
                </a:lnTo>
                <a:cubicBezTo>
                  <a:pt x="204198" y="32945"/>
                  <a:pt x="206843" y="32945"/>
                  <a:pt x="208492" y="34573"/>
                </a:cubicBezTo>
                <a:lnTo>
                  <a:pt x="216550" y="42631"/>
                </a:lnTo>
                <a:cubicBezTo>
                  <a:pt x="218178" y="44279"/>
                  <a:pt x="218178" y="46925"/>
                  <a:pt x="216550" y="48573"/>
                </a:cubicBezTo>
                <a:lnTo>
                  <a:pt x="208492" y="56631"/>
                </a:lnTo>
                <a:cubicBezTo>
                  <a:pt x="206843" y="58259"/>
                  <a:pt x="204198" y="58259"/>
                  <a:pt x="202550" y="56631"/>
                </a:cubicBezTo>
                <a:close/>
                <a:moveTo>
                  <a:pt x="193067" y="19169"/>
                </a:moveTo>
                <a:lnTo>
                  <a:pt x="201125" y="27227"/>
                </a:lnTo>
                <a:cubicBezTo>
                  <a:pt x="202774" y="28855"/>
                  <a:pt x="202774" y="31521"/>
                  <a:pt x="201125" y="33149"/>
                </a:cubicBezTo>
                <a:lnTo>
                  <a:pt x="193067" y="41207"/>
                </a:lnTo>
                <a:cubicBezTo>
                  <a:pt x="191440" y="42855"/>
                  <a:pt x="188774" y="42855"/>
                  <a:pt x="187146" y="41207"/>
                </a:cubicBezTo>
                <a:lnTo>
                  <a:pt x="179088" y="33149"/>
                </a:lnTo>
                <a:cubicBezTo>
                  <a:pt x="177440" y="31521"/>
                  <a:pt x="177440" y="28855"/>
                  <a:pt x="179088" y="27227"/>
                </a:cubicBezTo>
                <a:lnTo>
                  <a:pt x="187146" y="19169"/>
                </a:lnTo>
                <a:cubicBezTo>
                  <a:pt x="188774" y="17541"/>
                  <a:pt x="191440" y="17541"/>
                  <a:pt x="193067" y="19169"/>
                </a:cubicBezTo>
                <a:close/>
                <a:moveTo>
                  <a:pt x="163236" y="11376"/>
                </a:moveTo>
                <a:lnTo>
                  <a:pt x="171294" y="3318"/>
                </a:lnTo>
                <a:cubicBezTo>
                  <a:pt x="172943" y="1690"/>
                  <a:pt x="175588" y="1690"/>
                  <a:pt x="177236" y="3318"/>
                </a:cubicBezTo>
                <a:lnTo>
                  <a:pt x="185294" y="11376"/>
                </a:lnTo>
                <a:cubicBezTo>
                  <a:pt x="186922" y="13024"/>
                  <a:pt x="186922" y="15669"/>
                  <a:pt x="185294" y="17318"/>
                </a:cubicBezTo>
                <a:lnTo>
                  <a:pt x="177236" y="25376"/>
                </a:lnTo>
                <a:cubicBezTo>
                  <a:pt x="175588" y="27003"/>
                  <a:pt x="172943" y="27003"/>
                  <a:pt x="171294" y="25376"/>
                </a:cubicBezTo>
                <a:lnTo>
                  <a:pt x="163236" y="17318"/>
                </a:lnTo>
                <a:cubicBezTo>
                  <a:pt x="161609" y="15669"/>
                  <a:pt x="161609" y="13024"/>
                  <a:pt x="163236" y="11376"/>
                </a:cubicBezTo>
                <a:close/>
                <a:moveTo>
                  <a:pt x="161812" y="19169"/>
                </a:moveTo>
                <a:lnTo>
                  <a:pt x="169870" y="27227"/>
                </a:lnTo>
                <a:cubicBezTo>
                  <a:pt x="171518" y="28855"/>
                  <a:pt x="171518" y="31521"/>
                  <a:pt x="169870" y="33149"/>
                </a:cubicBezTo>
                <a:lnTo>
                  <a:pt x="161812" y="41207"/>
                </a:lnTo>
                <a:cubicBezTo>
                  <a:pt x="160184" y="42855"/>
                  <a:pt x="157518" y="42855"/>
                  <a:pt x="155891" y="41207"/>
                </a:cubicBezTo>
                <a:lnTo>
                  <a:pt x="147833" y="33149"/>
                </a:lnTo>
                <a:cubicBezTo>
                  <a:pt x="146184" y="31521"/>
                  <a:pt x="146184" y="28855"/>
                  <a:pt x="147833" y="27227"/>
                </a:cubicBezTo>
                <a:lnTo>
                  <a:pt x="155891" y="19169"/>
                </a:lnTo>
                <a:cubicBezTo>
                  <a:pt x="157518" y="17521"/>
                  <a:pt x="160184" y="17521"/>
                  <a:pt x="161812" y="19169"/>
                </a:cubicBezTo>
                <a:close/>
                <a:moveTo>
                  <a:pt x="132001" y="11376"/>
                </a:moveTo>
                <a:lnTo>
                  <a:pt x="140039" y="3318"/>
                </a:lnTo>
                <a:cubicBezTo>
                  <a:pt x="141687" y="1690"/>
                  <a:pt x="144333" y="1690"/>
                  <a:pt x="145981" y="3318"/>
                </a:cubicBezTo>
                <a:lnTo>
                  <a:pt x="154039" y="11376"/>
                </a:lnTo>
                <a:cubicBezTo>
                  <a:pt x="155667" y="13024"/>
                  <a:pt x="155667" y="15669"/>
                  <a:pt x="154039" y="17318"/>
                </a:cubicBezTo>
                <a:lnTo>
                  <a:pt x="145981" y="25376"/>
                </a:lnTo>
                <a:cubicBezTo>
                  <a:pt x="144333" y="27003"/>
                  <a:pt x="141687" y="27003"/>
                  <a:pt x="140039" y="25376"/>
                </a:cubicBezTo>
                <a:lnTo>
                  <a:pt x="132001" y="17318"/>
                </a:lnTo>
                <a:cubicBezTo>
                  <a:pt x="130353" y="15669"/>
                  <a:pt x="130353" y="13024"/>
                  <a:pt x="132001" y="11376"/>
                </a:cubicBezTo>
                <a:close/>
                <a:moveTo>
                  <a:pt x="130557" y="19169"/>
                </a:moveTo>
                <a:lnTo>
                  <a:pt x="138615" y="27227"/>
                </a:lnTo>
                <a:cubicBezTo>
                  <a:pt x="140263" y="28855"/>
                  <a:pt x="140263" y="31521"/>
                  <a:pt x="138615" y="33149"/>
                </a:cubicBezTo>
                <a:lnTo>
                  <a:pt x="130557" y="41207"/>
                </a:lnTo>
                <a:cubicBezTo>
                  <a:pt x="128929" y="42855"/>
                  <a:pt x="126263" y="42855"/>
                  <a:pt x="124635" y="41207"/>
                </a:cubicBezTo>
                <a:lnTo>
                  <a:pt x="116577" y="33149"/>
                </a:lnTo>
                <a:cubicBezTo>
                  <a:pt x="114929" y="31521"/>
                  <a:pt x="114929" y="28855"/>
                  <a:pt x="116577" y="27227"/>
                </a:cubicBezTo>
                <a:lnTo>
                  <a:pt x="124635" y="19169"/>
                </a:lnTo>
                <a:cubicBezTo>
                  <a:pt x="126263" y="17541"/>
                  <a:pt x="128929" y="17541"/>
                  <a:pt x="130557" y="19169"/>
                </a:cubicBezTo>
                <a:close/>
                <a:moveTo>
                  <a:pt x="100746" y="11376"/>
                </a:moveTo>
                <a:lnTo>
                  <a:pt x="108784" y="3338"/>
                </a:lnTo>
                <a:cubicBezTo>
                  <a:pt x="110412" y="1690"/>
                  <a:pt x="113077" y="1690"/>
                  <a:pt x="114725" y="3338"/>
                </a:cubicBezTo>
                <a:lnTo>
                  <a:pt x="122783" y="11376"/>
                </a:lnTo>
                <a:cubicBezTo>
                  <a:pt x="124411" y="13024"/>
                  <a:pt x="124411" y="15669"/>
                  <a:pt x="122783" y="17318"/>
                </a:cubicBezTo>
                <a:lnTo>
                  <a:pt x="114725" y="25376"/>
                </a:lnTo>
                <a:cubicBezTo>
                  <a:pt x="113077" y="27003"/>
                  <a:pt x="110432" y="27003"/>
                  <a:pt x="108784" y="25376"/>
                </a:cubicBezTo>
                <a:lnTo>
                  <a:pt x="100726" y="17318"/>
                </a:lnTo>
                <a:cubicBezTo>
                  <a:pt x="99098" y="15669"/>
                  <a:pt x="99098" y="13024"/>
                  <a:pt x="100746" y="11376"/>
                </a:cubicBezTo>
                <a:close/>
                <a:moveTo>
                  <a:pt x="99322" y="19169"/>
                </a:moveTo>
                <a:lnTo>
                  <a:pt x="107359" y="27227"/>
                </a:lnTo>
                <a:cubicBezTo>
                  <a:pt x="109007" y="28855"/>
                  <a:pt x="109007" y="31521"/>
                  <a:pt x="107359" y="33149"/>
                </a:cubicBezTo>
                <a:lnTo>
                  <a:pt x="99322" y="41207"/>
                </a:lnTo>
                <a:cubicBezTo>
                  <a:pt x="97673" y="42855"/>
                  <a:pt x="95008" y="42855"/>
                  <a:pt x="93380" y="41207"/>
                </a:cubicBezTo>
                <a:lnTo>
                  <a:pt x="85322" y="33149"/>
                </a:lnTo>
                <a:cubicBezTo>
                  <a:pt x="83694" y="31521"/>
                  <a:pt x="83694" y="28855"/>
                  <a:pt x="85322" y="27227"/>
                </a:cubicBezTo>
                <a:lnTo>
                  <a:pt x="93380" y="19169"/>
                </a:lnTo>
                <a:cubicBezTo>
                  <a:pt x="95008" y="17541"/>
                  <a:pt x="97673" y="17541"/>
                  <a:pt x="99322" y="19169"/>
                </a:cubicBezTo>
                <a:close/>
                <a:moveTo>
                  <a:pt x="69491" y="11376"/>
                </a:moveTo>
                <a:lnTo>
                  <a:pt x="77549" y="3318"/>
                </a:lnTo>
                <a:cubicBezTo>
                  <a:pt x="79176" y="1690"/>
                  <a:pt x="81842" y="1690"/>
                  <a:pt x="83470" y="3318"/>
                </a:cubicBezTo>
                <a:lnTo>
                  <a:pt x="91528" y="11376"/>
                </a:lnTo>
                <a:cubicBezTo>
                  <a:pt x="93156" y="13024"/>
                  <a:pt x="93156" y="15669"/>
                  <a:pt x="91528" y="17318"/>
                </a:cubicBezTo>
                <a:lnTo>
                  <a:pt x="83470" y="25376"/>
                </a:lnTo>
                <a:cubicBezTo>
                  <a:pt x="81842" y="27003"/>
                  <a:pt x="79176" y="27003"/>
                  <a:pt x="77549" y="25376"/>
                </a:cubicBezTo>
                <a:lnTo>
                  <a:pt x="69491" y="17318"/>
                </a:lnTo>
                <a:cubicBezTo>
                  <a:pt x="67842" y="15669"/>
                  <a:pt x="67842" y="13024"/>
                  <a:pt x="69491" y="11376"/>
                </a:cubicBezTo>
                <a:close/>
                <a:moveTo>
                  <a:pt x="68066" y="19169"/>
                </a:moveTo>
                <a:lnTo>
                  <a:pt x="76104" y="27227"/>
                </a:lnTo>
                <a:cubicBezTo>
                  <a:pt x="77752" y="28855"/>
                  <a:pt x="77752" y="31521"/>
                  <a:pt x="76104" y="33149"/>
                </a:cubicBezTo>
                <a:lnTo>
                  <a:pt x="68066" y="41207"/>
                </a:lnTo>
                <a:cubicBezTo>
                  <a:pt x="66418" y="42855"/>
                  <a:pt x="63752" y="42855"/>
                  <a:pt x="62124" y="41207"/>
                </a:cubicBezTo>
                <a:lnTo>
                  <a:pt x="54066" y="33149"/>
                </a:lnTo>
                <a:cubicBezTo>
                  <a:pt x="52438" y="31521"/>
                  <a:pt x="52438" y="28855"/>
                  <a:pt x="54066" y="27227"/>
                </a:cubicBezTo>
                <a:lnTo>
                  <a:pt x="62124" y="19169"/>
                </a:lnTo>
                <a:cubicBezTo>
                  <a:pt x="63752" y="17541"/>
                  <a:pt x="66418" y="17541"/>
                  <a:pt x="68066" y="19169"/>
                </a:cubicBezTo>
                <a:close/>
                <a:moveTo>
                  <a:pt x="38235" y="11376"/>
                </a:moveTo>
                <a:lnTo>
                  <a:pt x="46293" y="3318"/>
                </a:lnTo>
                <a:cubicBezTo>
                  <a:pt x="47921" y="1690"/>
                  <a:pt x="50587" y="1690"/>
                  <a:pt x="52215" y="3318"/>
                </a:cubicBezTo>
                <a:lnTo>
                  <a:pt x="60273" y="11376"/>
                </a:lnTo>
                <a:cubicBezTo>
                  <a:pt x="61901" y="13024"/>
                  <a:pt x="61901" y="15669"/>
                  <a:pt x="60273" y="17318"/>
                </a:cubicBezTo>
                <a:lnTo>
                  <a:pt x="52215" y="25376"/>
                </a:lnTo>
                <a:cubicBezTo>
                  <a:pt x="50587" y="27003"/>
                  <a:pt x="47921" y="27003"/>
                  <a:pt x="46293" y="25376"/>
                </a:cubicBezTo>
                <a:lnTo>
                  <a:pt x="38235" y="17318"/>
                </a:lnTo>
                <a:cubicBezTo>
                  <a:pt x="36587" y="15669"/>
                  <a:pt x="36587" y="13024"/>
                  <a:pt x="38235" y="11376"/>
                </a:cubicBezTo>
                <a:close/>
                <a:moveTo>
                  <a:pt x="36811" y="19169"/>
                </a:moveTo>
                <a:lnTo>
                  <a:pt x="44848" y="27227"/>
                </a:lnTo>
                <a:cubicBezTo>
                  <a:pt x="46497" y="28855"/>
                  <a:pt x="46497" y="31521"/>
                  <a:pt x="44848" y="33149"/>
                </a:cubicBezTo>
                <a:lnTo>
                  <a:pt x="36811" y="41207"/>
                </a:lnTo>
                <a:cubicBezTo>
                  <a:pt x="35163" y="42855"/>
                  <a:pt x="32497" y="42855"/>
                  <a:pt x="30869" y="41207"/>
                </a:cubicBezTo>
                <a:lnTo>
                  <a:pt x="22811" y="33149"/>
                </a:lnTo>
                <a:cubicBezTo>
                  <a:pt x="21163" y="31521"/>
                  <a:pt x="21163" y="28855"/>
                  <a:pt x="22811" y="27227"/>
                </a:cubicBezTo>
                <a:lnTo>
                  <a:pt x="30869" y="19169"/>
                </a:lnTo>
                <a:cubicBezTo>
                  <a:pt x="32497" y="17521"/>
                  <a:pt x="35163" y="17521"/>
                  <a:pt x="36811" y="19169"/>
                </a:cubicBezTo>
                <a:close/>
                <a:moveTo>
                  <a:pt x="6980" y="11376"/>
                </a:moveTo>
                <a:lnTo>
                  <a:pt x="15038" y="3338"/>
                </a:lnTo>
                <a:cubicBezTo>
                  <a:pt x="16666" y="1690"/>
                  <a:pt x="19331" y="1690"/>
                  <a:pt x="20959" y="3338"/>
                </a:cubicBezTo>
                <a:lnTo>
                  <a:pt x="29017" y="11376"/>
                </a:lnTo>
                <a:cubicBezTo>
                  <a:pt x="30645" y="13024"/>
                  <a:pt x="30645" y="15669"/>
                  <a:pt x="29017" y="17318"/>
                </a:cubicBezTo>
                <a:lnTo>
                  <a:pt x="20959" y="25376"/>
                </a:lnTo>
                <a:cubicBezTo>
                  <a:pt x="19331" y="27003"/>
                  <a:pt x="16666" y="27003"/>
                  <a:pt x="15038" y="25376"/>
                </a:cubicBezTo>
                <a:lnTo>
                  <a:pt x="6980" y="17318"/>
                </a:lnTo>
                <a:cubicBezTo>
                  <a:pt x="5332" y="15669"/>
                  <a:pt x="5332" y="13024"/>
                  <a:pt x="6980" y="11376"/>
                </a:cubicBezTo>
                <a:close/>
                <a:moveTo>
                  <a:pt x="6980" y="42631"/>
                </a:moveTo>
                <a:lnTo>
                  <a:pt x="15038" y="34573"/>
                </a:lnTo>
                <a:cubicBezTo>
                  <a:pt x="16666" y="32945"/>
                  <a:pt x="19331" y="32945"/>
                  <a:pt x="20959" y="34573"/>
                </a:cubicBezTo>
                <a:lnTo>
                  <a:pt x="29017" y="42631"/>
                </a:lnTo>
                <a:cubicBezTo>
                  <a:pt x="30645" y="44279"/>
                  <a:pt x="30645" y="46925"/>
                  <a:pt x="29017" y="48573"/>
                </a:cubicBezTo>
                <a:lnTo>
                  <a:pt x="20959" y="56631"/>
                </a:lnTo>
                <a:cubicBezTo>
                  <a:pt x="19331" y="58259"/>
                  <a:pt x="16666" y="58259"/>
                  <a:pt x="15038" y="56631"/>
                </a:cubicBezTo>
                <a:lnTo>
                  <a:pt x="6980" y="48573"/>
                </a:lnTo>
                <a:cubicBezTo>
                  <a:pt x="5332" y="46925"/>
                  <a:pt x="5332" y="44279"/>
                  <a:pt x="6980" y="42631"/>
                </a:cubicBezTo>
                <a:close/>
                <a:moveTo>
                  <a:pt x="6980" y="73887"/>
                </a:moveTo>
                <a:lnTo>
                  <a:pt x="15038" y="65829"/>
                </a:lnTo>
                <a:cubicBezTo>
                  <a:pt x="16666" y="64201"/>
                  <a:pt x="19331" y="64201"/>
                  <a:pt x="20959" y="65829"/>
                </a:cubicBezTo>
                <a:lnTo>
                  <a:pt x="29017" y="73887"/>
                </a:lnTo>
                <a:cubicBezTo>
                  <a:pt x="30666" y="75535"/>
                  <a:pt x="30666" y="78180"/>
                  <a:pt x="29017" y="79828"/>
                </a:cubicBezTo>
                <a:lnTo>
                  <a:pt x="20959" y="87887"/>
                </a:lnTo>
                <a:cubicBezTo>
                  <a:pt x="19331" y="89514"/>
                  <a:pt x="16666" y="89514"/>
                  <a:pt x="15038" y="87887"/>
                </a:cubicBezTo>
                <a:lnTo>
                  <a:pt x="6980" y="79828"/>
                </a:lnTo>
                <a:cubicBezTo>
                  <a:pt x="5332" y="78180"/>
                  <a:pt x="5332" y="75535"/>
                  <a:pt x="6980" y="73887"/>
                </a:cubicBezTo>
                <a:close/>
                <a:moveTo>
                  <a:pt x="15038" y="119122"/>
                </a:moveTo>
                <a:lnTo>
                  <a:pt x="6980" y="111084"/>
                </a:lnTo>
                <a:cubicBezTo>
                  <a:pt x="5332" y="109436"/>
                  <a:pt x="5332" y="106770"/>
                  <a:pt x="6980" y="105142"/>
                </a:cubicBezTo>
                <a:lnTo>
                  <a:pt x="15038" y="97084"/>
                </a:lnTo>
                <a:cubicBezTo>
                  <a:pt x="16666" y="95456"/>
                  <a:pt x="19331" y="95456"/>
                  <a:pt x="20959" y="97084"/>
                </a:cubicBezTo>
                <a:lnTo>
                  <a:pt x="29017" y="105142"/>
                </a:lnTo>
                <a:cubicBezTo>
                  <a:pt x="30645" y="106770"/>
                  <a:pt x="30645" y="109436"/>
                  <a:pt x="29017" y="111064"/>
                </a:cubicBezTo>
                <a:lnTo>
                  <a:pt x="20959" y="119122"/>
                </a:lnTo>
                <a:cubicBezTo>
                  <a:pt x="19331" y="120770"/>
                  <a:pt x="16666" y="120770"/>
                  <a:pt x="15038" y="119122"/>
                </a:cubicBezTo>
                <a:close/>
                <a:moveTo>
                  <a:pt x="44869" y="126915"/>
                </a:moveTo>
                <a:lnTo>
                  <a:pt x="36811" y="134994"/>
                </a:lnTo>
                <a:cubicBezTo>
                  <a:pt x="35163" y="136621"/>
                  <a:pt x="32497" y="136621"/>
                  <a:pt x="30869" y="134994"/>
                </a:cubicBezTo>
                <a:lnTo>
                  <a:pt x="22811" y="126915"/>
                </a:lnTo>
                <a:cubicBezTo>
                  <a:pt x="21183" y="125287"/>
                  <a:pt x="21183" y="122622"/>
                  <a:pt x="22811" y="120994"/>
                </a:cubicBezTo>
                <a:lnTo>
                  <a:pt x="30869" y="112936"/>
                </a:lnTo>
                <a:cubicBezTo>
                  <a:pt x="32497" y="111308"/>
                  <a:pt x="35163" y="111308"/>
                  <a:pt x="36790" y="112936"/>
                </a:cubicBezTo>
                <a:lnTo>
                  <a:pt x="44869" y="120994"/>
                </a:lnTo>
                <a:cubicBezTo>
                  <a:pt x="46497" y="122622"/>
                  <a:pt x="46497" y="125287"/>
                  <a:pt x="44869" y="126915"/>
                </a:cubicBezTo>
                <a:close/>
                <a:moveTo>
                  <a:pt x="46293" y="119122"/>
                </a:moveTo>
                <a:lnTo>
                  <a:pt x="38235" y="111084"/>
                </a:lnTo>
                <a:cubicBezTo>
                  <a:pt x="36587" y="109436"/>
                  <a:pt x="36587" y="106770"/>
                  <a:pt x="38235" y="105142"/>
                </a:cubicBezTo>
                <a:lnTo>
                  <a:pt x="46293" y="97084"/>
                </a:lnTo>
                <a:cubicBezTo>
                  <a:pt x="47921" y="95436"/>
                  <a:pt x="50587" y="95436"/>
                  <a:pt x="52215" y="97084"/>
                </a:cubicBezTo>
                <a:lnTo>
                  <a:pt x="60273" y="105142"/>
                </a:lnTo>
                <a:cubicBezTo>
                  <a:pt x="61901" y="106770"/>
                  <a:pt x="61901" y="109436"/>
                  <a:pt x="60273" y="111064"/>
                </a:cubicBezTo>
                <a:lnTo>
                  <a:pt x="52215" y="119122"/>
                </a:lnTo>
                <a:cubicBezTo>
                  <a:pt x="50587" y="120770"/>
                  <a:pt x="47921" y="120770"/>
                  <a:pt x="46293" y="119122"/>
                </a:cubicBezTo>
                <a:close/>
                <a:moveTo>
                  <a:pt x="76104" y="126915"/>
                </a:moveTo>
                <a:lnTo>
                  <a:pt x="68066" y="134994"/>
                </a:lnTo>
                <a:cubicBezTo>
                  <a:pt x="66418" y="136621"/>
                  <a:pt x="63752" y="136621"/>
                  <a:pt x="62124" y="134994"/>
                </a:cubicBezTo>
                <a:lnTo>
                  <a:pt x="54066" y="126915"/>
                </a:lnTo>
                <a:cubicBezTo>
                  <a:pt x="52438" y="125287"/>
                  <a:pt x="52438" y="122622"/>
                  <a:pt x="54066" y="120994"/>
                </a:cubicBezTo>
                <a:lnTo>
                  <a:pt x="62124" y="112936"/>
                </a:lnTo>
                <a:cubicBezTo>
                  <a:pt x="63752" y="111287"/>
                  <a:pt x="66418" y="111287"/>
                  <a:pt x="68066" y="112936"/>
                </a:cubicBezTo>
                <a:lnTo>
                  <a:pt x="76104" y="120994"/>
                </a:lnTo>
                <a:cubicBezTo>
                  <a:pt x="77752" y="122622"/>
                  <a:pt x="77752" y="125287"/>
                  <a:pt x="76104" y="126915"/>
                </a:cubicBezTo>
                <a:close/>
                <a:moveTo>
                  <a:pt x="77549" y="119122"/>
                </a:moveTo>
                <a:lnTo>
                  <a:pt x="69491" y="111084"/>
                </a:lnTo>
                <a:cubicBezTo>
                  <a:pt x="67842" y="109436"/>
                  <a:pt x="67842" y="106770"/>
                  <a:pt x="69491" y="105142"/>
                </a:cubicBezTo>
                <a:lnTo>
                  <a:pt x="77549" y="97084"/>
                </a:lnTo>
                <a:cubicBezTo>
                  <a:pt x="79176" y="95456"/>
                  <a:pt x="81842" y="95456"/>
                  <a:pt x="83470" y="97084"/>
                </a:cubicBezTo>
                <a:lnTo>
                  <a:pt x="91528" y="105142"/>
                </a:lnTo>
                <a:cubicBezTo>
                  <a:pt x="93156" y="106770"/>
                  <a:pt x="93156" y="109436"/>
                  <a:pt x="91528" y="111064"/>
                </a:cubicBezTo>
                <a:lnTo>
                  <a:pt x="83470" y="119122"/>
                </a:lnTo>
                <a:cubicBezTo>
                  <a:pt x="81842" y="120770"/>
                  <a:pt x="79176" y="120770"/>
                  <a:pt x="77549" y="119122"/>
                </a:cubicBezTo>
                <a:close/>
                <a:moveTo>
                  <a:pt x="107359" y="126915"/>
                </a:moveTo>
                <a:lnTo>
                  <a:pt x="99322" y="134994"/>
                </a:lnTo>
                <a:cubicBezTo>
                  <a:pt x="97673" y="136621"/>
                  <a:pt x="95008" y="136621"/>
                  <a:pt x="93380" y="134994"/>
                </a:cubicBezTo>
                <a:lnTo>
                  <a:pt x="85322" y="126936"/>
                </a:lnTo>
                <a:cubicBezTo>
                  <a:pt x="83694" y="125287"/>
                  <a:pt x="83694" y="122642"/>
                  <a:pt x="85322" y="120994"/>
                </a:cubicBezTo>
                <a:lnTo>
                  <a:pt x="93380" y="112936"/>
                </a:lnTo>
                <a:cubicBezTo>
                  <a:pt x="95008" y="111308"/>
                  <a:pt x="97673" y="111308"/>
                  <a:pt x="99322" y="112936"/>
                </a:cubicBezTo>
                <a:lnTo>
                  <a:pt x="107359" y="120994"/>
                </a:lnTo>
                <a:cubicBezTo>
                  <a:pt x="109007" y="122622"/>
                  <a:pt x="109007" y="125287"/>
                  <a:pt x="107359" y="126915"/>
                </a:cubicBezTo>
                <a:close/>
                <a:moveTo>
                  <a:pt x="108784" y="119122"/>
                </a:moveTo>
                <a:lnTo>
                  <a:pt x="100746" y="111084"/>
                </a:lnTo>
                <a:cubicBezTo>
                  <a:pt x="99098" y="109436"/>
                  <a:pt x="99098" y="106770"/>
                  <a:pt x="100746" y="105142"/>
                </a:cubicBezTo>
                <a:lnTo>
                  <a:pt x="108784" y="97084"/>
                </a:lnTo>
                <a:cubicBezTo>
                  <a:pt x="110412" y="95456"/>
                  <a:pt x="113077" y="95456"/>
                  <a:pt x="114725" y="97084"/>
                </a:cubicBezTo>
                <a:lnTo>
                  <a:pt x="122783" y="105142"/>
                </a:lnTo>
                <a:cubicBezTo>
                  <a:pt x="124411" y="106790"/>
                  <a:pt x="124411" y="109436"/>
                  <a:pt x="122783" y="111084"/>
                </a:cubicBezTo>
                <a:lnTo>
                  <a:pt x="114725" y="119122"/>
                </a:lnTo>
                <a:cubicBezTo>
                  <a:pt x="113077" y="120770"/>
                  <a:pt x="110432" y="120770"/>
                  <a:pt x="108784" y="119122"/>
                </a:cubicBezTo>
                <a:close/>
                <a:moveTo>
                  <a:pt x="138615" y="126915"/>
                </a:moveTo>
                <a:lnTo>
                  <a:pt x="130557" y="134994"/>
                </a:lnTo>
                <a:cubicBezTo>
                  <a:pt x="128929" y="136621"/>
                  <a:pt x="126263" y="136621"/>
                  <a:pt x="124635" y="134994"/>
                </a:cubicBezTo>
                <a:lnTo>
                  <a:pt x="116577" y="126936"/>
                </a:lnTo>
                <a:cubicBezTo>
                  <a:pt x="114949" y="125287"/>
                  <a:pt x="114949" y="122642"/>
                  <a:pt x="116577" y="120994"/>
                </a:cubicBezTo>
                <a:lnTo>
                  <a:pt x="124635" y="112936"/>
                </a:lnTo>
                <a:cubicBezTo>
                  <a:pt x="126263" y="111308"/>
                  <a:pt x="128929" y="111308"/>
                  <a:pt x="130557" y="112936"/>
                </a:cubicBezTo>
                <a:lnTo>
                  <a:pt x="138615" y="120994"/>
                </a:lnTo>
                <a:cubicBezTo>
                  <a:pt x="140243" y="122622"/>
                  <a:pt x="140243" y="125287"/>
                  <a:pt x="138615" y="126915"/>
                </a:cubicBezTo>
                <a:close/>
                <a:moveTo>
                  <a:pt x="140039" y="119122"/>
                </a:moveTo>
                <a:lnTo>
                  <a:pt x="132001" y="111084"/>
                </a:lnTo>
                <a:cubicBezTo>
                  <a:pt x="130353" y="109436"/>
                  <a:pt x="130353" y="106770"/>
                  <a:pt x="132001" y="105142"/>
                </a:cubicBezTo>
                <a:lnTo>
                  <a:pt x="140039" y="97084"/>
                </a:lnTo>
                <a:cubicBezTo>
                  <a:pt x="141687" y="95456"/>
                  <a:pt x="144333" y="95456"/>
                  <a:pt x="145981" y="97084"/>
                </a:cubicBezTo>
                <a:lnTo>
                  <a:pt x="154039" y="105142"/>
                </a:lnTo>
                <a:cubicBezTo>
                  <a:pt x="155667" y="106770"/>
                  <a:pt x="155667" y="109436"/>
                  <a:pt x="154039" y="111064"/>
                </a:cubicBezTo>
                <a:lnTo>
                  <a:pt x="145981" y="119122"/>
                </a:lnTo>
                <a:cubicBezTo>
                  <a:pt x="144333" y="120770"/>
                  <a:pt x="141687" y="120770"/>
                  <a:pt x="140039" y="119122"/>
                </a:cubicBezTo>
                <a:close/>
                <a:moveTo>
                  <a:pt x="169870" y="126915"/>
                </a:moveTo>
                <a:lnTo>
                  <a:pt x="161812" y="134994"/>
                </a:lnTo>
                <a:cubicBezTo>
                  <a:pt x="160184" y="136621"/>
                  <a:pt x="157518" y="136621"/>
                  <a:pt x="155891" y="134994"/>
                </a:cubicBezTo>
                <a:lnTo>
                  <a:pt x="147833" y="126936"/>
                </a:lnTo>
                <a:cubicBezTo>
                  <a:pt x="146205" y="125287"/>
                  <a:pt x="146205" y="122642"/>
                  <a:pt x="147833" y="120994"/>
                </a:cubicBezTo>
                <a:lnTo>
                  <a:pt x="155891" y="112936"/>
                </a:lnTo>
                <a:cubicBezTo>
                  <a:pt x="157518" y="111308"/>
                  <a:pt x="160184" y="111308"/>
                  <a:pt x="161812" y="112936"/>
                </a:cubicBezTo>
                <a:lnTo>
                  <a:pt x="169870" y="120994"/>
                </a:lnTo>
                <a:cubicBezTo>
                  <a:pt x="171498" y="122622"/>
                  <a:pt x="171498" y="125287"/>
                  <a:pt x="169870" y="126915"/>
                </a:cubicBezTo>
                <a:close/>
                <a:moveTo>
                  <a:pt x="171294" y="119122"/>
                </a:moveTo>
                <a:lnTo>
                  <a:pt x="163236" y="111084"/>
                </a:lnTo>
                <a:cubicBezTo>
                  <a:pt x="161609" y="109436"/>
                  <a:pt x="161609" y="106770"/>
                  <a:pt x="163236" y="105142"/>
                </a:cubicBezTo>
                <a:lnTo>
                  <a:pt x="171294" y="97084"/>
                </a:lnTo>
                <a:cubicBezTo>
                  <a:pt x="172943" y="95456"/>
                  <a:pt x="175588" y="95456"/>
                  <a:pt x="177236" y="97084"/>
                </a:cubicBezTo>
                <a:lnTo>
                  <a:pt x="185294" y="105142"/>
                </a:lnTo>
                <a:cubicBezTo>
                  <a:pt x="186922" y="106770"/>
                  <a:pt x="186922" y="109436"/>
                  <a:pt x="185294" y="111064"/>
                </a:cubicBezTo>
                <a:lnTo>
                  <a:pt x="177236" y="119122"/>
                </a:lnTo>
                <a:cubicBezTo>
                  <a:pt x="175588" y="120770"/>
                  <a:pt x="172943" y="120770"/>
                  <a:pt x="171294" y="119122"/>
                </a:cubicBezTo>
                <a:close/>
                <a:moveTo>
                  <a:pt x="201125" y="126915"/>
                </a:moveTo>
                <a:lnTo>
                  <a:pt x="193067" y="134994"/>
                </a:lnTo>
                <a:cubicBezTo>
                  <a:pt x="191440" y="136621"/>
                  <a:pt x="188774" y="136621"/>
                  <a:pt x="187146" y="134994"/>
                </a:cubicBezTo>
                <a:lnTo>
                  <a:pt x="179088" y="126936"/>
                </a:lnTo>
                <a:cubicBezTo>
                  <a:pt x="177440" y="125287"/>
                  <a:pt x="177440" y="122642"/>
                  <a:pt x="179088" y="120994"/>
                </a:cubicBezTo>
                <a:lnTo>
                  <a:pt x="187146" y="112936"/>
                </a:lnTo>
                <a:cubicBezTo>
                  <a:pt x="188774" y="111308"/>
                  <a:pt x="191440" y="111308"/>
                  <a:pt x="193067" y="112936"/>
                </a:cubicBezTo>
                <a:lnTo>
                  <a:pt x="201125" y="120994"/>
                </a:lnTo>
                <a:cubicBezTo>
                  <a:pt x="202753" y="122622"/>
                  <a:pt x="202753" y="125287"/>
                  <a:pt x="201125" y="126915"/>
                </a:cubicBezTo>
                <a:close/>
                <a:moveTo>
                  <a:pt x="202550" y="119122"/>
                </a:moveTo>
                <a:lnTo>
                  <a:pt x="194512" y="111084"/>
                </a:lnTo>
                <a:cubicBezTo>
                  <a:pt x="192864" y="109436"/>
                  <a:pt x="192864" y="106770"/>
                  <a:pt x="194512" y="105142"/>
                </a:cubicBezTo>
                <a:lnTo>
                  <a:pt x="202550" y="97084"/>
                </a:lnTo>
                <a:cubicBezTo>
                  <a:pt x="204198" y="95436"/>
                  <a:pt x="206843" y="95436"/>
                  <a:pt x="208492" y="97084"/>
                </a:cubicBezTo>
                <a:lnTo>
                  <a:pt x="216550" y="105142"/>
                </a:lnTo>
                <a:cubicBezTo>
                  <a:pt x="218178" y="106770"/>
                  <a:pt x="218178" y="109436"/>
                  <a:pt x="216550" y="111064"/>
                </a:cubicBezTo>
                <a:lnTo>
                  <a:pt x="208492" y="119122"/>
                </a:lnTo>
                <a:cubicBezTo>
                  <a:pt x="206843" y="120770"/>
                  <a:pt x="204198" y="120770"/>
                  <a:pt x="202550" y="119122"/>
                </a:cubicBezTo>
                <a:close/>
                <a:moveTo>
                  <a:pt x="232381" y="126915"/>
                </a:moveTo>
                <a:lnTo>
                  <a:pt x="224323" y="134994"/>
                </a:lnTo>
                <a:cubicBezTo>
                  <a:pt x="222695" y="136621"/>
                  <a:pt x="220029" y="136621"/>
                  <a:pt x="218401" y="134994"/>
                </a:cubicBezTo>
                <a:lnTo>
                  <a:pt x="210343" y="126936"/>
                </a:lnTo>
                <a:cubicBezTo>
                  <a:pt x="208695" y="125287"/>
                  <a:pt x="208695" y="122642"/>
                  <a:pt x="210343" y="120994"/>
                </a:cubicBezTo>
                <a:lnTo>
                  <a:pt x="218401" y="112936"/>
                </a:lnTo>
                <a:cubicBezTo>
                  <a:pt x="220029" y="111308"/>
                  <a:pt x="222695" y="111308"/>
                  <a:pt x="224323" y="112936"/>
                </a:cubicBezTo>
                <a:lnTo>
                  <a:pt x="232381" y="120994"/>
                </a:lnTo>
                <a:cubicBezTo>
                  <a:pt x="234009" y="122622"/>
                  <a:pt x="234009" y="125287"/>
                  <a:pt x="232381" y="126915"/>
                </a:cubicBezTo>
                <a:close/>
                <a:moveTo>
                  <a:pt x="232381" y="95660"/>
                </a:moveTo>
                <a:lnTo>
                  <a:pt x="224323" y="103718"/>
                </a:lnTo>
                <a:cubicBezTo>
                  <a:pt x="222695" y="105346"/>
                  <a:pt x="220029" y="105346"/>
                  <a:pt x="218401" y="103718"/>
                </a:cubicBezTo>
                <a:lnTo>
                  <a:pt x="210343" y="95660"/>
                </a:lnTo>
                <a:cubicBezTo>
                  <a:pt x="208695" y="94032"/>
                  <a:pt x="208695" y="91366"/>
                  <a:pt x="210343" y="89738"/>
                </a:cubicBezTo>
                <a:lnTo>
                  <a:pt x="218401" y="81680"/>
                </a:lnTo>
                <a:cubicBezTo>
                  <a:pt x="220029" y="80032"/>
                  <a:pt x="222695" y="80032"/>
                  <a:pt x="224323" y="81680"/>
                </a:cubicBezTo>
                <a:lnTo>
                  <a:pt x="232381" y="89738"/>
                </a:lnTo>
                <a:cubicBezTo>
                  <a:pt x="234009" y="91366"/>
                  <a:pt x="234009" y="94032"/>
                  <a:pt x="232381" y="95660"/>
                </a:cubicBezTo>
                <a:close/>
                <a:moveTo>
                  <a:pt x="232381" y="64404"/>
                </a:moveTo>
                <a:lnTo>
                  <a:pt x="224323" y="72462"/>
                </a:lnTo>
                <a:cubicBezTo>
                  <a:pt x="222695" y="74111"/>
                  <a:pt x="220029" y="74111"/>
                  <a:pt x="218401" y="72462"/>
                </a:cubicBezTo>
                <a:lnTo>
                  <a:pt x="210343" y="64404"/>
                </a:lnTo>
                <a:cubicBezTo>
                  <a:pt x="208695" y="62776"/>
                  <a:pt x="208695" y="60111"/>
                  <a:pt x="210343" y="58483"/>
                </a:cubicBezTo>
                <a:lnTo>
                  <a:pt x="218401" y="50425"/>
                </a:lnTo>
                <a:cubicBezTo>
                  <a:pt x="220029" y="48777"/>
                  <a:pt x="222695" y="48777"/>
                  <a:pt x="224323" y="50425"/>
                </a:cubicBezTo>
                <a:lnTo>
                  <a:pt x="232381" y="58483"/>
                </a:lnTo>
                <a:cubicBezTo>
                  <a:pt x="234009" y="60111"/>
                  <a:pt x="234009" y="62776"/>
                  <a:pt x="232381" y="64404"/>
                </a:cubicBezTo>
                <a:close/>
                <a:moveTo>
                  <a:pt x="232381" y="33149"/>
                </a:moveTo>
                <a:lnTo>
                  <a:pt x="224323" y="41207"/>
                </a:lnTo>
                <a:cubicBezTo>
                  <a:pt x="222695" y="42855"/>
                  <a:pt x="220029" y="42855"/>
                  <a:pt x="218401" y="41207"/>
                </a:cubicBezTo>
                <a:lnTo>
                  <a:pt x="210343" y="33149"/>
                </a:lnTo>
                <a:cubicBezTo>
                  <a:pt x="208695" y="31521"/>
                  <a:pt x="208695" y="28855"/>
                  <a:pt x="210343" y="27227"/>
                </a:cubicBezTo>
                <a:lnTo>
                  <a:pt x="218401" y="19169"/>
                </a:lnTo>
                <a:cubicBezTo>
                  <a:pt x="220029" y="17541"/>
                  <a:pt x="222695" y="17541"/>
                  <a:pt x="224323" y="19169"/>
                </a:cubicBezTo>
                <a:lnTo>
                  <a:pt x="232381" y="27227"/>
                </a:lnTo>
                <a:cubicBezTo>
                  <a:pt x="234029" y="28855"/>
                  <a:pt x="234029" y="31521"/>
                  <a:pt x="232381" y="33149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miter lim="20348"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grpSp>
        <p:nvGrpSpPr>
          <p:cNvPr id="11" name="Google Shape;220;p20"/>
          <p:cNvGrpSpPr>
            <a:grpSpLocks/>
          </p:cNvGrpSpPr>
          <p:nvPr/>
        </p:nvGrpSpPr>
        <p:grpSpPr bwMode="auto">
          <a:xfrm rot="10800000" flipH="1">
            <a:off x="-909638" y="2841625"/>
            <a:ext cx="2409826" cy="2259013"/>
            <a:chOff x="4799404" y="-3828908"/>
            <a:chExt cx="2408871" cy="2259820"/>
          </a:xfrm>
        </p:grpSpPr>
        <p:grpSp>
          <p:nvGrpSpPr>
            <p:cNvPr id="12" name="Google Shape;221;p20"/>
            <p:cNvGrpSpPr>
              <a:grpSpLocks/>
            </p:cNvGrpSpPr>
            <p:nvPr/>
          </p:nvGrpSpPr>
          <p:grpSpPr bwMode="auto">
            <a:xfrm>
              <a:off x="4789883" y="-3663749"/>
              <a:ext cx="2329527" cy="2094661"/>
              <a:chOff x="11121414" y="2009069"/>
              <a:chExt cx="1037975" cy="933366"/>
            </a:xfrm>
          </p:grpSpPr>
          <p:sp>
            <p:nvSpPr>
              <p:cNvPr id="14" name="Google Shape;222;p20"/>
              <p:cNvSpPr>
                <a:spLocks noChangeArrowheads="1"/>
              </p:cNvSpPr>
              <p:nvPr/>
            </p:nvSpPr>
            <p:spPr bwMode="auto">
              <a:xfrm>
                <a:off x="11121414" y="2009069"/>
                <a:ext cx="933329" cy="933366"/>
              </a:xfrm>
              <a:custGeom>
                <a:avLst/>
                <a:gdLst>
                  <a:gd name="T0" fmla="*/ 0 w 26067"/>
                  <a:gd name="T1" fmla="*/ 0 h 26068"/>
                  <a:gd name="T2" fmla="*/ 26067 w 26067"/>
                  <a:gd name="T3" fmla="*/ 26068 h 26068"/>
                </a:gdLst>
                <a:ahLst/>
                <a:cxnLst/>
                <a:rect l="T0" t="T1" r="T2" b="T3"/>
                <a:pathLst>
                  <a:path w="26067" h="26068" fill="none" extrusionOk="0">
                    <a:moveTo>
                      <a:pt x="26067" y="1"/>
                    </a:moveTo>
                    <a:lnTo>
                      <a:pt x="0" y="26067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miter lim="20348"/>
                <a:headEnd type="none" w="sm" len="sm"/>
                <a:tailEnd type="none" w="sm" len="sm"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ru-RU"/>
              </a:p>
            </p:txBody>
          </p:sp>
          <p:sp>
            <p:nvSpPr>
              <p:cNvPr id="15" name="Google Shape;223;p20"/>
              <p:cNvSpPr>
                <a:spLocks noChangeArrowheads="1"/>
              </p:cNvSpPr>
              <p:nvPr/>
            </p:nvSpPr>
            <p:spPr bwMode="auto">
              <a:xfrm>
                <a:off x="11226060" y="2009069"/>
                <a:ext cx="933329" cy="933366"/>
              </a:xfrm>
              <a:custGeom>
                <a:avLst/>
                <a:gdLst>
                  <a:gd name="T0" fmla="*/ 0 w 26067"/>
                  <a:gd name="T1" fmla="*/ 0 h 26068"/>
                  <a:gd name="T2" fmla="*/ 26067 w 26067"/>
                  <a:gd name="T3" fmla="*/ 26068 h 26068"/>
                </a:gdLst>
                <a:ahLst/>
                <a:cxnLst/>
                <a:rect l="T0" t="T1" r="T2" b="T3"/>
                <a:pathLst>
                  <a:path w="26067" h="26068" fill="none" extrusionOk="0">
                    <a:moveTo>
                      <a:pt x="26067" y="1"/>
                    </a:moveTo>
                    <a:lnTo>
                      <a:pt x="0" y="26067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miter lim="20348"/>
                <a:headEnd type="none" w="sm" len="sm"/>
                <a:tailEnd type="none" w="sm" len="sm"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ru-RU"/>
              </a:p>
            </p:txBody>
          </p:sp>
        </p:grpSp>
        <p:sp>
          <p:nvSpPr>
            <p:cNvPr id="13" name="Google Shape;224;p20"/>
            <p:cNvSpPr/>
            <p:nvPr/>
          </p:nvSpPr>
          <p:spPr>
            <a:xfrm>
              <a:off x="6813144" y="-3835260"/>
              <a:ext cx="382436" cy="381136"/>
            </a:xfrm>
            <a:custGeom>
              <a:avLst/>
              <a:gdLst/>
              <a:ahLst/>
              <a:cxnLst/>
              <a:rect l="l" t="t" r="r" b="b"/>
              <a:pathLst>
                <a:path w="10664" h="10663" extrusionOk="0">
                  <a:moveTo>
                    <a:pt x="692" y="4070"/>
                  </a:moveTo>
                  <a:lnTo>
                    <a:pt x="4091" y="692"/>
                  </a:lnTo>
                  <a:cubicBezTo>
                    <a:pt x="4782" y="0"/>
                    <a:pt x="5881" y="0"/>
                    <a:pt x="6573" y="692"/>
                  </a:cubicBezTo>
                  <a:lnTo>
                    <a:pt x="9971" y="4070"/>
                  </a:lnTo>
                  <a:cubicBezTo>
                    <a:pt x="10663" y="4762"/>
                    <a:pt x="10663" y="5881"/>
                    <a:pt x="9971" y="6573"/>
                  </a:cubicBezTo>
                  <a:lnTo>
                    <a:pt x="6573" y="9971"/>
                  </a:lnTo>
                  <a:cubicBezTo>
                    <a:pt x="5881" y="10663"/>
                    <a:pt x="4782" y="10663"/>
                    <a:pt x="4091" y="9971"/>
                  </a:cubicBezTo>
                  <a:lnTo>
                    <a:pt x="692" y="6573"/>
                  </a:lnTo>
                  <a:cubicBezTo>
                    <a:pt x="0" y="5881"/>
                    <a:pt x="0" y="4762"/>
                    <a:pt x="692" y="407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  <a:effectLst>
              <a:outerShdw blurRad="100013" dist="19050" dir="7440000" algn="bl" rotWithShape="0">
                <a:schemeClr val="accent1">
                  <a:alpha val="25000"/>
                </a:schemeClr>
              </a:outerShdw>
            </a:effectLst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225;p20"/>
          <p:cNvSpPr/>
          <p:nvPr/>
        </p:nvSpPr>
        <p:spPr>
          <a:xfrm>
            <a:off x="8229600" y="4216400"/>
            <a:ext cx="774700" cy="774700"/>
          </a:xfrm>
          <a:custGeom>
            <a:avLst/>
            <a:gdLst/>
            <a:ahLst/>
            <a:cxnLst/>
            <a:rect l="l" t="t" r="r" b="b"/>
            <a:pathLst>
              <a:path w="21652" h="21631" extrusionOk="0">
                <a:moveTo>
                  <a:pt x="1405" y="8282"/>
                </a:moveTo>
                <a:lnTo>
                  <a:pt x="8283" y="1404"/>
                </a:lnTo>
                <a:cubicBezTo>
                  <a:pt x="9687" y="0"/>
                  <a:pt x="11945" y="0"/>
                  <a:pt x="13349" y="1404"/>
                </a:cubicBezTo>
                <a:lnTo>
                  <a:pt x="20248" y="8282"/>
                </a:lnTo>
                <a:cubicBezTo>
                  <a:pt x="21652" y="9686"/>
                  <a:pt x="21652" y="11945"/>
                  <a:pt x="20248" y="13349"/>
                </a:cubicBezTo>
                <a:lnTo>
                  <a:pt x="13349" y="20227"/>
                </a:lnTo>
                <a:cubicBezTo>
                  <a:pt x="11945" y="21631"/>
                  <a:pt x="9687" y="21631"/>
                  <a:pt x="8283" y="20227"/>
                </a:cubicBezTo>
                <a:lnTo>
                  <a:pt x="1405" y="13349"/>
                </a:lnTo>
                <a:cubicBezTo>
                  <a:pt x="1" y="11945"/>
                  <a:pt x="1" y="9686"/>
                  <a:pt x="1405" y="8282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0"/>
          <p:cNvSpPr txBox="1">
            <a:spLocks noGrp="1"/>
          </p:cNvSpPr>
          <p:nvPr>
            <p:ph type="subTitle" idx="1"/>
          </p:nvPr>
        </p:nvSpPr>
        <p:spPr>
          <a:xfrm>
            <a:off x="3366426" y="2840850"/>
            <a:ext cx="2421000" cy="133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0"/>
          <p:cNvSpPr txBox="1">
            <a:spLocks noGrp="1"/>
          </p:cNvSpPr>
          <p:nvPr>
            <p:ph type="subTitle" idx="2"/>
          </p:nvPr>
        </p:nvSpPr>
        <p:spPr>
          <a:xfrm>
            <a:off x="724325" y="2840850"/>
            <a:ext cx="2421000" cy="133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0"/>
          <p:cNvSpPr txBox="1">
            <a:spLocks noGrp="1"/>
          </p:cNvSpPr>
          <p:nvPr>
            <p:ph type="subTitle" idx="3"/>
          </p:nvPr>
        </p:nvSpPr>
        <p:spPr>
          <a:xfrm>
            <a:off x="724337" y="2371725"/>
            <a:ext cx="2421000" cy="4449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9pPr>
          </a:lstStyle>
          <a:p>
            <a:endParaRPr/>
          </a:p>
        </p:txBody>
      </p:sp>
      <p:sp>
        <p:nvSpPr>
          <p:cNvPr id="229" name="Google Shape;229;p20"/>
          <p:cNvSpPr txBox="1">
            <a:spLocks noGrp="1"/>
          </p:cNvSpPr>
          <p:nvPr>
            <p:ph type="subTitle" idx="4"/>
          </p:nvPr>
        </p:nvSpPr>
        <p:spPr>
          <a:xfrm>
            <a:off x="3366442" y="2371725"/>
            <a:ext cx="2421000" cy="4449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9pPr>
          </a:lstStyle>
          <a:p>
            <a:endParaRPr/>
          </a:p>
        </p:txBody>
      </p:sp>
      <p:sp>
        <p:nvSpPr>
          <p:cNvPr id="230" name="Google Shape;230;p20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0"/>
          <p:cNvSpPr txBox="1">
            <a:spLocks noGrp="1"/>
          </p:cNvSpPr>
          <p:nvPr>
            <p:ph type="subTitle" idx="5"/>
          </p:nvPr>
        </p:nvSpPr>
        <p:spPr>
          <a:xfrm>
            <a:off x="6008528" y="2840850"/>
            <a:ext cx="2421000" cy="133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0"/>
          <p:cNvSpPr txBox="1">
            <a:spLocks noGrp="1"/>
          </p:cNvSpPr>
          <p:nvPr>
            <p:ph type="subTitle" idx="6"/>
          </p:nvPr>
        </p:nvSpPr>
        <p:spPr>
          <a:xfrm>
            <a:off x="6008547" y="2371725"/>
            <a:ext cx="2421000" cy="4449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_1_1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55;p22"/>
          <p:cNvSpPr>
            <a:spLocks noChangeArrowheads="1"/>
          </p:cNvSpPr>
          <p:nvPr/>
        </p:nvSpPr>
        <p:spPr bwMode="auto">
          <a:xfrm>
            <a:off x="-195263" y="-746125"/>
            <a:ext cx="1949451" cy="1949450"/>
          </a:xfrm>
          <a:custGeom>
            <a:avLst/>
            <a:gdLst>
              <a:gd name="T0" fmla="*/ 0 w 58503"/>
              <a:gd name="T1" fmla="*/ 0 h 58503"/>
              <a:gd name="T2" fmla="*/ 58503 w 58503"/>
              <a:gd name="T3" fmla="*/ 58503 h 58503"/>
            </a:gdLst>
            <a:ahLst/>
            <a:cxnLst/>
            <a:rect l="T0" t="T1" r="T2" b="T3"/>
            <a:pathLst>
              <a:path w="58503" h="58503" extrusionOk="0">
                <a:moveTo>
                  <a:pt x="53985" y="37462"/>
                </a:moveTo>
                <a:lnTo>
                  <a:pt x="37462" y="53985"/>
                </a:lnTo>
                <a:cubicBezTo>
                  <a:pt x="32924" y="58503"/>
                  <a:pt x="25578" y="58503"/>
                  <a:pt x="21061" y="53985"/>
                </a:cubicBezTo>
                <a:lnTo>
                  <a:pt x="4538" y="37462"/>
                </a:lnTo>
                <a:cubicBezTo>
                  <a:pt x="0" y="32925"/>
                  <a:pt x="0" y="25579"/>
                  <a:pt x="4538" y="21041"/>
                </a:cubicBezTo>
                <a:lnTo>
                  <a:pt x="21061" y="4538"/>
                </a:lnTo>
                <a:cubicBezTo>
                  <a:pt x="25578" y="0"/>
                  <a:pt x="32944" y="0"/>
                  <a:pt x="37462" y="4538"/>
                </a:cubicBezTo>
                <a:lnTo>
                  <a:pt x="53985" y="21041"/>
                </a:lnTo>
                <a:cubicBezTo>
                  <a:pt x="58502" y="25579"/>
                  <a:pt x="58502" y="32925"/>
                  <a:pt x="53985" y="37462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tx2"/>
              </a:gs>
            </a:gsLst>
            <a:lin ang="10800000"/>
          </a:gra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16" name="Google Shape;256;p22"/>
          <p:cNvSpPr>
            <a:spLocks noChangeArrowheads="1"/>
          </p:cNvSpPr>
          <p:nvPr/>
        </p:nvSpPr>
        <p:spPr bwMode="auto">
          <a:xfrm>
            <a:off x="-77788" y="-144463"/>
            <a:ext cx="9299576" cy="5432426"/>
          </a:xfrm>
          <a:custGeom>
            <a:avLst/>
            <a:gdLst>
              <a:gd name="T0" fmla="*/ 0 w 236777"/>
              <a:gd name="T1" fmla="*/ 0 h 138291"/>
              <a:gd name="T2" fmla="*/ 236777 w 236777"/>
              <a:gd name="T3" fmla="*/ 138291 h 138291"/>
            </a:gdLst>
            <a:ahLst/>
            <a:cxnLst/>
            <a:rect l="T0" t="T1" r="T2" b="T3"/>
            <a:pathLst>
              <a:path w="236777" h="138291" fill="none" extrusionOk="0">
                <a:moveTo>
                  <a:pt x="0" y="1"/>
                </a:moveTo>
                <a:lnTo>
                  <a:pt x="0" y="138290"/>
                </a:lnTo>
                <a:lnTo>
                  <a:pt x="236776" y="138290"/>
                </a:lnTo>
                <a:lnTo>
                  <a:pt x="236776" y="1"/>
                </a:lnTo>
                <a:close/>
                <a:moveTo>
                  <a:pt x="194512" y="11376"/>
                </a:moveTo>
                <a:lnTo>
                  <a:pt x="202550" y="3318"/>
                </a:lnTo>
                <a:cubicBezTo>
                  <a:pt x="204198" y="1690"/>
                  <a:pt x="206843" y="1690"/>
                  <a:pt x="208492" y="3318"/>
                </a:cubicBezTo>
                <a:lnTo>
                  <a:pt x="216550" y="11376"/>
                </a:lnTo>
                <a:cubicBezTo>
                  <a:pt x="218178" y="13024"/>
                  <a:pt x="218178" y="15669"/>
                  <a:pt x="216550" y="17318"/>
                </a:cubicBezTo>
                <a:lnTo>
                  <a:pt x="208492" y="25376"/>
                </a:lnTo>
                <a:cubicBezTo>
                  <a:pt x="206843" y="27003"/>
                  <a:pt x="204198" y="27003"/>
                  <a:pt x="202550" y="25376"/>
                </a:cubicBezTo>
                <a:lnTo>
                  <a:pt x="194512" y="17318"/>
                </a:lnTo>
                <a:cubicBezTo>
                  <a:pt x="192864" y="15669"/>
                  <a:pt x="192864" y="13024"/>
                  <a:pt x="194512" y="11376"/>
                </a:cubicBezTo>
                <a:close/>
                <a:moveTo>
                  <a:pt x="185294" y="48573"/>
                </a:moveTo>
                <a:lnTo>
                  <a:pt x="177236" y="56631"/>
                </a:lnTo>
                <a:cubicBezTo>
                  <a:pt x="175588" y="58259"/>
                  <a:pt x="172943" y="58259"/>
                  <a:pt x="171294" y="56631"/>
                </a:cubicBezTo>
                <a:lnTo>
                  <a:pt x="163236" y="48573"/>
                </a:lnTo>
                <a:cubicBezTo>
                  <a:pt x="161609" y="46925"/>
                  <a:pt x="161609" y="44279"/>
                  <a:pt x="163236" y="42631"/>
                </a:cubicBezTo>
                <a:lnTo>
                  <a:pt x="171294" y="34573"/>
                </a:lnTo>
                <a:cubicBezTo>
                  <a:pt x="172943" y="32945"/>
                  <a:pt x="175588" y="32945"/>
                  <a:pt x="177236" y="34573"/>
                </a:cubicBezTo>
                <a:lnTo>
                  <a:pt x="185294" y="42631"/>
                </a:lnTo>
                <a:cubicBezTo>
                  <a:pt x="186922" y="44279"/>
                  <a:pt x="186922" y="46925"/>
                  <a:pt x="185294" y="48573"/>
                </a:cubicBezTo>
                <a:close/>
                <a:moveTo>
                  <a:pt x="187146" y="50425"/>
                </a:moveTo>
                <a:cubicBezTo>
                  <a:pt x="188774" y="48777"/>
                  <a:pt x="191440" y="48777"/>
                  <a:pt x="193067" y="50425"/>
                </a:cubicBezTo>
                <a:lnTo>
                  <a:pt x="201125" y="58483"/>
                </a:lnTo>
                <a:cubicBezTo>
                  <a:pt x="202774" y="60111"/>
                  <a:pt x="202774" y="62776"/>
                  <a:pt x="201125" y="64404"/>
                </a:cubicBezTo>
                <a:lnTo>
                  <a:pt x="193067" y="72462"/>
                </a:lnTo>
                <a:cubicBezTo>
                  <a:pt x="191440" y="74111"/>
                  <a:pt x="188774" y="74111"/>
                  <a:pt x="187146" y="72462"/>
                </a:cubicBezTo>
                <a:lnTo>
                  <a:pt x="179088" y="64404"/>
                </a:lnTo>
                <a:cubicBezTo>
                  <a:pt x="177440" y="62776"/>
                  <a:pt x="177440" y="60111"/>
                  <a:pt x="179088" y="58483"/>
                </a:cubicBezTo>
                <a:close/>
                <a:moveTo>
                  <a:pt x="169870" y="58483"/>
                </a:moveTo>
                <a:cubicBezTo>
                  <a:pt x="171518" y="60111"/>
                  <a:pt x="171518" y="62776"/>
                  <a:pt x="169870" y="64404"/>
                </a:cubicBezTo>
                <a:lnTo>
                  <a:pt x="161812" y="72462"/>
                </a:lnTo>
                <a:cubicBezTo>
                  <a:pt x="160184" y="74111"/>
                  <a:pt x="157518" y="74111"/>
                  <a:pt x="155891" y="72462"/>
                </a:cubicBezTo>
                <a:lnTo>
                  <a:pt x="147833" y="64404"/>
                </a:lnTo>
                <a:cubicBezTo>
                  <a:pt x="146205" y="62776"/>
                  <a:pt x="146205" y="60111"/>
                  <a:pt x="147833" y="58483"/>
                </a:cubicBezTo>
                <a:lnTo>
                  <a:pt x="155891" y="50425"/>
                </a:lnTo>
                <a:cubicBezTo>
                  <a:pt x="157518" y="48777"/>
                  <a:pt x="160184" y="48777"/>
                  <a:pt x="161812" y="50425"/>
                </a:cubicBezTo>
                <a:close/>
                <a:moveTo>
                  <a:pt x="154039" y="48553"/>
                </a:moveTo>
                <a:lnTo>
                  <a:pt x="145981" y="56611"/>
                </a:lnTo>
                <a:cubicBezTo>
                  <a:pt x="144333" y="58259"/>
                  <a:pt x="141687" y="58259"/>
                  <a:pt x="140039" y="56611"/>
                </a:cubicBezTo>
                <a:lnTo>
                  <a:pt x="132001" y="48553"/>
                </a:lnTo>
                <a:cubicBezTo>
                  <a:pt x="130353" y="46925"/>
                  <a:pt x="130353" y="44259"/>
                  <a:pt x="132001" y="42631"/>
                </a:cubicBezTo>
                <a:lnTo>
                  <a:pt x="140039" y="34573"/>
                </a:lnTo>
                <a:cubicBezTo>
                  <a:pt x="141687" y="32925"/>
                  <a:pt x="144333" y="32925"/>
                  <a:pt x="145981" y="34573"/>
                </a:cubicBezTo>
                <a:lnTo>
                  <a:pt x="154039" y="42631"/>
                </a:lnTo>
                <a:cubicBezTo>
                  <a:pt x="155667" y="44259"/>
                  <a:pt x="155667" y="46925"/>
                  <a:pt x="154039" y="48573"/>
                </a:cubicBezTo>
                <a:close/>
                <a:moveTo>
                  <a:pt x="138615" y="58483"/>
                </a:moveTo>
                <a:cubicBezTo>
                  <a:pt x="140263" y="60111"/>
                  <a:pt x="140263" y="62776"/>
                  <a:pt x="138615" y="64404"/>
                </a:cubicBezTo>
                <a:lnTo>
                  <a:pt x="130557" y="72462"/>
                </a:lnTo>
                <a:cubicBezTo>
                  <a:pt x="128929" y="74111"/>
                  <a:pt x="126263" y="74111"/>
                  <a:pt x="124635" y="72462"/>
                </a:cubicBezTo>
                <a:lnTo>
                  <a:pt x="116577" y="64404"/>
                </a:lnTo>
                <a:cubicBezTo>
                  <a:pt x="114949" y="62776"/>
                  <a:pt x="114949" y="60111"/>
                  <a:pt x="116577" y="58483"/>
                </a:cubicBezTo>
                <a:lnTo>
                  <a:pt x="124635" y="50425"/>
                </a:lnTo>
                <a:cubicBezTo>
                  <a:pt x="126263" y="48777"/>
                  <a:pt x="128929" y="48777"/>
                  <a:pt x="130557" y="50425"/>
                </a:cubicBezTo>
                <a:close/>
                <a:moveTo>
                  <a:pt x="122783" y="48553"/>
                </a:moveTo>
                <a:lnTo>
                  <a:pt x="114725" y="56611"/>
                </a:lnTo>
                <a:cubicBezTo>
                  <a:pt x="113077" y="58259"/>
                  <a:pt x="110432" y="58259"/>
                  <a:pt x="108784" y="56611"/>
                </a:cubicBezTo>
                <a:lnTo>
                  <a:pt x="100746" y="48553"/>
                </a:lnTo>
                <a:cubicBezTo>
                  <a:pt x="99098" y="46925"/>
                  <a:pt x="99098" y="44259"/>
                  <a:pt x="100746" y="42631"/>
                </a:cubicBezTo>
                <a:lnTo>
                  <a:pt x="108784" y="34573"/>
                </a:lnTo>
                <a:cubicBezTo>
                  <a:pt x="110412" y="32945"/>
                  <a:pt x="113077" y="32945"/>
                  <a:pt x="114725" y="34573"/>
                </a:cubicBezTo>
                <a:lnTo>
                  <a:pt x="122783" y="42631"/>
                </a:lnTo>
                <a:cubicBezTo>
                  <a:pt x="124411" y="44279"/>
                  <a:pt x="124411" y="46925"/>
                  <a:pt x="122783" y="48573"/>
                </a:cubicBezTo>
                <a:close/>
                <a:moveTo>
                  <a:pt x="107359" y="58483"/>
                </a:moveTo>
                <a:cubicBezTo>
                  <a:pt x="109007" y="60111"/>
                  <a:pt x="109007" y="62776"/>
                  <a:pt x="107359" y="64404"/>
                </a:cubicBezTo>
                <a:lnTo>
                  <a:pt x="99301" y="72462"/>
                </a:lnTo>
                <a:cubicBezTo>
                  <a:pt x="97673" y="74111"/>
                  <a:pt x="95008" y="74111"/>
                  <a:pt x="93380" y="72462"/>
                </a:cubicBezTo>
                <a:lnTo>
                  <a:pt x="85322" y="64404"/>
                </a:lnTo>
                <a:cubicBezTo>
                  <a:pt x="83694" y="62776"/>
                  <a:pt x="83694" y="60111"/>
                  <a:pt x="85322" y="58483"/>
                </a:cubicBezTo>
                <a:lnTo>
                  <a:pt x="93380" y="50425"/>
                </a:lnTo>
                <a:cubicBezTo>
                  <a:pt x="95008" y="48777"/>
                  <a:pt x="97673" y="48777"/>
                  <a:pt x="99301" y="50425"/>
                </a:cubicBezTo>
                <a:close/>
                <a:moveTo>
                  <a:pt x="91528" y="48553"/>
                </a:moveTo>
                <a:lnTo>
                  <a:pt x="83470" y="56611"/>
                </a:lnTo>
                <a:cubicBezTo>
                  <a:pt x="81842" y="58259"/>
                  <a:pt x="79176" y="58259"/>
                  <a:pt x="77549" y="56611"/>
                </a:cubicBezTo>
                <a:lnTo>
                  <a:pt x="69491" y="48553"/>
                </a:lnTo>
                <a:cubicBezTo>
                  <a:pt x="67842" y="46925"/>
                  <a:pt x="67842" y="44259"/>
                  <a:pt x="69491" y="42631"/>
                </a:cubicBezTo>
                <a:lnTo>
                  <a:pt x="77549" y="34573"/>
                </a:lnTo>
                <a:cubicBezTo>
                  <a:pt x="79176" y="32925"/>
                  <a:pt x="81842" y="32925"/>
                  <a:pt x="83470" y="34573"/>
                </a:cubicBezTo>
                <a:lnTo>
                  <a:pt x="91528" y="42631"/>
                </a:lnTo>
                <a:cubicBezTo>
                  <a:pt x="93176" y="44259"/>
                  <a:pt x="93176" y="46925"/>
                  <a:pt x="91528" y="48573"/>
                </a:cubicBezTo>
                <a:close/>
                <a:moveTo>
                  <a:pt x="76104" y="58483"/>
                </a:moveTo>
                <a:cubicBezTo>
                  <a:pt x="77752" y="60111"/>
                  <a:pt x="77752" y="62776"/>
                  <a:pt x="76104" y="64404"/>
                </a:cubicBezTo>
                <a:lnTo>
                  <a:pt x="68046" y="72462"/>
                </a:lnTo>
                <a:cubicBezTo>
                  <a:pt x="66418" y="74111"/>
                  <a:pt x="63752" y="74111"/>
                  <a:pt x="62124" y="72462"/>
                </a:cubicBezTo>
                <a:lnTo>
                  <a:pt x="54066" y="64404"/>
                </a:lnTo>
                <a:cubicBezTo>
                  <a:pt x="52438" y="62776"/>
                  <a:pt x="52438" y="60111"/>
                  <a:pt x="54066" y="58483"/>
                </a:cubicBezTo>
                <a:lnTo>
                  <a:pt x="62124" y="50425"/>
                </a:lnTo>
                <a:cubicBezTo>
                  <a:pt x="63752" y="48777"/>
                  <a:pt x="66418" y="48777"/>
                  <a:pt x="68066" y="50425"/>
                </a:cubicBezTo>
                <a:close/>
                <a:moveTo>
                  <a:pt x="60273" y="48553"/>
                </a:moveTo>
                <a:lnTo>
                  <a:pt x="52215" y="56611"/>
                </a:lnTo>
                <a:cubicBezTo>
                  <a:pt x="50587" y="58259"/>
                  <a:pt x="47921" y="58259"/>
                  <a:pt x="46273" y="56611"/>
                </a:cubicBezTo>
                <a:lnTo>
                  <a:pt x="38235" y="48553"/>
                </a:lnTo>
                <a:cubicBezTo>
                  <a:pt x="36587" y="46925"/>
                  <a:pt x="36587" y="44259"/>
                  <a:pt x="38235" y="42631"/>
                </a:cubicBezTo>
                <a:lnTo>
                  <a:pt x="46273" y="34573"/>
                </a:lnTo>
                <a:cubicBezTo>
                  <a:pt x="47921" y="32925"/>
                  <a:pt x="50587" y="32925"/>
                  <a:pt x="52215" y="34573"/>
                </a:cubicBezTo>
                <a:lnTo>
                  <a:pt x="60273" y="42631"/>
                </a:lnTo>
                <a:cubicBezTo>
                  <a:pt x="61921" y="44259"/>
                  <a:pt x="61921" y="46925"/>
                  <a:pt x="60273" y="48573"/>
                </a:cubicBezTo>
                <a:close/>
                <a:moveTo>
                  <a:pt x="44848" y="58483"/>
                </a:moveTo>
                <a:cubicBezTo>
                  <a:pt x="46497" y="60111"/>
                  <a:pt x="46497" y="62776"/>
                  <a:pt x="44848" y="64404"/>
                </a:cubicBezTo>
                <a:lnTo>
                  <a:pt x="36811" y="72462"/>
                </a:lnTo>
                <a:cubicBezTo>
                  <a:pt x="35163" y="74111"/>
                  <a:pt x="32497" y="74111"/>
                  <a:pt x="30869" y="72462"/>
                </a:cubicBezTo>
                <a:lnTo>
                  <a:pt x="22811" y="64404"/>
                </a:lnTo>
                <a:cubicBezTo>
                  <a:pt x="21183" y="62776"/>
                  <a:pt x="21183" y="60111"/>
                  <a:pt x="22811" y="58483"/>
                </a:cubicBezTo>
                <a:lnTo>
                  <a:pt x="30869" y="50425"/>
                </a:lnTo>
                <a:cubicBezTo>
                  <a:pt x="32497" y="48777"/>
                  <a:pt x="35163" y="48777"/>
                  <a:pt x="36790" y="50425"/>
                </a:cubicBezTo>
                <a:close/>
                <a:moveTo>
                  <a:pt x="36811" y="81680"/>
                </a:moveTo>
                <a:lnTo>
                  <a:pt x="44848" y="89738"/>
                </a:lnTo>
                <a:cubicBezTo>
                  <a:pt x="46497" y="91366"/>
                  <a:pt x="46497" y="94032"/>
                  <a:pt x="44848" y="95660"/>
                </a:cubicBezTo>
                <a:lnTo>
                  <a:pt x="36811" y="103718"/>
                </a:lnTo>
                <a:cubicBezTo>
                  <a:pt x="35163" y="105346"/>
                  <a:pt x="32497" y="105346"/>
                  <a:pt x="30869" y="103718"/>
                </a:cubicBezTo>
                <a:lnTo>
                  <a:pt x="22811" y="95660"/>
                </a:lnTo>
                <a:cubicBezTo>
                  <a:pt x="21183" y="94032"/>
                  <a:pt x="21183" y="91366"/>
                  <a:pt x="22811" y="89738"/>
                </a:cubicBezTo>
                <a:lnTo>
                  <a:pt x="30869" y="81680"/>
                </a:lnTo>
                <a:cubicBezTo>
                  <a:pt x="32497" y="80032"/>
                  <a:pt x="35163" y="80032"/>
                  <a:pt x="36811" y="81680"/>
                </a:cubicBezTo>
                <a:close/>
                <a:moveTo>
                  <a:pt x="38235" y="79828"/>
                </a:moveTo>
                <a:cubicBezTo>
                  <a:pt x="36587" y="78180"/>
                  <a:pt x="36587" y="75535"/>
                  <a:pt x="38235" y="73887"/>
                </a:cubicBezTo>
                <a:lnTo>
                  <a:pt x="46273" y="65829"/>
                </a:lnTo>
                <a:cubicBezTo>
                  <a:pt x="47921" y="64201"/>
                  <a:pt x="50566" y="64201"/>
                  <a:pt x="52215" y="65829"/>
                </a:cubicBezTo>
                <a:lnTo>
                  <a:pt x="60273" y="73887"/>
                </a:lnTo>
                <a:cubicBezTo>
                  <a:pt x="61901" y="75535"/>
                  <a:pt x="61901" y="78180"/>
                  <a:pt x="60273" y="79828"/>
                </a:cubicBezTo>
                <a:lnTo>
                  <a:pt x="52215" y="87887"/>
                </a:lnTo>
                <a:cubicBezTo>
                  <a:pt x="50587" y="89514"/>
                  <a:pt x="47921" y="89514"/>
                  <a:pt x="46293" y="87887"/>
                </a:cubicBezTo>
                <a:close/>
                <a:moveTo>
                  <a:pt x="54066" y="89738"/>
                </a:moveTo>
                <a:lnTo>
                  <a:pt x="62124" y="81680"/>
                </a:lnTo>
                <a:cubicBezTo>
                  <a:pt x="63752" y="80032"/>
                  <a:pt x="66418" y="80032"/>
                  <a:pt x="68046" y="81680"/>
                </a:cubicBezTo>
                <a:lnTo>
                  <a:pt x="76104" y="89738"/>
                </a:lnTo>
                <a:cubicBezTo>
                  <a:pt x="77752" y="91366"/>
                  <a:pt x="77752" y="94032"/>
                  <a:pt x="76104" y="95660"/>
                </a:cubicBezTo>
                <a:lnTo>
                  <a:pt x="68046" y="103718"/>
                </a:lnTo>
                <a:cubicBezTo>
                  <a:pt x="66418" y="105346"/>
                  <a:pt x="63752" y="105346"/>
                  <a:pt x="62124" y="103718"/>
                </a:cubicBezTo>
                <a:lnTo>
                  <a:pt x="54066" y="95660"/>
                </a:lnTo>
                <a:cubicBezTo>
                  <a:pt x="52438" y="94032"/>
                  <a:pt x="52438" y="91366"/>
                  <a:pt x="54066" y="89738"/>
                </a:cubicBezTo>
                <a:close/>
                <a:moveTo>
                  <a:pt x="69491" y="79828"/>
                </a:moveTo>
                <a:cubicBezTo>
                  <a:pt x="67842" y="78180"/>
                  <a:pt x="67842" y="75535"/>
                  <a:pt x="69491" y="73887"/>
                </a:cubicBezTo>
                <a:lnTo>
                  <a:pt x="77528" y="65829"/>
                </a:lnTo>
                <a:cubicBezTo>
                  <a:pt x="79176" y="64201"/>
                  <a:pt x="81822" y="64201"/>
                  <a:pt x="83470" y="65829"/>
                </a:cubicBezTo>
                <a:lnTo>
                  <a:pt x="91528" y="73887"/>
                </a:lnTo>
                <a:cubicBezTo>
                  <a:pt x="93156" y="75535"/>
                  <a:pt x="93156" y="78180"/>
                  <a:pt x="91528" y="79828"/>
                </a:cubicBezTo>
                <a:lnTo>
                  <a:pt x="83470" y="87887"/>
                </a:lnTo>
                <a:cubicBezTo>
                  <a:pt x="81842" y="89514"/>
                  <a:pt x="79176" y="89514"/>
                  <a:pt x="77549" y="87887"/>
                </a:cubicBezTo>
                <a:close/>
                <a:moveTo>
                  <a:pt x="85322" y="89738"/>
                </a:moveTo>
                <a:lnTo>
                  <a:pt x="93380" y="81680"/>
                </a:lnTo>
                <a:cubicBezTo>
                  <a:pt x="95008" y="80032"/>
                  <a:pt x="97673" y="80032"/>
                  <a:pt x="99301" y="81680"/>
                </a:cubicBezTo>
                <a:lnTo>
                  <a:pt x="107359" y="89738"/>
                </a:lnTo>
                <a:cubicBezTo>
                  <a:pt x="109007" y="91366"/>
                  <a:pt x="109007" y="94032"/>
                  <a:pt x="107359" y="95660"/>
                </a:cubicBezTo>
                <a:lnTo>
                  <a:pt x="99301" y="103718"/>
                </a:lnTo>
                <a:cubicBezTo>
                  <a:pt x="97673" y="105346"/>
                  <a:pt x="95008" y="105346"/>
                  <a:pt x="93380" y="103718"/>
                </a:cubicBezTo>
                <a:lnTo>
                  <a:pt x="85322" y="95660"/>
                </a:lnTo>
                <a:cubicBezTo>
                  <a:pt x="83694" y="94032"/>
                  <a:pt x="83694" y="91366"/>
                  <a:pt x="85322" y="89738"/>
                </a:cubicBezTo>
                <a:close/>
                <a:moveTo>
                  <a:pt x="100746" y="79828"/>
                </a:moveTo>
                <a:cubicBezTo>
                  <a:pt x="99098" y="78180"/>
                  <a:pt x="99098" y="75535"/>
                  <a:pt x="100746" y="73887"/>
                </a:cubicBezTo>
                <a:lnTo>
                  <a:pt x="108784" y="65829"/>
                </a:lnTo>
                <a:cubicBezTo>
                  <a:pt x="110412" y="64201"/>
                  <a:pt x="113077" y="64201"/>
                  <a:pt x="114725" y="65829"/>
                </a:cubicBezTo>
                <a:lnTo>
                  <a:pt x="122783" y="73887"/>
                </a:lnTo>
                <a:cubicBezTo>
                  <a:pt x="124411" y="75535"/>
                  <a:pt x="124411" y="78180"/>
                  <a:pt x="122783" y="79828"/>
                </a:cubicBezTo>
                <a:lnTo>
                  <a:pt x="114725" y="87887"/>
                </a:lnTo>
                <a:cubicBezTo>
                  <a:pt x="113077" y="89514"/>
                  <a:pt x="110432" y="89514"/>
                  <a:pt x="108784" y="87887"/>
                </a:cubicBezTo>
                <a:close/>
                <a:moveTo>
                  <a:pt x="116577" y="89738"/>
                </a:moveTo>
                <a:lnTo>
                  <a:pt x="124635" y="81680"/>
                </a:lnTo>
                <a:cubicBezTo>
                  <a:pt x="126263" y="80032"/>
                  <a:pt x="128929" y="80032"/>
                  <a:pt x="130557" y="81680"/>
                </a:cubicBezTo>
                <a:lnTo>
                  <a:pt x="138615" y="89738"/>
                </a:lnTo>
                <a:cubicBezTo>
                  <a:pt x="140263" y="91366"/>
                  <a:pt x="140263" y="94032"/>
                  <a:pt x="138615" y="95660"/>
                </a:cubicBezTo>
                <a:lnTo>
                  <a:pt x="130557" y="103718"/>
                </a:lnTo>
                <a:cubicBezTo>
                  <a:pt x="128929" y="105346"/>
                  <a:pt x="126263" y="105346"/>
                  <a:pt x="124635" y="103718"/>
                </a:cubicBezTo>
                <a:lnTo>
                  <a:pt x="116577" y="95660"/>
                </a:lnTo>
                <a:cubicBezTo>
                  <a:pt x="114929" y="94032"/>
                  <a:pt x="114929" y="91366"/>
                  <a:pt x="116577" y="89738"/>
                </a:cubicBezTo>
                <a:close/>
                <a:moveTo>
                  <a:pt x="131981" y="79828"/>
                </a:moveTo>
                <a:cubicBezTo>
                  <a:pt x="130353" y="78180"/>
                  <a:pt x="130353" y="75535"/>
                  <a:pt x="131981" y="73887"/>
                </a:cubicBezTo>
                <a:lnTo>
                  <a:pt x="140039" y="65829"/>
                </a:lnTo>
                <a:cubicBezTo>
                  <a:pt x="141687" y="64201"/>
                  <a:pt x="144333" y="64201"/>
                  <a:pt x="145981" y="65829"/>
                </a:cubicBezTo>
                <a:lnTo>
                  <a:pt x="154039" y="73887"/>
                </a:lnTo>
                <a:cubicBezTo>
                  <a:pt x="155667" y="75535"/>
                  <a:pt x="155667" y="78180"/>
                  <a:pt x="154039" y="79828"/>
                </a:cubicBezTo>
                <a:lnTo>
                  <a:pt x="145981" y="87887"/>
                </a:lnTo>
                <a:cubicBezTo>
                  <a:pt x="144333" y="89514"/>
                  <a:pt x="141687" y="89514"/>
                  <a:pt x="140039" y="87887"/>
                </a:cubicBezTo>
                <a:close/>
                <a:moveTo>
                  <a:pt x="147833" y="89738"/>
                </a:moveTo>
                <a:lnTo>
                  <a:pt x="155891" y="81680"/>
                </a:lnTo>
                <a:cubicBezTo>
                  <a:pt x="157518" y="80032"/>
                  <a:pt x="160184" y="80032"/>
                  <a:pt x="161812" y="81680"/>
                </a:cubicBezTo>
                <a:lnTo>
                  <a:pt x="169870" y="89738"/>
                </a:lnTo>
                <a:cubicBezTo>
                  <a:pt x="171498" y="91366"/>
                  <a:pt x="171498" y="94032"/>
                  <a:pt x="169870" y="95660"/>
                </a:cubicBezTo>
                <a:lnTo>
                  <a:pt x="161812" y="103718"/>
                </a:lnTo>
                <a:cubicBezTo>
                  <a:pt x="160184" y="105366"/>
                  <a:pt x="157518" y="105366"/>
                  <a:pt x="155891" y="103718"/>
                </a:cubicBezTo>
                <a:lnTo>
                  <a:pt x="147833" y="95660"/>
                </a:lnTo>
                <a:cubicBezTo>
                  <a:pt x="146184" y="94032"/>
                  <a:pt x="146184" y="91366"/>
                  <a:pt x="147833" y="89738"/>
                </a:cubicBezTo>
                <a:close/>
                <a:moveTo>
                  <a:pt x="163236" y="79828"/>
                </a:moveTo>
                <a:cubicBezTo>
                  <a:pt x="161609" y="78180"/>
                  <a:pt x="161609" y="75535"/>
                  <a:pt x="163236" y="73887"/>
                </a:cubicBezTo>
                <a:lnTo>
                  <a:pt x="171294" y="65829"/>
                </a:lnTo>
                <a:cubicBezTo>
                  <a:pt x="172943" y="64201"/>
                  <a:pt x="175588" y="64201"/>
                  <a:pt x="177236" y="65829"/>
                </a:cubicBezTo>
                <a:lnTo>
                  <a:pt x="185294" y="73887"/>
                </a:lnTo>
                <a:cubicBezTo>
                  <a:pt x="186922" y="75535"/>
                  <a:pt x="186922" y="78180"/>
                  <a:pt x="185294" y="79828"/>
                </a:cubicBezTo>
                <a:lnTo>
                  <a:pt x="177236" y="87887"/>
                </a:lnTo>
                <a:cubicBezTo>
                  <a:pt x="175588" y="89514"/>
                  <a:pt x="172943" y="89514"/>
                  <a:pt x="171294" y="87887"/>
                </a:cubicBezTo>
                <a:close/>
                <a:moveTo>
                  <a:pt x="179088" y="89738"/>
                </a:moveTo>
                <a:lnTo>
                  <a:pt x="187146" y="81680"/>
                </a:lnTo>
                <a:cubicBezTo>
                  <a:pt x="188774" y="80032"/>
                  <a:pt x="191440" y="80032"/>
                  <a:pt x="193067" y="81680"/>
                </a:cubicBezTo>
                <a:lnTo>
                  <a:pt x="201125" y="89738"/>
                </a:lnTo>
                <a:cubicBezTo>
                  <a:pt x="202753" y="91366"/>
                  <a:pt x="202753" y="94032"/>
                  <a:pt x="201125" y="95660"/>
                </a:cubicBezTo>
                <a:lnTo>
                  <a:pt x="193067" y="103718"/>
                </a:lnTo>
                <a:cubicBezTo>
                  <a:pt x="191440" y="105346"/>
                  <a:pt x="188774" y="105346"/>
                  <a:pt x="187146" y="103718"/>
                </a:cubicBezTo>
                <a:lnTo>
                  <a:pt x="179088" y="95660"/>
                </a:lnTo>
                <a:cubicBezTo>
                  <a:pt x="177440" y="94032"/>
                  <a:pt x="177440" y="91366"/>
                  <a:pt x="179088" y="89738"/>
                </a:cubicBezTo>
                <a:close/>
                <a:moveTo>
                  <a:pt x="194512" y="79828"/>
                </a:moveTo>
                <a:cubicBezTo>
                  <a:pt x="192864" y="78180"/>
                  <a:pt x="192864" y="75535"/>
                  <a:pt x="194512" y="73887"/>
                </a:cubicBezTo>
                <a:lnTo>
                  <a:pt x="202550" y="65829"/>
                </a:lnTo>
                <a:cubicBezTo>
                  <a:pt x="204198" y="64201"/>
                  <a:pt x="206843" y="64201"/>
                  <a:pt x="208492" y="65829"/>
                </a:cubicBezTo>
                <a:lnTo>
                  <a:pt x="216550" y="73887"/>
                </a:lnTo>
                <a:cubicBezTo>
                  <a:pt x="218178" y="75535"/>
                  <a:pt x="218178" y="78180"/>
                  <a:pt x="216550" y="79828"/>
                </a:cubicBezTo>
                <a:lnTo>
                  <a:pt x="208492" y="87887"/>
                </a:lnTo>
                <a:cubicBezTo>
                  <a:pt x="206843" y="89514"/>
                  <a:pt x="204198" y="89514"/>
                  <a:pt x="202550" y="87887"/>
                </a:cubicBezTo>
                <a:close/>
                <a:moveTo>
                  <a:pt x="202550" y="56631"/>
                </a:moveTo>
                <a:lnTo>
                  <a:pt x="194512" y="48573"/>
                </a:lnTo>
                <a:cubicBezTo>
                  <a:pt x="192864" y="46925"/>
                  <a:pt x="192864" y="44279"/>
                  <a:pt x="194512" y="42631"/>
                </a:cubicBezTo>
                <a:lnTo>
                  <a:pt x="202550" y="34573"/>
                </a:lnTo>
                <a:cubicBezTo>
                  <a:pt x="204198" y="32945"/>
                  <a:pt x="206843" y="32945"/>
                  <a:pt x="208492" y="34573"/>
                </a:cubicBezTo>
                <a:lnTo>
                  <a:pt x="216550" y="42631"/>
                </a:lnTo>
                <a:cubicBezTo>
                  <a:pt x="218178" y="44279"/>
                  <a:pt x="218178" y="46925"/>
                  <a:pt x="216550" y="48573"/>
                </a:cubicBezTo>
                <a:lnTo>
                  <a:pt x="208492" y="56631"/>
                </a:lnTo>
                <a:cubicBezTo>
                  <a:pt x="206843" y="58259"/>
                  <a:pt x="204198" y="58259"/>
                  <a:pt x="202550" y="56631"/>
                </a:cubicBezTo>
                <a:close/>
                <a:moveTo>
                  <a:pt x="193067" y="19169"/>
                </a:moveTo>
                <a:lnTo>
                  <a:pt x="201125" y="27227"/>
                </a:lnTo>
                <a:cubicBezTo>
                  <a:pt x="202774" y="28855"/>
                  <a:pt x="202774" y="31521"/>
                  <a:pt x="201125" y="33149"/>
                </a:cubicBezTo>
                <a:lnTo>
                  <a:pt x="193067" y="41207"/>
                </a:lnTo>
                <a:cubicBezTo>
                  <a:pt x="191440" y="42855"/>
                  <a:pt x="188774" y="42855"/>
                  <a:pt x="187146" y="41207"/>
                </a:cubicBezTo>
                <a:lnTo>
                  <a:pt x="179088" y="33149"/>
                </a:lnTo>
                <a:cubicBezTo>
                  <a:pt x="177440" y="31521"/>
                  <a:pt x="177440" y="28855"/>
                  <a:pt x="179088" y="27227"/>
                </a:cubicBezTo>
                <a:lnTo>
                  <a:pt x="187146" y="19169"/>
                </a:lnTo>
                <a:cubicBezTo>
                  <a:pt x="188774" y="17541"/>
                  <a:pt x="191440" y="17541"/>
                  <a:pt x="193067" y="19169"/>
                </a:cubicBezTo>
                <a:close/>
                <a:moveTo>
                  <a:pt x="163236" y="11376"/>
                </a:moveTo>
                <a:lnTo>
                  <a:pt x="171294" y="3318"/>
                </a:lnTo>
                <a:cubicBezTo>
                  <a:pt x="172943" y="1690"/>
                  <a:pt x="175588" y="1690"/>
                  <a:pt x="177236" y="3318"/>
                </a:cubicBezTo>
                <a:lnTo>
                  <a:pt x="185294" y="11376"/>
                </a:lnTo>
                <a:cubicBezTo>
                  <a:pt x="186922" y="13024"/>
                  <a:pt x="186922" y="15669"/>
                  <a:pt x="185294" y="17318"/>
                </a:cubicBezTo>
                <a:lnTo>
                  <a:pt x="177236" y="25376"/>
                </a:lnTo>
                <a:cubicBezTo>
                  <a:pt x="175588" y="27003"/>
                  <a:pt x="172943" y="27003"/>
                  <a:pt x="171294" y="25376"/>
                </a:cubicBezTo>
                <a:lnTo>
                  <a:pt x="163236" y="17318"/>
                </a:lnTo>
                <a:cubicBezTo>
                  <a:pt x="161609" y="15669"/>
                  <a:pt x="161609" y="13024"/>
                  <a:pt x="163236" y="11376"/>
                </a:cubicBezTo>
                <a:close/>
                <a:moveTo>
                  <a:pt x="161812" y="19169"/>
                </a:moveTo>
                <a:lnTo>
                  <a:pt x="169870" y="27227"/>
                </a:lnTo>
                <a:cubicBezTo>
                  <a:pt x="171518" y="28855"/>
                  <a:pt x="171518" y="31521"/>
                  <a:pt x="169870" y="33149"/>
                </a:cubicBezTo>
                <a:lnTo>
                  <a:pt x="161812" y="41207"/>
                </a:lnTo>
                <a:cubicBezTo>
                  <a:pt x="160184" y="42855"/>
                  <a:pt x="157518" y="42855"/>
                  <a:pt x="155891" y="41207"/>
                </a:cubicBezTo>
                <a:lnTo>
                  <a:pt x="147833" y="33149"/>
                </a:lnTo>
                <a:cubicBezTo>
                  <a:pt x="146184" y="31521"/>
                  <a:pt x="146184" y="28855"/>
                  <a:pt x="147833" y="27227"/>
                </a:cubicBezTo>
                <a:lnTo>
                  <a:pt x="155891" y="19169"/>
                </a:lnTo>
                <a:cubicBezTo>
                  <a:pt x="157518" y="17521"/>
                  <a:pt x="160184" y="17521"/>
                  <a:pt x="161812" y="19169"/>
                </a:cubicBezTo>
                <a:close/>
                <a:moveTo>
                  <a:pt x="132001" y="11376"/>
                </a:moveTo>
                <a:lnTo>
                  <a:pt x="140039" y="3318"/>
                </a:lnTo>
                <a:cubicBezTo>
                  <a:pt x="141687" y="1690"/>
                  <a:pt x="144333" y="1690"/>
                  <a:pt x="145981" y="3318"/>
                </a:cubicBezTo>
                <a:lnTo>
                  <a:pt x="154039" y="11376"/>
                </a:lnTo>
                <a:cubicBezTo>
                  <a:pt x="155667" y="13024"/>
                  <a:pt x="155667" y="15669"/>
                  <a:pt x="154039" y="17318"/>
                </a:cubicBezTo>
                <a:lnTo>
                  <a:pt x="145981" y="25376"/>
                </a:lnTo>
                <a:cubicBezTo>
                  <a:pt x="144333" y="27003"/>
                  <a:pt x="141687" y="27003"/>
                  <a:pt x="140039" y="25376"/>
                </a:cubicBezTo>
                <a:lnTo>
                  <a:pt x="132001" y="17318"/>
                </a:lnTo>
                <a:cubicBezTo>
                  <a:pt x="130353" y="15669"/>
                  <a:pt x="130353" y="13024"/>
                  <a:pt x="132001" y="11376"/>
                </a:cubicBezTo>
                <a:close/>
                <a:moveTo>
                  <a:pt x="130557" y="19169"/>
                </a:moveTo>
                <a:lnTo>
                  <a:pt x="138615" y="27227"/>
                </a:lnTo>
                <a:cubicBezTo>
                  <a:pt x="140263" y="28855"/>
                  <a:pt x="140263" y="31521"/>
                  <a:pt x="138615" y="33149"/>
                </a:cubicBezTo>
                <a:lnTo>
                  <a:pt x="130557" y="41207"/>
                </a:lnTo>
                <a:cubicBezTo>
                  <a:pt x="128929" y="42855"/>
                  <a:pt x="126263" y="42855"/>
                  <a:pt x="124635" y="41207"/>
                </a:cubicBezTo>
                <a:lnTo>
                  <a:pt x="116577" y="33149"/>
                </a:lnTo>
                <a:cubicBezTo>
                  <a:pt x="114929" y="31521"/>
                  <a:pt x="114929" y="28855"/>
                  <a:pt x="116577" y="27227"/>
                </a:cubicBezTo>
                <a:lnTo>
                  <a:pt x="124635" y="19169"/>
                </a:lnTo>
                <a:cubicBezTo>
                  <a:pt x="126263" y="17541"/>
                  <a:pt x="128929" y="17541"/>
                  <a:pt x="130557" y="19169"/>
                </a:cubicBezTo>
                <a:close/>
                <a:moveTo>
                  <a:pt x="100746" y="11376"/>
                </a:moveTo>
                <a:lnTo>
                  <a:pt x="108784" y="3338"/>
                </a:lnTo>
                <a:cubicBezTo>
                  <a:pt x="110412" y="1690"/>
                  <a:pt x="113077" y="1690"/>
                  <a:pt x="114725" y="3338"/>
                </a:cubicBezTo>
                <a:lnTo>
                  <a:pt x="122783" y="11376"/>
                </a:lnTo>
                <a:cubicBezTo>
                  <a:pt x="124411" y="13024"/>
                  <a:pt x="124411" y="15669"/>
                  <a:pt x="122783" y="17318"/>
                </a:cubicBezTo>
                <a:lnTo>
                  <a:pt x="114725" y="25376"/>
                </a:lnTo>
                <a:cubicBezTo>
                  <a:pt x="113077" y="27003"/>
                  <a:pt x="110432" y="27003"/>
                  <a:pt x="108784" y="25376"/>
                </a:cubicBezTo>
                <a:lnTo>
                  <a:pt x="100726" y="17318"/>
                </a:lnTo>
                <a:cubicBezTo>
                  <a:pt x="99098" y="15669"/>
                  <a:pt x="99098" y="13024"/>
                  <a:pt x="100746" y="11376"/>
                </a:cubicBezTo>
                <a:close/>
                <a:moveTo>
                  <a:pt x="99322" y="19169"/>
                </a:moveTo>
                <a:lnTo>
                  <a:pt x="107359" y="27227"/>
                </a:lnTo>
                <a:cubicBezTo>
                  <a:pt x="109007" y="28855"/>
                  <a:pt x="109007" y="31521"/>
                  <a:pt x="107359" y="33149"/>
                </a:cubicBezTo>
                <a:lnTo>
                  <a:pt x="99322" y="41207"/>
                </a:lnTo>
                <a:cubicBezTo>
                  <a:pt x="97673" y="42855"/>
                  <a:pt x="95008" y="42855"/>
                  <a:pt x="93380" y="41207"/>
                </a:cubicBezTo>
                <a:lnTo>
                  <a:pt x="85322" y="33149"/>
                </a:lnTo>
                <a:cubicBezTo>
                  <a:pt x="83694" y="31521"/>
                  <a:pt x="83694" y="28855"/>
                  <a:pt x="85322" y="27227"/>
                </a:cubicBezTo>
                <a:lnTo>
                  <a:pt x="93380" y="19169"/>
                </a:lnTo>
                <a:cubicBezTo>
                  <a:pt x="95008" y="17541"/>
                  <a:pt x="97673" y="17541"/>
                  <a:pt x="99322" y="19169"/>
                </a:cubicBezTo>
                <a:close/>
                <a:moveTo>
                  <a:pt x="69491" y="11376"/>
                </a:moveTo>
                <a:lnTo>
                  <a:pt x="77549" y="3318"/>
                </a:lnTo>
                <a:cubicBezTo>
                  <a:pt x="79176" y="1690"/>
                  <a:pt x="81842" y="1690"/>
                  <a:pt x="83470" y="3318"/>
                </a:cubicBezTo>
                <a:lnTo>
                  <a:pt x="91528" y="11376"/>
                </a:lnTo>
                <a:cubicBezTo>
                  <a:pt x="93156" y="13024"/>
                  <a:pt x="93156" y="15669"/>
                  <a:pt x="91528" y="17318"/>
                </a:cubicBezTo>
                <a:lnTo>
                  <a:pt x="83470" y="25376"/>
                </a:lnTo>
                <a:cubicBezTo>
                  <a:pt x="81842" y="27003"/>
                  <a:pt x="79176" y="27003"/>
                  <a:pt x="77549" y="25376"/>
                </a:cubicBezTo>
                <a:lnTo>
                  <a:pt x="69491" y="17318"/>
                </a:lnTo>
                <a:cubicBezTo>
                  <a:pt x="67842" y="15669"/>
                  <a:pt x="67842" y="13024"/>
                  <a:pt x="69491" y="11376"/>
                </a:cubicBezTo>
                <a:close/>
                <a:moveTo>
                  <a:pt x="68066" y="19169"/>
                </a:moveTo>
                <a:lnTo>
                  <a:pt x="76104" y="27227"/>
                </a:lnTo>
                <a:cubicBezTo>
                  <a:pt x="77752" y="28855"/>
                  <a:pt x="77752" y="31521"/>
                  <a:pt x="76104" y="33149"/>
                </a:cubicBezTo>
                <a:lnTo>
                  <a:pt x="68066" y="41207"/>
                </a:lnTo>
                <a:cubicBezTo>
                  <a:pt x="66418" y="42855"/>
                  <a:pt x="63752" y="42855"/>
                  <a:pt x="62124" y="41207"/>
                </a:cubicBezTo>
                <a:lnTo>
                  <a:pt x="54066" y="33149"/>
                </a:lnTo>
                <a:cubicBezTo>
                  <a:pt x="52438" y="31521"/>
                  <a:pt x="52438" y="28855"/>
                  <a:pt x="54066" y="27227"/>
                </a:cubicBezTo>
                <a:lnTo>
                  <a:pt x="62124" y="19169"/>
                </a:lnTo>
                <a:cubicBezTo>
                  <a:pt x="63752" y="17541"/>
                  <a:pt x="66418" y="17541"/>
                  <a:pt x="68066" y="19169"/>
                </a:cubicBezTo>
                <a:close/>
                <a:moveTo>
                  <a:pt x="38235" y="11376"/>
                </a:moveTo>
                <a:lnTo>
                  <a:pt x="46293" y="3318"/>
                </a:lnTo>
                <a:cubicBezTo>
                  <a:pt x="47921" y="1690"/>
                  <a:pt x="50587" y="1690"/>
                  <a:pt x="52215" y="3318"/>
                </a:cubicBezTo>
                <a:lnTo>
                  <a:pt x="60273" y="11376"/>
                </a:lnTo>
                <a:cubicBezTo>
                  <a:pt x="61901" y="13024"/>
                  <a:pt x="61901" y="15669"/>
                  <a:pt x="60273" y="17318"/>
                </a:cubicBezTo>
                <a:lnTo>
                  <a:pt x="52215" y="25376"/>
                </a:lnTo>
                <a:cubicBezTo>
                  <a:pt x="50587" y="27003"/>
                  <a:pt x="47921" y="27003"/>
                  <a:pt x="46293" y="25376"/>
                </a:cubicBezTo>
                <a:lnTo>
                  <a:pt x="38235" y="17318"/>
                </a:lnTo>
                <a:cubicBezTo>
                  <a:pt x="36587" y="15669"/>
                  <a:pt x="36587" y="13024"/>
                  <a:pt x="38235" y="11376"/>
                </a:cubicBezTo>
                <a:close/>
                <a:moveTo>
                  <a:pt x="36811" y="19169"/>
                </a:moveTo>
                <a:lnTo>
                  <a:pt x="44848" y="27227"/>
                </a:lnTo>
                <a:cubicBezTo>
                  <a:pt x="46497" y="28855"/>
                  <a:pt x="46497" y="31521"/>
                  <a:pt x="44848" y="33149"/>
                </a:cubicBezTo>
                <a:lnTo>
                  <a:pt x="36811" y="41207"/>
                </a:lnTo>
                <a:cubicBezTo>
                  <a:pt x="35163" y="42855"/>
                  <a:pt x="32497" y="42855"/>
                  <a:pt x="30869" y="41207"/>
                </a:cubicBezTo>
                <a:lnTo>
                  <a:pt x="22811" y="33149"/>
                </a:lnTo>
                <a:cubicBezTo>
                  <a:pt x="21163" y="31521"/>
                  <a:pt x="21163" y="28855"/>
                  <a:pt x="22811" y="27227"/>
                </a:cubicBezTo>
                <a:lnTo>
                  <a:pt x="30869" y="19169"/>
                </a:lnTo>
                <a:cubicBezTo>
                  <a:pt x="32497" y="17521"/>
                  <a:pt x="35163" y="17521"/>
                  <a:pt x="36811" y="19169"/>
                </a:cubicBezTo>
                <a:close/>
                <a:moveTo>
                  <a:pt x="6980" y="11376"/>
                </a:moveTo>
                <a:lnTo>
                  <a:pt x="15038" y="3338"/>
                </a:lnTo>
                <a:cubicBezTo>
                  <a:pt x="16666" y="1690"/>
                  <a:pt x="19331" y="1690"/>
                  <a:pt x="20959" y="3338"/>
                </a:cubicBezTo>
                <a:lnTo>
                  <a:pt x="29017" y="11376"/>
                </a:lnTo>
                <a:cubicBezTo>
                  <a:pt x="30645" y="13024"/>
                  <a:pt x="30645" y="15669"/>
                  <a:pt x="29017" y="17318"/>
                </a:cubicBezTo>
                <a:lnTo>
                  <a:pt x="20959" y="25376"/>
                </a:lnTo>
                <a:cubicBezTo>
                  <a:pt x="19331" y="27003"/>
                  <a:pt x="16666" y="27003"/>
                  <a:pt x="15038" y="25376"/>
                </a:cubicBezTo>
                <a:lnTo>
                  <a:pt x="6980" y="17318"/>
                </a:lnTo>
                <a:cubicBezTo>
                  <a:pt x="5332" y="15669"/>
                  <a:pt x="5332" y="13024"/>
                  <a:pt x="6980" y="11376"/>
                </a:cubicBezTo>
                <a:close/>
                <a:moveTo>
                  <a:pt x="6980" y="42631"/>
                </a:moveTo>
                <a:lnTo>
                  <a:pt x="15038" y="34573"/>
                </a:lnTo>
                <a:cubicBezTo>
                  <a:pt x="16666" y="32945"/>
                  <a:pt x="19331" y="32945"/>
                  <a:pt x="20959" y="34573"/>
                </a:cubicBezTo>
                <a:lnTo>
                  <a:pt x="29017" y="42631"/>
                </a:lnTo>
                <a:cubicBezTo>
                  <a:pt x="30645" y="44279"/>
                  <a:pt x="30645" y="46925"/>
                  <a:pt x="29017" y="48573"/>
                </a:cubicBezTo>
                <a:lnTo>
                  <a:pt x="20959" y="56631"/>
                </a:lnTo>
                <a:cubicBezTo>
                  <a:pt x="19331" y="58259"/>
                  <a:pt x="16666" y="58259"/>
                  <a:pt x="15038" y="56631"/>
                </a:cubicBezTo>
                <a:lnTo>
                  <a:pt x="6980" y="48573"/>
                </a:lnTo>
                <a:cubicBezTo>
                  <a:pt x="5332" y="46925"/>
                  <a:pt x="5332" y="44279"/>
                  <a:pt x="6980" y="42631"/>
                </a:cubicBezTo>
                <a:close/>
                <a:moveTo>
                  <a:pt x="6980" y="73887"/>
                </a:moveTo>
                <a:lnTo>
                  <a:pt x="15038" y="65829"/>
                </a:lnTo>
                <a:cubicBezTo>
                  <a:pt x="16666" y="64201"/>
                  <a:pt x="19331" y="64201"/>
                  <a:pt x="20959" y="65829"/>
                </a:cubicBezTo>
                <a:lnTo>
                  <a:pt x="29017" y="73887"/>
                </a:lnTo>
                <a:cubicBezTo>
                  <a:pt x="30666" y="75535"/>
                  <a:pt x="30666" y="78180"/>
                  <a:pt x="29017" y="79828"/>
                </a:cubicBezTo>
                <a:lnTo>
                  <a:pt x="20959" y="87887"/>
                </a:lnTo>
                <a:cubicBezTo>
                  <a:pt x="19331" y="89514"/>
                  <a:pt x="16666" y="89514"/>
                  <a:pt x="15038" y="87887"/>
                </a:cubicBezTo>
                <a:lnTo>
                  <a:pt x="6980" y="79828"/>
                </a:lnTo>
                <a:cubicBezTo>
                  <a:pt x="5332" y="78180"/>
                  <a:pt x="5332" y="75535"/>
                  <a:pt x="6980" y="73887"/>
                </a:cubicBezTo>
                <a:close/>
                <a:moveTo>
                  <a:pt x="15038" y="119122"/>
                </a:moveTo>
                <a:lnTo>
                  <a:pt x="6980" y="111084"/>
                </a:lnTo>
                <a:cubicBezTo>
                  <a:pt x="5332" y="109436"/>
                  <a:pt x="5332" y="106770"/>
                  <a:pt x="6980" y="105142"/>
                </a:cubicBezTo>
                <a:lnTo>
                  <a:pt x="15038" y="97084"/>
                </a:lnTo>
                <a:cubicBezTo>
                  <a:pt x="16666" y="95456"/>
                  <a:pt x="19331" y="95456"/>
                  <a:pt x="20959" y="97084"/>
                </a:cubicBezTo>
                <a:lnTo>
                  <a:pt x="29017" y="105142"/>
                </a:lnTo>
                <a:cubicBezTo>
                  <a:pt x="30645" y="106770"/>
                  <a:pt x="30645" y="109436"/>
                  <a:pt x="29017" y="111064"/>
                </a:cubicBezTo>
                <a:lnTo>
                  <a:pt x="20959" y="119122"/>
                </a:lnTo>
                <a:cubicBezTo>
                  <a:pt x="19331" y="120770"/>
                  <a:pt x="16666" y="120770"/>
                  <a:pt x="15038" y="119122"/>
                </a:cubicBezTo>
                <a:close/>
                <a:moveTo>
                  <a:pt x="44869" y="126915"/>
                </a:moveTo>
                <a:lnTo>
                  <a:pt x="36811" y="134994"/>
                </a:lnTo>
                <a:cubicBezTo>
                  <a:pt x="35163" y="136621"/>
                  <a:pt x="32497" y="136621"/>
                  <a:pt x="30869" y="134994"/>
                </a:cubicBezTo>
                <a:lnTo>
                  <a:pt x="22811" y="126915"/>
                </a:lnTo>
                <a:cubicBezTo>
                  <a:pt x="21183" y="125287"/>
                  <a:pt x="21183" y="122622"/>
                  <a:pt x="22811" y="120994"/>
                </a:cubicBezTo>
                <a:lnTo>
                  <a:pt x="30869" y="112936"/>
                </a:lnTo>
                <a:cubicBezTo>
                  <a:pt x="32497" y="111308"/>
                  <a:pt x="35163" y="111308"/>
                  <a:pt x="36790" y="112936"/>
                </a:cubicBezTo>
                <a:lnTo>
                  <a:pt x="44869" y="120994"/>
                </a:lnTo>
                <a:cubicBezTo>
                  <a:pt x="46497" y="122622"/>
                  <a:pt x="46497" y="125287"/>
                  <a:pt x="44869" y="126915"/>
                </a:cubicBezTo>
                <a:close/>
                <a:moveTo>
                  <a:pt x="46293" y="119122"/>
                </a:moveTo>
                <a:lnTo>
                  <a:pt x="38235" y="111084"/>
                </a:lnTo>
                <a:cubicBezTo>
                  <a:pt x="36587" y="109436"/>
                  <a:pt x="36587" y="106770"/>
                  <a:pt x="38235" y="105142"/>
                </a:cubicBezTo>
                <a:lnTo>
                  <a:pt x="46293" y="97084"/>
                </a:lnTo>
                <a:cubicBezTo>
                  <a:pt x="47921" y="95436"/>
                  <a:pt x="50587" y="95436"/>
                  <a:pt x="52215" y="97084"/>
                </a:cubicBezTo>
                <a:lnTo>
                  <a:pt x="60273" y="105142"/>
                </a:lnTo>
                <a:cubicBezTo>
                  <a:pt x="61901" y="106770"/>
                  <a:pt x="61901" y="109436"/>
                  <a:pt x="60273" y="111064"/>
                </a:cubicBezTo>
                <a:lnTo>
                  <a:pt x="52215" y="119122"/>
                </a:lnTo>
                <a:cubicBezTo>
                  <a:pt x="50587" y="120770"/>
                  <a:pt x="47921" y="120770"/>
                  <a:pt x="46293" y="119122"/>
                </a:cubicBezTo>
                <a:close/>
                <a:moveTo>
                  <a:pt x="76104" y="126915"/>
                </a:moveTo>
                <a:lnTo>
                  <a:pt x="68066" y="134994"/>
                </a:lnTo>
                <a:cubicBezTo>
                  <a:pt x="66418" y="136621"/>
                  <a:pt x="63752" y="136621"/>
                  <a:pt x="62124" y="134994"/>
                </a:cubicBezTo>
                <a:lnTo>
                  <a:pt x="54066" y="126915"/>
                </a:lnTo>
                <a:cubicBezTo>
                  <a:pt x="52438" y="125287"/>
                  <a:pt x="52438" y="122622"/>
                  <a:pt x="54066" y="120994"/>
                </a:cubicBezTo>
                <a:lnTo>
                  <a:pt x="62124" y="112936"/>
                </a:lnTo>
                <a:cubicBezTo>
                  <a:pt x="63752" y="111287"/>
                  <a:pt x="66418" y="111287"/>
                  <a:pt x="68066" y="112936"/>
                </a:cubicBezTo>
                <a:lnTo>
                  <a:pt x="76104" y="120994"/>
                </a:lnTo>
                <a:cubicBezTo>
                  <a:pt x="77752" y="122622"/>
                  <a:pt x="77752" y="125287"/>
                  <a:pt x="76104" y="126915"/>
                </a:cubicBezTo>
                <a:close/>
                <a:moveTo>
                  <a:pt x="77549" y="119122"/>
                </a:moveTo>
                <a:lnTo>
                  <a:pt x="69491" y="111084"/>
                </a:lnTo>
                <a:cubicBezTo>
                  <a:pt x="67842" y="109436"/>
                  <a:pt x="67842" y="106770"/>
                  <a:pt x="69491" y="105142"/>
                </a:cubicBezTo>
                <a:lnTo>
                  <a:pt x="77549" y="97084"/>
                </a:lnTo>
                <a:cubicBezTo>
                  <a:pt x="79176" y="95456"/>
                  <a:pt x="81842" y="95456"/>
                  <a:pt x="83470" y="97084"/>
                </a:cubicBezTo>
                <a:lnTo>
                  <a:pt x="91528" y="105142"/>
                </a:lnTo>
                <a:cubicBezTo>
                  <a:pt x="93156" y="106770"/>
                  <a:pt x="93156" y="109436"/>
                  <a:pt x="91528" y="111064"/>
                </a:cubicBezTo>
                <a:lnTo>
                  <a:pt x="83470" y="119122"/>
                </a:lnTo>
                <a:cubicBezTo>
                  <a:pt x="81842" y="120770"/>
                  <a:pt x="79176" y="120770"/>
                  <a:pt x="77549" y="119122"/>
                </a:cubicBezTo>
                <a:close/>
                <a:moveTo>
                  <a:pt x="107359" y="126915"/>
                </a:moveTo>
                <a:lnTo>
                  <a:pt x="99322" y="134994"/>
                </a:lnTo>
                <a:cubicBezTo>
                  <a:pt x="97673" y="136621"/>
                  <a:pt x="95008" y="136621"/>
                  <a:pt x="93380" y="134994"/>
                </a:cubicBezTo>
                <a:lnTo>
                  <a:pt x="85322" y="126936"/>
                </a:lnTo>
                <a:cubicBezTo>
                  <a:pt x="83694" y="125287"/>
                  <a:pt x="83694" y="122642"/>
                  <a:pt x="85322" y="120994"/>
                </a:cubicBezTo>
                <a:lnTo>
                  <a:pt x="93380" y="112936"/>
                </a:lnTo>
                <a:cubicBezTo>
                  <a:pt x="95008" y="111308"/>
                  <a:pt x="97673" y="111308"/>
                  <a:pt x="99322" y="112936"/>
                </a:cubicBezTo>
                <a:lnTo>
                  <a:pt x="107359" y="120994"/>
                </a:lnTo>
                <a:cubicBezTo>
                  <a:pt x="109007" y="122622"/>
                  <a:pt x="109007" y="125287"/>
                  <a:pt x="107359" y="126915"/>
                </a:cubicBezTo>
                <a:close/>
                <a:moveTo>
                  <a:pt x="108784" y="119122"/>
                </a:moveTo>
                <a:lnTo>
                  <a:pt x="100746" y="111084"/>
                </a:lnTo>
                <a:cubicBezTo>
                  <a:pt x="99098" y="109436"/>
                  <a:pt x="99098" y="106770"/>
                  <a:pt x="100746" y="105142"/>
                </a:cubicBezTo>
                <a:lnTo>
                  <a:pt x="108784" y="97084"/>
                </a:lnTo>
                <a:cubicBezTo>
                  <a:pt x="110412" y="95456"/>
                  <a:pt x="113077" y="95456"/>
                  <a:pt x="114725" y="97084"/>
                </a:cubicBezTo>
                <a:lnTo>
                  <a:pt x="122783" y="105142"/>
                </a:lnTo>
                <a:cubicBezTo>
                  <a:pt x="124411" y="106790"/>
                  <a:pt x="124411" y="109436"/>
                  <a:pt x="122783" y="111084"/>
                </a:cubicBezTo>
                <a:lnTo>
                  <a:pt x="114725" y="119122"/>
                </a:lnTo>
                <a:cubicBezTo>
                  <a:pt x="113077" y="120770"/>
                  <a:pt x="110432" y="120770"/>
                  <a:pt x="108784" y="119122"/>
                </a:cubicBezTo>
                <a:close/>
                <a:moveTo>
                  <a:pt x="138615" y="126915"/>
                </a:moveTo>
                <a:lnTo>
                  <a:pt x="130557" y="134994"/>
                </a:lnTo>
                <a:cubicBezTo>
                  <a:pt x="128929" y="136621"/>
                  <a:pt x="126263" y="136621"/>
                  <a:pt x="124635" y="134994"/>
                </a:cubicBezTo>
                <a:lnTo>
                  <a:pt x="116577" y="126936"/>
                </a:lnTo>
                <a:cubicBezTo>
                  <a:pt x="114949" y="125287"/>
                  <a:pt x="114949" y="122642"/>
                  <a:pt x="116577" y="120994"/>
                </a:cubicBezTo>
                <a:lnTo>
                  <a:pt x="124635" y="112936"/>
                </a:lnTo>
                <a:cubicBezTo>
                  <a:pt x="126263" y="111308"/>
                  <a:pt x="128929" y="111308"/>
                  <a:pt x="130557" y="112936"/>
                </a:cubicBezTo>
                <a:lnTo>
                  <a:pt x="138615" y="120994"/>
                </a:lnTo>
                <a:cubicBezTo>
                  <a:pt x="140243" y="122622"/>
                  <a:pt x="140243" y="125287"/>
                  <a:pt x="138615" y="126915"/>
                </a:cubicBezTo>
                <a:close/>
                <a:moveTo>
                  <a:pt x="140039" y="119122"/>
                </a:moveTo>
                <a:lnTo>
                  <a:pt x="132001" y="111084"/>
                </a:lnTo>
                <a:cubicBezTo>
                  <a:pt x="130353" y="109436"/>
                  <a:pt x="130353" y="106770"/>
                  <a:pt x="132001" y="105142"/>
                </a:cubicBezTo>
                <a:lnTo>
                  <a:pt x="140039" y="97084"/>
                </a:lnTo>
                <a:cubicBezTo>
                  <a:pt x="141687" y="95456"/>
                  <a:pt x="144333" y="95456"/>
                  <a:pt x="145981" y="97084"/>
                </a:cubicBezTo>
                <a:lnTo>
                  <a:pt x="154039" y="105142"/>
                </a:lnTo>
                <a:cubicBezTo>
                  <a:pt x="155667" y="106770"/>
                  <a:pt x="155667" y="109436"/>
                  <a:pt x="154039" y="111064"/>
                </a:cubicBezTo>
                <a:lnTo>
                  <a:pt x="145981" y="119122"/>
                </a:lnTo>
                <a:cubicBezTo>
                  <a:pt x="144333" y="120770"/>
                  <a:pt x="141687" y="120770"/>
                  <a:pt x="140039" y="119122"/>
                </a:cubicBezTo>
                <a:close/>
                <a:moveTo>
                  <a:pt x="169870" y="126915"/>
                </a:moveTo>
                <a:lnTo>
                  <a:pt x="161812" y="134994"/>
                </a:lnTo>
                <a:cubicBezTo>
                  <a:pt x="160184" y="136621"/>
                  <a:pt x="157518" y="136621"/>
                  <a:pt x="155891" y="134994"/>
                </a:cubicBezTo>
                <a:lnTo>
                  <a:pt x="147833" y="126936"/>
                </a:lnTo>
                <a:cubicBezTo>
                  <a:pt x="146205" y="125287"/>
                  <a:pt x="146205" y="122642"/>
                  <a:pt x="147833" y="120994"/>
                </a:cubicBezTo>
                <a:lnTo>
                  <a:pt x="155891" y="112936"/>
                </a:lnTo>
                <a:cubicBezTo>
                  <a:pt x="157518" y="111308"/>
                  <a:pt x="160184" y="111308"/>
                  <a:pt x="161812" y="112936"/>
                </a:cubicBezTo>
                <a:lnTo>
                  <a:pt x="169870" y="120994"/>
                </a:lnTo>
                <a:cubicBezTo>
                  <a:pt x="171498" y="122622"/>
                  <a:pt x="171498" y="125287"/>
                  <a:pt x="169870" y="126915"/>
                </a:cubicBezTo>
                <a:close/>
                <a:moveTo>
                  <a:pt x="171294" y="119122"/>
                </a:moveTo>
                <a:lnTo>
                  <a:pt x="163236" y="111084"/>
                </a:lnTo>
                <a:cubicBezTo>
                  <a:pt x="161609" y="109436"/>
                  <a:pt x="161609" y="106770"/>
                  <a:pt x="163236" y="105142"/>
                </a:cubicBezTo>
                <a:lnTo>
                  <a:pt x="171294" y="97084"/>
                </a:lnTo>
                <a:cubicBezTo>
                  <a:pt x="172943" y="95456"/>
                  <a:pt x="175588" y="95456"/>
                  <a:pt x="177236" y="97084"/>
                </a:cubicBezTo>
                <a:lnTo>
                  <a:pt x="185294" y="105142"/>
                </a:lnTo>
                <a:cubicBezTo>
                  <a:pt x="186922" y="106770"/>
                  <a:pt x="186922" y="109436"/>
                  <a:pt x="185294" y="111064"/>
                </a:cubicBezTo>
                <a:lnTo>
                  <a:pt x="177236" y="119122"/>
                </a:lnTo>
                <a:cubicBezTo>
                  <a:pt x="175588" y="120770"/>
                  <a:pt x="172943" y="120770"/>
                  <a:pt x="171294" y="119122"/>
                </a:cubicBezTo>
                <a:close/>
                <a:moveTo>
                  <a:pt x="201125" y="126915"/>
                </a:moveTo>
                <a:lnTo>
                  <a:pt x="193067" y="134994"/>
                </a:lnTo>
                <a:cubicBezTo>
                  <a:pt x="191440" y="136621"/>
                  <a:pt x="188774" y="136621"/>
                  <a:pt x="187146" y="134994"/>
                </a:cubicBezTo>
                <a:lnTo>
                  <a:pt x="179088" y="126936"/>
                </a:lnTo>
                <a:cubicBezTo>
                  <a:pt x="177440" y="125287"/>
                  <a:pt x="177440" y="122642"/>
                  <a:pt x="179088" y="120994"/>
                </a:cubicBezTo>
                <a:lnTo>
                  <a:pt x="187146" y="112936"/>
                </a:lnTo>
                <a:cubicBezTo>
                  <a:pt x="188774" y="111308"/>
                  <a:pt x="191440" y="111308"/>
                  <a:pt x="193067" y="112936"/>
                </a:cubicBezTo>
                <a:lnTo>
                  <a:pt x="201125" y="120994"/>
                </a:lnTo>
                <a:cubicBezTo>
                  <a:pt x="202753" y="122622"/>
                  <a:pt x="202753" y="125287"/>
                  <a:pt x="201125" y="126915"/>
                </a:cubicBezTo>
                <a:close/>
                <a:moveTo>
                  <a:pt x="202550" y="119122"/>
                </a:moveTo>
                <a:lnTo>
                  <a:pt x="194512" y="111084"/>
                </a:lnTo>
                <a:cubicBezTo>
                  <a:pt x="192864" y="109436"/>
                  <a:pt x="192864" y="106770"/>
                  <a:pt x="194512" y="105142"/>
                </a:cubicBezTo>
                <a:lnTo>
                  <a:pt x="202550" y="97084"/>
                </a:lnTo>
                <a:cubicBezTo>
                  <a:pt x="204198" y="95436"/>
                  <a:pt x="206843" y="95436"/>
                  <a:pt x="208492" y="97084"/>
                </a:cubicBezTo>
                <a:lnTo>
                  <a:pt x="216550" y="105142"/>
                </a:lnTo>
                <a:cubicBezTo>
                  <a:pt x="218178" y="106770"/>
                  <a:pt x="218178" y="109436"/>
                  <a:pt x="216550" y="111064"/>
                </a:cubicBezTo>
                <a:lnTo>
                  <a:pt x="208492" y="119122"/>
                </a:lnTo>
                <a:cubicBezTo>
                  <a:pt x="206843" y="120770"/>
                  <a:pt x="204198" y="120770"/>
                  <a:pt x="202550" y="119122"/>
                </a:cubicBezTo>
                <a:close/>
                <a:moveTo>
                  <a:pt x="232381" y="126915"/>
                </a:moveTo>
                <a:lnTo>
                  <a:pt x="224323" y="134994"/>
                </a:lnTo>
                <a:cubicBezTo>
                  <a:pt x="222695" y="136621"/>
                  <a:pt x="220029" y="136621"/>
                  <a:pt x="218401" y="134994"/>
                </a:cubicBezTo>
                <a:lnTo>
                  <a:pt x="210343" y="126936"/>
                </a:lnTo>
                <a:cubicBezTo>
                  <a:pt x="208695" y="125287"/>
                  <a:pt x="208695" y="122642"/>
                  <a:pt x="210343" y="120994"/>
                </a:cubicBezTo>
                <a:lnTo>
                  <a:pt x="218401" y="112936"/>
                </a:lnTo>
                <a:cubicBezTo>
                  <a:pt x="220029" y="111308"/>
                  <a:pt x="222695" y="111308"/>
                  <a:pt x="224323" y="112936"/>
                </a:cubicBezTo>
                <a:lnTo>
                  <a:pt x="232381" y="120994"/>
                </a:lnTo>
                <a:cubicBezTo>
                  <a:pt x="234009" y="122622"/>
                  <a:pt x="234009" y="125287"/>
                  <a:pt x="232381" y="126915"/>
                </a:cubicBezTo>
                <a:close/>
                <a:moveTo>
                  <a:pt x="232381" y="95660"/>
                </a:moveTo>
                <a:lnTo>
                  <a:pt x="224323" y="103718"/>
                </a:lnTo>
                <a:cubicBezTo>
                  <a:pt x="222695" y="105346"/>
                  <a:pt x="220029" y="105346"/>
                  <a:pt x="218401" y="103718"/>
                </a:cubicBezTo>
                <a:lnTo>
                  <a:pt x="210343" y="95660"/>
                </a:lnTo>
                <a:cubicBezTo>
                  <a:pt x="208695" y="94032"/>
                  <a:pt x="208695" y="91366"/>
                  <a:pt x="210343" y="89738"/>
                </a:cubicBezTo>
                <a:lnTo>
                  <a:pt x="218401" y="81680"/>
                </a:lnTo>
                <a:cubicBezTo>
                  <a:pt x="220029" y="80032"/>
                  <a:pt x="222695" y="80032"/>
                  <a:pt x="224323" y="81680"/>
                </a:cubicBezTo>
                <a:lnTo>
                  <a:pt x="232381" y="89738"/>
                </a:lnTo>
                <a:cubicBezTo>
                  <a:pt x="234009" y="91366"/>
                  <a:pt x="234009" y="94032"/>
                  <a:pt x="232381" y="95660"/>
                </a:cubicBezTo>
                <a:close/>
                <a:moveTo>
                  <a:pt x="232381" y="64404"/>
                </a:moveTo>
                <a:lnTo>
                  <a:pt x="224323" y="72462"/>
                </a:lnTo>
                <a:cubicBezTo>
                  <a:pt x="222695" y="74111"/>
                  <a:pt x="220029" y="74111"/>
                  <a:pt x="218401" y="72462"/>
                </a:cubicBezTo>
                <a:lnTo>
                  <a:pt x="210343" y="64404"/>
                </a:lnTo>
                <a:cubicBezTo>
                  <a:pt x="208695" y="62776"/>
                  <a:pt x="208695" y="60111"/>
                  <a:pt x="210343" y="58483"/>
                </a:cubicBezTo>
                <a:lnTo>
                  <a:pt x="218401" y="50425"/>
                </a:lnTo>
                <a:cubicBezTo>
                  <a:pt x="220029" y="48777"/>
                  <a:pt x="222695" y="48777"/>
                  <a:pt x="224323" y="50425"/>
                </a:cubicBezTo>
                <a:lnTo>
                  <a:pt x="232381" y="58483"/>
                </a:lnTo>
                <a:cubicBezTo>
                  <a:pt x="234009" y="60111"/>
                  <a:pt x="234009" y="62776"/>
                  <a:pt x="232381" y="64404"/>
                </a:cubicBezTo>
                <a:close/>
                <a:moveTo>
                  <a:pt x="232381" y="33149"/>
                </a:moveTo>
                <a:lnTo>
                  <a:pt x="224323" y="41207"/>
                </a:lnTo>
                <a:cubicBezTo>
                  <a:pt x="222695" y="42855"/>
                  <a:pt x="220029" y="42855"/>
                  <a:pt x="218401" y="41207"/>
                </a:cubicBezTo>
                <a:lnTo>
                  <a:pt x="210343" y="33149"/>
                </a:lnTo>
                <a:cubicBezTo>
                  <a:pt x="208695" y="31521"/>
                  <a:pt x="208695" y="28855"/>
                  <a:pt x="210343" y="27227"/>
                </a:cubicBezTo>
                <a:lnTo>
                  <a:pt x="218401" y="19169"/>
                </a:lnTo>
                <a:cubicBezTo>
                  <a:pt x="220029" y="17541"/>
                  <a:pt x="222695" y="17541"/>
                  <a:pt x="224323" y="19169"/>
                </a:cubicBezTo>
                <a:lnTo>
                  <a:pt x="232381" y="27227"/>
                </a:lnTo>
                <a:cubicBezTo>
                  <a:pt x="234029" y="28855"/>
                  <a:pt x="234029" y="31521"/>
                  <a:pt x="232381" y="33149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miter lim="20348"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17" name="Google Shape;257;p22"/>
          <p:cNvSpPr/>
          <p:nvPr/>
        </p:nvSpPr>
        <p:spPr>
          <a:xfrm flipH="1">
            <a:off x="176213" y="257175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10664" h="10663" extrusionOk="0">
                <a:moveTo>
                  <a:pt x="692" y="4070"/>
                </a:moveTo>
                <a:lnTo>
                  <a:pt x="4091" y="692"/>
                </a:lnTo>
                <a:cubicBezTo>
                  <a:pt x="4782" y="0"/>
                  <a:pt x="5881" y="0"/>
                  <a:pt x="6573" y="692"/>
                </a:cubicBezTo>
                <a:lnTo>
                  <a:pt x="9971" y="4070"/>
                </a:lnTo>
                <a:cubicBezTo>
                  <a:pt x="10663" y="4762"/>
                  <a:pt x="10663" y="5881"/>
                  <a:pt x="9971" y="6573"/>
                </a:cubicBezTo>
                <a:lnTo>
                  <a:pt x="6573" y="9971"/>
                </a:lnTo>
                <a:cubicBezTo>
                  <a:pt x="5881" y="10663"/>
                  <a:pt x="4782" y="10663"/>
                  <a:pt x="4091" y="9971"/>
                </a:cubicBezTo>
                <a:lnTo>
                  <a:pt x="692" y="6573"/>
                </a:lnTo>
                <a:cubicBezTo>
                  <a:pt x="0" y="5881"/>
                  <a:pt x="0" y="4762"/>
                  <a:pt x="692" y="407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" name="Google Shape;258;p22"/>
          <p:cNvGrpSpPr>
            <a:grpSpLocks/>
          </p:cNvGrpSpPr>
          <p:nvPr/>
        </p:nvGrpSpPr>
        <p:grpSpPr bwMode="auto">
          <a:xfrm>
            <a:off x="-360363" y="-300038"/>
            <a:ext cx="1231901" cy="1231901"/>
            <a:chOff x="6523105" y="5803858"/>
            <a:chExt cx="1326605" cy="1327321"/>
          </a:xfrm>
        </p:grpSpPr>
        <p:sp>
          <p:nvSpPr>
            <p:cNvPr id="19" name="Google Shape;259;p22"/>
            <p:cNvSpPr/>
            <p:nvPr/>
          </p:nvSpPr>
          <p:spPr>
            <a:xfrm>
              <a:off x="6523105" y="5803858"/>
              <a:ext cx="1326605" cy="1327321"/>
            </a:xfrm>
            <a:custGeom>
              <a:avLst/>
              <a:gdLst/>
              <a:ahLst/>
              <a:cxnLst/>
              <a:rect l="l" t="t" r="r" b="b"/>
              <a:pathLst>
                <a:path w="37056" h="37076" extrusionOk="0">
                  <a:moveTo>
                    <a:pt x="2402" y="14204"/>
                  </a:moveTo>
                  <a:lnTo>
                    <a:pt x="14184" y="2422"/>
                  </a:lnTo>
                  <a:cubicBezTo>
                    <a:pt x="16585" y="1"/>
                    <a:pt x="20472" y="1"/>
                    <a:pt x="22873" y="2422"/>
                  </a:cubicBezTo>
                  <a:lnTo>
                    <a:pt x="34654" y="14204"/>
                  </a:lnTo>
                  <a:cubicBezTo>
                    <a:pt x="37056" y="16605"/>
                    <a:pt x="37056" y="20471"/>
                    <a:pt x="34654" y="22872"/>
                  </a:cubicBezTo>
                  <a:lnTo>
                    <a:pt x="22873" y="34675"/>
                  </a:lnTo>
                  <a:cubicBezTo>
                    <a:pt x="20472" y="37076"/>
                    <a:pt x="16585" y="37076"/>
                    <a:pt x="14184" y="34675"/>
                  </a:cubicBezTo>
                  <a:lnTo>
                    <a:pt x="2402" y="22872"/>
                  </a:lnTo>
                  <a:cubicBezTo>
                    <a:pt x="1" y="20471"/>
                    <a:pt x="1" y="16605"/>
                    <a:pt x="2402" y="1420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 w="500" cap="flat" cmpd="sng">
              <a:solidFill>
                <a:srgbClr val="CD4489"/>
              </a:solidFill>
              <a:prstDash val="solid"/>
              <a:miter lim="20348"/>
              <a:headEnd type="none" w="sm" len="sm"/>
              <a:tailEnd type="none" w="sm" len="sm"/>
            </a:ln>
            <a:effectLst>
              <a:outerShdw blurRad="171450" dist="19050" dir="1620000" algn="bl" rotWithShape="0">
                <a:schemeClr val="accent1">
                  <a:alpha val="24000"/>
                </a:schemeClr>
              </a:outerShdw>
            </a:effectLst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60;p22"/>
            <p:cNvSpPr/>
            <p:nvPr/>
          </p:nvSpPr>
          <p:spPr>
            <a:xfrm>
              <a:off x="6883819" y="6180161"/>
              <a:ext cx="586373" cy="584979"/>
            </a:xfrm>
            <a:custGeom>
              <a:avLst/>
              <a:gdLst/>
              <a:ahLst/>
              <a:cxnLst/>
              <a:rect l="l" t="t" r="r" b="b"/>
              <a:pathLst>
                <a:path w="16361" h="16361" extrusionOk="0">
                  <a:moveTo>
                    <a:pt x="1059" y="6247"/>
                  </a:moveTo>
                  <a:lnTo>
                    <a:pt x="6268" y="1059"/>
                  </a:lnTo>
                  <a:cubicBezTo>
                    <a:pt x="7326" y="0"/>
                    <a:pt x="9035" y="0"/>
                    <a:pt x="10114" y="1059"/>
                  </a:cubicBezTo>
                  <a:lnTo>
                    <a:pt x="15303" y="6247"/>
                  </a:lnTo>
                  <a:cubicBezTo>
                    <a:pt x="16361" y="7326"/>
                    <a:pt x="16361" y="9035"/>
                    <a:pt x="15303" y="10093"/>
                  </a:cubicBezTo>
                  <a:lnTo>
                    <a:pt x="10114" y="15303"/>
                  </a:lnTo>
                  <a:cubicBezTo>
                    <a:pt x="9035" y="16361"/>
                    <a:pt x="7326" y="16361"/>
                    <a:pt x="6268" y="15303"/>
                  </a:cubicBezTo>
                  <a:lnTo>
                    <a:pt x="1059" y="10093"/>
                  </a:lnTo>
                  <a:cubicBezTo>
                    <a:pt x="0" y="9035"/>
                    <a:pt x="0" y="7326"/>
                    <a:pt x="1059" y="62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 w="500" cap="flat" cmpd="sng">
              <a:solidFill>
                <a:srgbClr val="CD4489"/>
              </a:solidFill>
              <a:prstDash val="solid"/>
              <a:miter lim="20348"/>
              <a:headEnd type="none" w="sm" len="sm"/>
              <a:tailEnd type="none" w="sm" len="sm"/>
            </a:ln>
            <a:effectLst>
              <a:outerShdw blurRad="171450" dist="66675" dir="1620000" algn="bl" rotWithShape="0">
                <a:schemeClr val="accent1">
                  <a:alpha val="24000"/>
                </a:schemeClr>
              </a:outerShdw>
            </a:effectLst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261;p22"/>
          <p:cNvGrpSpPr>
            <a:grpSpLocks/>
          </p:cNvGrpSpPr>
          <p:nvPr/>
        </p:nvGrpSpPr>
        <p:grpSpPr bwMode="auto">
          <a:xfrm flipH="1">
            <a:off x="7537450" y="92075"/>
            <a:ext cx="2408238" cy="2259013"/>
            <a:chOff x="4799404" y="-3828908"/>
            <a:chExt cx="2408871" cy="2259820"/>
          </a:xfrm>
        </p:grpSpPr>
        <p:grpSp>
          <p:nvGrpSpPr>
            <p:cNvPr id="22" name="Google Shape;262;p22"/>
            <p:cNvGrpSpPr>
              <a:grpSpLocks/>
            </p:cNvGrpSpPr>
            <p:nvPr/>
          </p:nvGrpSpPr>
          <p:grpSpPr bwMode="auto">
            <a:xfrm>
              <a:off x="4799403" y="-3663749"/>
              <a:ext cx="2329476" cy="2094661"/>
              <a:chOff x="11125653" y="2009069"/>
              <a:chExt cx="1037952" cy="933366"/>
            </a:xfrm>
          </p:grpSpPr>
          <p:sp>
            <p:nvSpPr>
              <p:cNvPr id="24" name="Google Shape;263;p22"/>
              <p:cNvSpPr>
                <a:spLocks noChangeArrowheads="1"/>
              </p:cNvSpPr>
              <p:nvPr/>
            </p:nvSpPr>
            <p:spPr bwMode="auto">
              <a:xfrm>
                <a:off x="11125653" y="2009069"/>
                <a:ext cx="933237" cy="933366"/>
              </a:xfrm>
              <a:custGeom>
                <a:avLst/>
                <a:gdLst>
                  <a:gd name="T0" fmla="*/ 0 w 26067"/>
                  <a:gd name="T1" fmla="*/ 0 h 26068"/>
                  <a:gd name="T2" fmla="*/ 26067 w 26067"/>
                  <a:gd name="T3" fmla="*/ 26068 h 26068"/>
                </a:gdLst>
                <a:ahLst/>
                <a:cxnLst/>
                <a:rect l="T0" t="T1" r="T2" b="T3"/>
                <a:pathLst>
                  <a:path w="26067" h="26068" fill="none" extrusionOk="0">
                    <a:moveTo>
                      <a:pt x="26067" y="1"/>
                    </a:moveTo>
                    <a:lnTo>
                      <a:pt x="0" y="26067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miter lim="20348"/>
                <a:headEnd type="none" w="sm" len="sm"/>
                <a:tailEnd type="none" w="sm" len="sm"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ru-RU"/>
              </a:p>
            </p:txBody>
          </p:sp>
          <p:sp>
            <p:nvSpPr>
              <p:cNvPr id="25" name="Google Shape;264;p22"/>
              <p:cNvSpPr>
                <a:spLocks noChangeArrowheads="1"/>
              </p:cNvSpPr>
              <p:nvPr/>
            </p:nvSpPr>
            <p:spPr bwMode="auto">
              <a:xfrm>
                <a:off x="11230368" y="2009069"/>
                <a:ext cx="933237" cy="933366"/>
              </a:xfrm>
              <a:custGeom>
                <a:avLst/>
                <a:gdLst>
                  <a:gd name="T0" fmla="*/ 0 w 26067"/>
                  <a:gd name="T1" fmla="*/ 0 h 26068"/>
                  <a:gd name="T2" fmla="*/ 26067 w 26067"/>
                  <a:gd name="T3" fmla="*/ 26068 h 26068"/>
                </a:gdLst>
                <a:ahLst/>
                <a:cxnLst/>
                <a:rect l="T0" t="T1" r="T2" b="T3"/>
                <a:pathLst>
                  <a:path w="26067" h="26068" fill="none" extrusionOk="0">
                    <a:moveTo>
                      <a:pt x="26067" y="1"/>
                    </a:moveTo>
                    <a:lnTo>
                      <a:pt x="0" y="26067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miter lim="20348"/>
                <a:headEnd type="none" w="sm" len="sm"/>
                <a:tailEnd type="none" w="sm" len="sm"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ru-RU"/>
              </a:p>
            </p:txBody>
          </p:sp>
        </p:grpSp>
        <p:sp>
          <p:nvSpPr>
            <p:cNvPr id="23" name="Google Shape;265;p22"/>
            <p:cNvSpPr/>
            <p:nvPr/>
          </p:nvSpPr>
          <p:spPr>
            <a:xfrm>
              <a:off x="6827175" y="-3828908"/>
              <a:ext cx="381100" cy="381136"/>
            </a:xfrm>
            <a:custGeom>
              <a:avLst/>
              <a:gdLst/>
              <a:ahLst/>
              <a:cxnLst/>
              <a:rect l="l" t="t" r="r" b="b"/>
              <a:pathLst>
                <a:path w="10664" h="10663" extrusionOk="0">
                  <a:moveTo>
                    <a:pt x="692" y="4070"/>
                  </a:moveTo>
                  <a:lnTo>
                    <a:pt x="4091" y="692"/>
                  </a:lnTo>
                  <a:cubicBezTo>
                    <a:pt x="4782" y="0"/>
                    <a:pt x="5881" y="0"/>
                    <a:pt x="6573" y="692"/>
                  </a:cubicBezTo>
                  <a:lnTo>
                    <a:pt x="9971" y="4070"/>
                  </a:lnTo>
                  <a:cubicBezTo>
                    <a:pt x="10663" y="4762"/>
                    <a:pt x="10663" y="5881"/>
                    <a:pt x="9971" y="6573"/>
                  </a:cubicBezTo>
                  <a:lnTo>
                    <a:pt x="6573" y="9971"/>
                  </a:lnTo>
                  <a:cubicBezTo>
                    <a:pt x="5881" y="10663"/>
                    <a:pt x="4782" y="10663"/>
                    <a:pt x="4091" y="9971"/>
                  </a:cubicBezTo>
                  <a:lnTo>
                    <a:pt x="692" y="6573"/>
                  </a:lnTo>
                  <a:cubicBezTo>
                    <a:pt x="0" y="5881"/>
                    <a:pt x="0" y="4762"/>
                    <a:pt x="692" y="407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  <a:effectLst>
              <a:outerShdw blurRad="100013" dist="19050" dir="7440000" algn="bl" rotWithShape="0">
                <a:schemeClr val="accent1">
                  <a:alpha val="25000"/>
                </a:schemeClr>
              </a:outerShdw>
            </a:effectLst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6;p22"/>
          <p:cNvSpPr/>
          <p:nvPr/>
        </p:nvSpPr>
        <p:spPr>
          <a:xfrm>
            <a:off x="8232775" y="4216400"/>
            <a:ext cx="774700" cy="774700"/>
          </a:xfrm>
          <a:custGeom>
            <a:avLst/>
            <a:gdLst/>
            <a:ahLst/>
            <a:cxnLst/>
            <a:rect l="l" t="t" r="r" b="b"/>
            <a:pathLst>
              <a:path w="21652" h="21631" extrusionOk="0">
                <a:moveTo>
                  <a:pt x="1405" y="8282"/>
                </a:moveTo>
                <a:lnTo>
                  <a:pt x="8283" y="1404"/>
                </a:lnTo>
                <a:cubicBezTo>
                  <a:pt x="9687" y="0"/>
                  <a:pt x="11945" y="0"/>
                  <a:pt x="13349" y="1404"/>
                </a:cubicBezTo>
                <a:lnTo>
                  <a:pt x="20248" y="8282"/>
                </a:lnTo>
                <a:cubicBezTo>
                  <a:pt x="21652" y="9686"/>
                  <a:pt x="21652" y="11945"/>
                  <a:pt x="20248" y="13349"/>
                </a:cubicBezTo>
                <a:lnTo>
                  <a:pt x="13349" y="20227"/>
                </a:lnTo>
                <a:cubicBezTo>
                  <a:pt x="11945" y="21631"/>
                  <a:pt x="9687" y="21631"/>
                  <a:pt x="8283" y="20227"/>
                </a:cubicBezTo>
                <a:lnTo>
                  <a:pt x="1405" y="13349"/>
                </a:lnTo>
                <a:cubicBezTo>
                  <a:pt x="1" y="11945"/>
                  <a:pt x="1" y="9686"/>
                  <a:pt x="1405" y="8282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2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22"/>
          <p:cNvSpPr txBox="1">
            <a:spLocks noGrp="1"/>
          </p:cNvSpPr>
          <p:nvPr>
            <p:ph type="subTitle" idx="1"/>
          </p:nvPr>
        </p:nvSpPr>
        <p:spPr>
          <a:xfrm>
            <a:off x="720000" y="1710161"/>
            <a:ext cx="1986000" cy="110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69" name="Google Shape;269;p22"/>
          <p:cNvSpPr txBox="1">
            <a:spLocks noGrp="1"/>
          </p:cNvSpPr>
          <p:nvPr>
            <p:ph type="subTitle" idx="2"/>
          </p:nvPr>
        </p:nvSpPr>
        <p:spPr>
          <a:xfrm>
            <a:off x="3579000" y="1710161"/>
            <a:ext cx="1986000" cy="110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70" name="Google Shape;270;p22"/>
          <p:cNvSpPr txBox="1">
            <a:spLocks noGrp="1"/>
          </p:cNvSpPr>
          <p:nvPr>
            <p:ph type="subTitle" idx="3"/>
          </p:nvPr>
        </p:nvSpPr>
        <p:spPr>
          <a:xfrm>
            <a:off x="720000" y="3440450"/>
            <a:ext cx="1986000" cy="110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71" name="Google Shape;271;p22"/>
          <p:cNvSpPr txBox="1">
            <a:spLocks noGrp="1"/>
          </p:cNvSpPr>
          <p:nvPr>
            <p:ph type="subTitle" idx="4"/>
          </p:nvPr>
        </p:nvSpPr>
        <p:spPr>
          <a:xfrm>
            <a:off x="3579000" y="3440450"/>
            <a:ext cx="1986000" cy="110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72" name="Google Shape;272;p22"/>
          <p:cNvSpPr txBox="1">
            <a:spLocks noGrp="1"/>
          </p:cNvSpPr>
          <p:nvPr>
            <p:ph type="subTitle" idx="5"/>
          </p:nvPr>
        </p:nvSpPr>
        <p:spPr>
          <a:xfrm>
            <a:off x="6437997" y="1710161"/>
            <a:ext cx="1986000" cy="110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73" name="Google Shape;273;p22"/>
          <p:cNvSpPr txBox="1">
            <a:spLocks noGrp="1"/>
          </p:cNvSpPr>
          <p:nvPr>
            <p:ph type="subTitle" idx="6"/>
          </p:nvPr>
        </p:nvSpPr>
        <p:spPr>
          <a:xfrm>
            <a:off x="6437997" y="3440450"/>
            <a:ext cx="1986000" cy="110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74" name="Google Shape;274;p22"/>
          <p:cNvSpPr txBox="1">
            <a:spLocks noGrp="1"/>
          </p:cNvSpPr>
          <p:nvPr>
            <p:ph type="subTitle" idx="7"/>
          </p:nvPr>
        </p:nvSpPr>
        <p:spPr>
          <a:xfrm>
            <a:off x="723905" y="1336263"/>
            <a:ext cx="1984200" cy="377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9pPr>
          </a:lstStyle>
          <a:p>
            <a:endParaRPr/>
          </a:p>
        </p:txBody>
      </p:sp>
      <p:sp>
        <p:nvSpPr>
          <p:cNvPr id="275" name="Google Shape;275;p22"/>
          <p:cNvSpPr txBox="1">
            <a:spLocks noGrp="1"/>
          </p:cNvSpPr>
          <p:nvPr>
            <p:ph type="subTitle" idx="8"/>
          </p:nvPr>
        </p:nvSpPr>
        <p:spPr>
          <a:xfrm>
            <a:off x="3582902" y="1336263"/>
            <a:ext cx="1984200" cy="377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9pPr>
          </a:lstStyle>
          <a:p>
            <a:endParaRPr/>
          </a:p>
        </p:txBody>
      </p:sp>
      <p:sp>
        <p:nvSpPr>
          <p:cNvPr id="276" name="Google Shape;276;p22"/>
          <p:cNvSpPr txBox="1">
            <a:spLocks noGrp="1"/>
          </p:cNvSpPr>
          <p:nvPr>
            <p:ph type="subTitle" idx="9"/>
          </p:nvPr>
        </p:nvSpPr>
        <p:spPr>
          <a:xfrm>
            <a:off x="6441895" y="1336263"/>
            <a:ext cx="1984200" cy="377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9pPr>
          </a:lstStyle>
          <a:p>
            <a:endParaRPr/>
          </a:p>
        </p:txBody>
      </p:sp>
      <p:sp>
        <p:nvSpPr>
          <p:cNvPr id="277" name="Google Shape;277;p22"/>
          <p:cNvSpPr txBox="1">
            <a:spLocks noGrp="1"/>
          </p:cNvSpPr>
          <p:nvPr>
            <p:ph type="subTitle" idx="13"/>
          </p:nvPr>
        </p:nvSpPr>
        <p:spPr>
          <a:xfrm>
            <a:off x="723905" y="3063350"/>
            <a:ext cx="1984200" cy="377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9pPr>
          </a:lstStyle>
          <a:p>
            <a:endParaRPr/>
          </a:p>
        </p:txBody>
      </p:sp>
      <p:sp>
        <p:nvSpPr>
          <p:cNvPr id="278" name="Google Shape;278;p22"/>
          <p:cNvSpPr txBox="1">
            <a:spLocks noGrp="1"/>
          </p:cNvSpPr>
          <p:nvPr>
            <p:ph type="subTitle" idx="14"/>
          </p:nvPr>
        </p:nvSpPr>
        <p:spPr>
          <a:xfrm>
            <a:off x="3582902" y="3063350"/>
            <a:ext cx="1984200" cy="377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9pPr>
          </a:lstStyle>
          <a:p>
            <a:endParaRPr/>
          </a:p>
        </p:txBody>
      </p:sp>
      <p:sp>
        <p:nvSpPr>
          <p:cNvPr id="279" name="Google Shape;279;p22"/>
          <p:cNvSpPr txBox="1">
            <a:spLocks noGrp="1"/>
          </p:cNvSpPr>
          <p:nvPr>
            <p:ph type="subTitle" idx="15"/>
          </p:nvPr>
        </p:nvSpPr>
        <p:spPr>
          <a:xfrm>
            <a:off x="6441895" y="3063350"/>
            <a:ext cx="1984200" cy="377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2;p24"/>
          <p:cNvSpPr>
            <a:spLocks noChangeArrowheads="1"/>
          </p:cNvSpPr>
          <p:nvPr/>
        </p:nvSpPr>
        <p:spPr bwMode="auto">
          <a:xfrm flipH="1">
            <a:off x="-985838" y="3562350"/>
            <a:ext cx="6943726" cy="6942138"/>
          </a:xfrm>
          <a:custGeom>
            <a:avLst/>
            <a:gdLst>
              <a:gd name="T0" fmla="*/ 0 w 193922"/>
              <a:gd name="T1" fmla="*/ 0 h 193924"/>
              <a:gd name="T2" fmla="*/ 193922 w 193922"/>
              <a:gd name="T3" fmla="*/ 193924 h 193924"/>
            </a:gdLst>
            <a:ahLst/>
            <a:cxnLst/>
            <a:rect l="T0" t="T1" r="T2" b="T3"/>
            <a:pathLst>
              <a:path w="193922" h="193924" extrusionOk="0">
                <a:moveTo>
                  <a:pt x="178905" y="124168"/>
                </a:moveTo>
                <a:lnTo>
                  <a:pt x="124167" y="178885"/>
                </a:lnTo>
                <a:cubicBezTo>
                  <a:pt x="109150" y="193923"/>
                  <a:pt x="84793" y="193923"/>
                  <a:pt x="69755" y="178885"/>
                </a:cubicBezTo>
                <a:lnTo>
                  <a:pt x="15038" y="124168"/>
                </a:lnTo>
                <a:cubicBezTo>
                  <a:pt x="0" y="109130"/>
                  <a:pt x="0" y="84773"/>
                  <a:pt x="15038" y="69735"/>
                </a:cubicBezTo>
                <a:lnTo>
                  <a:pt x="69755" y="15018"/>
                </a:lnTo>
                <a:cubicBezTo>
                  <a:pt x="84793" y="1"/>
                  <a:pt x="109150" y="1"/>
                  <a:pt x="124167" y="15018"/>
                </a:cubicBezTo>
                <a:lnTo>
                  <a:pt x="178905" y="69756"/>
                </a:lnTo>
                <a:cubicBezTo>
                  <a:pt x="193922" y="84773"/>
                  <a:pt x="193922" y="109130"/>
                  <a:pt x="178905" y="124168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tx2"/>
              </a:gs>
            </a:gsLst>
            <a:lin ang="0"/>
          </a:gra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3" name="Google Shape;293;p24"/>
          <p:cNvSpPr>
            <a:spLocks noChangeArrowheads="1"/>
          </p:cNvSpPr>
          <p:nvPr/>
        </p:nvSpPr>
        <p:spPr bwMode="auto">
          <a:xfrm flipH="1">
            <a:off x="-744538" y="2408238"/>
            <a:ext cx="2095501" cy="2093912"/>
          </a:xfrm>
          <a:custGeom>
            <a:avLst/>
            <a:gdLst>
              <a:gd name="T0" fmla="*/ 0 w 58503"/>
              <a:gd name="T1" fmla="*/ 0 h 58503"/>
              <a:gd name="T2" fmla="*/ 58503 w 58503"/>
              <a:gd name="T3" fmla="*/ 58503 h 58503"/>
            </a:gdLst>
            <a:ahLst/>
            <a:cxnLst/>
            <a:rect l="T0" t="T1" r="T2" b="T3"/>
            <a:pathLst>
              <a:path w="58503" h="58503" extrusionOk="0">
                <a:moveTo>
                  <a:pt x="53985" y="37462"/>
                </a:moveTo>
                <a:lnTo>
                  <a:pt x="37462" y="53985"/>
                </a:lnTo>
                <a:cubicBezTo>
                  <a:pt x="32924" y="58503"/>
                  <a:pt x="25578" y="58503"/>
                  <a:pt x="21061" y="53985"/>
                </a:cubicBezTo>
                <a:lnTo>
                  <a:pt x="4538" y="37462"/>
                </a:lnTo>
                <a:cubicBezTo>
                  <a:pt x="0" y="32925"/>
                  <a:pt x="0" y="25579"/>
                  <a:pt x="4538" y="21041"/>
                </a:cubicBezTo>
                <a:lnTo>
                  <a:pt x="21061" y="4538"/>
                </a:lnTo>
                <a:cubicBezTo>
                  <a:pt x="25578" y="0"/>
                  <a:pt x="32944" y="0"/>
                  <a:pt x="37462" y="4538"/>
                </a:cubicBezTo>
                <a:lnTo>
                  <a:pt x="53985" y="21041"/>
                </a:lnTo>
                <a:cubicBezTo>
                  <a:pt x="58502" y="25579"/>
                  <a:pt x="58502" y="32925"/>
                  <a:pt x="53985" y="37462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tx2"/>
              </a:gs>
            </a:gsLst>
            <a:lin ang="10800000"/>
          </a:gra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4" name="Google Shape;294;p24"/>
          <p:cNvSpPr>
            <a:spLocks noChangeArrowheads="1"/>
          </p:cNvSpPr>
          <p:nvPr/>
        </p:nvSpPr>
        <p:spPr bwMode="auto">
          <a:xfrm>
            <a:off x="-77788" y="-144463"/>
            <a:ext cx="9299576" cy="5432426"/>
          </a:xfrm>
          <a:custGeom>
            <a:avLst/>
            <a:gdLst>
              <a:gd name="T0" fmla="*/ 0 w 236777"/>
              <a:gd name="T1" fmla="*/ 0 h 138291"/>
              <a:gd name="T2" fmla="*/ 236777 w 236777"/>
              <a:gd name="T3" fmla="*/ 138291 h 138291"/>
            </a:gdLst>
            <a:ahLst/>
            <a:cxnLst/>
            <a:rect l="T0" t="T1" r="T2" b="T3"/>
            <a:pathLst>
              <a:path w="236777" h="138291" fill="none" extrusionOk="0">
                <a:moveTo>
                  <a:pt x="0" y="1"/>
                </a:moveTo>
                <a:lnTo>
                  <a:pt x="0" y="138290"/>
                </a:lnTo>
                <a:lnTo>
                  <a:pt x="236776" y="138290"/>
                </a:lnTo>
                <a:lnTo>
                  <a:pt x="236776" y="1"/>
                </a:lnTo>
                <a:close/>
                <a:moveTo>
                  <a:pt x="194512" y="11376"/>
                </a:moveTo>
                <a:lnTo>
                  <a:pt x="202550" y="3318"/>
                </a:lnTo>
                <a:cubicBezTo>
                  <a:pt x="204198" y="1690"/>
                  <a:pt x="206843" y="1690"/>
                  <a:pt x="208492" y="3318"/>
                </a:cubicBezTo>
                <a:lnTo>
                  <a:pt x="216550" y="11376"/>
                </a:lnTo>
                <a:cubicBezTo>
                  <a:pt x="218178" y="13024"/>
                  <a:pt x="218178" y="15669"/>
                  <a:pt x="216550" y="17318"/>
                </a:cubicBezTo>
                <a:lnTo>
                  <a:pt x="208492" y="25376"/>
                </a:lnTo>
                <a:cubicBezTo>
                  <a:pt x="206843" y="27003"/>
                  <a:pt x="204198" y="27003"/>
                  <a:pt x="202550" y="25376"/>
                </a:cubicBezTo>
                <a:lnTo>
                  <a:pt x="194512" y="17318"/>
                </a:lnTo>
                <a:cubicBezTo>
                  <a:pt x="192864" y="15669"/>
                  <a:pt x="192864" y="13024"/>
                  <a:pt x="194512" y="11376"/>
                </a:cubicBezTo>
                <a:close/>
                <a:moveTo>
                  <a:pt x="185294" y="48573"/>
                </a:moveTo>
                <a:lnTo>
                  <a:pt x="177236" y="56631"/>
                </a:lnTo>
                <a:cubicBezTo>
                  <a:pt x="175588" y="58259"/>
                  <a:pt x="172943" y="58259"/>
                  <a:pt x="171294" y="56631"/>
                </a:cubicBezTo>
                <a:lnTo>
                  <a:pt x="163236" y="48573"/>
                </a:lnTo>
                <a:cubicBezTo>
                  <a:pt x="161609" y="46925"/>
                  <a:pt x="161609" y="44279"/>
                  <a:pt x="163236" y="42631"/>
                </a:cubicBezTo>
                <a:lnTo>
                  <a:pt x="171294" y="34573"/>
                </a:lnTo>
                <a:cubicBezTo>
                  <a:pt x="172943" y="32945"/>
                  <a:pt x="175588" y="32945"/>
                  <a:pt x="177236" y="34573"/>
                </a:cubicBezTo>
                <a:lnTo>
                  <a:pt x="185294" y="42631"/>
                </a:lnTo>
                <a:cubicBezTo>
                  <a:pt x="186922" y="44279"/>
                  <a:pt x="186922" y="46925"/>
                  <a:pt x="185294" y="48573"/>
                </a:cubicBezTo>
                <a:close/>
                <a:moveTo>
                  <a:pt x="187146" y="50425"/>
                </a:moveTo>
                <a:cubicBezTo>
                  <a:pt x="188774" y="48777"/>
                  <a:pt x="191440" y="48777"/>
                  <a:pt x="193067" y="50425"/>
                </a:cubicBezTo>
                <a:lnTo>
                  <a:pt x="201125" y="58483"/>
                </a:lnTo>
                <a:cubicBezTo>
                  <a:pt x="202774" y="60111"/>
                  <a:pt x="202774" y="62776"/>
                  <a:pt x="201125" y="64404"/>
                </a:cubicBezTo>
                <a:lnTo>
                  <a:pt x="193067" y="72462"/>
                </a:lnTo>
                <a:cubicBezTo>
                  <a:pt x="191440" y="74111"/>
                  <a:pt x="188774" y="74111"/>
                  <a:pt x="187146" y="72462"/>
                </a:cubicBezTo>
                <a:lnTo>
                  <a:pt x="179088" y="64404"/>
                </a:lnTo>
                <a:cubicBezTo>
                  <a:pt x="177440" y="62776"/>
                  <a:pt x="177440" y="60111"/>
                  <a:pt x="179088" y="58483"/>
                </a:cubicBezTo>
                <a:close/>
                <a:moveTo>
                  <a:pt x="169870" y="58483"/>
                </a:moveTo>
                <a:cubicBezTo>
                  <a:pt x="171518" y="60111"/>
                  <a:pt x="171518" y="62776"/>
                  <a:pt x="169870" y="64404"/>
                </a:cubicBezTo>
                <a:lnTo>
                  <a:pt x="161812" y="72462"/>
                </a:lnTo>
                <a:cubicBezTo>
                  <a:pt x="160184" y="74111"/>
                  <a:pt x="157518" y="74111"/>
                  <a:pt x="155891" y="72462"/>
                </a:cubicBezTo>
                <a:lnTo>
                  <a:pt x="147833" y="64404"/>
                </a:lnTo>
                <a:cubicBezTo>
                  <a:pt x="146205" y="62776"/>
                  <a:pt x="146205" y="60111"/>
                  <a:pt x="147833" y="58483"/>
                </a:cubicBezTo>
                <a:lnTo>
                  <a:pt x="155891" y="50425"/>
                </a:lnTo>
                <a:cubicBezTo>
                  <a:pt x="157518" y="48777"/>
                  <a:pt x="160184" y="48777"/>
                  <a:pt x="161812" y="50425"/>
                </a:cubicBezTo>
                <a:close/>
                <a:moveTo>
                  <a:pt x="154039" y="48553"/>
                </a:moveTo>
                <a:lnTo>
                  <a:pt x="145981" y="56611"/>
                </a:lnTo>
                <a:cubicBezTo>
                  <a:pt x="144333" y="58259"/>
                  <a:pt x="141687" y="58259"/>
                  <a:pt x="140039" y="56611"/>
                </a:cubicBezTo>
                <a:lnTo>
                  <a:pt x="132001" y="48553"/>
                </a:lnTo>
                <a:cubicBezTo>
                  <a:pt x="130353" y="46925"/>
                  <a:pt x="130353" y="44259"/>
                  <a:pt x="132001" y="42631"/>
                </a:cubicBezTo>
                <a:lnTo>
                  <a:pt x="140039" y="34573"/>
                </a:lnTo>
                <a:cubicBezTo>
                  <a:pt x="141687" y="32925"/>
                  <a:pt x="144333" y="32925"/>
                  <a:pt x="145981" y="34573"/>
                </a:cubicBezTo>
                <a:lnTo>
                  <a:pt x="154039" y="42631"/>
                </a:lnTo>
                <a:cubicBezTo>
                  <a:pt x="155667" y="44259"/>
                  <a:pt x="155667" y="46925"/>
                  <a:pt x="154039" y="48573"/>
                </a:cubicBezTo>
                <a:close/>
                <a:moveTo>
                  <a:pt x="138615" y="58483"/>
                </a:moveTo>
                <a:cubicBezTo>
                  <a:pt x="140263" y="60111"/>
                  <a:pt x="140263" y="62776"/>
                  <a:pt x="138615" y="64404"/>
                </a:cubicBezTo>
                <a:lnTo>
                  <a:pt x="130557" y="72462"/>
                </a:lnTo>
                <a:cubicBezTo>
                  <a:pt x="128929" y="74111"/>
                  <a:pt x="126263" y="74111"/>
                  <a:pt x="124635" y="72462"/>
                </a:cubicBezTo>
                <a:lnTo>
                  <a:pt x="116577" y="64404"/>
                </a:lnTo>
                <a:cubicBezTo>
                  <a:pt x="114949" y="62776"/>
                  <a:pt x="114949" y="60111"/>
                  <a:pt x="116577" y="58483"/>
                </a:cubicBezTo>
                <a:lnTo>
                  <a:pt x="124635" y="50425"/>
                </a:lnTo>
                <a:cubicBezTo>
                  <a:pt x="126263" y="48777"/>
                  <a:pt x="128929" y="48777"/>
                  <a:pt x="130557" y="50425"/>
                </a:cubicBezTo>
                <a:close/>
                <a:moveTo>
                  <a:pt x="122783" y="48553"/>
                </a:moveTo>
                <a:lnTo>
                  <a:pt x="114725" y="56611"/>
                </a:lnTo>
                <a:cubicBezTo>
                  <a:pt x="113077" y="58259"/>
                  <a:pt x="110432" y="58259"/>
                  <a:pt x="108784" y="56611"/>
                </a:cubicBezTo>
                <a:lnTo>
                  <a:pt x="100746" y="48553"/>
                </a:lnTo>
                <a:cubicBezTo>
                  <a:pt x="99098" y="46925"/>
                  <a:pt x="99098" y="44259"/>
                  <a:pt x="100746" y="42631"/>
                </a:cubicBezTo>
                <a:lnTo>
                  <a:pt x="108784" y="34573"/>
                </a:lnTo>
                <a:cubicBezTo>
                  <a:pt x="110412" y="32945"/>
                  <a:pt x="113077" y="32945"/>
                  <a:pt x="114725" y="34573"/>
                </a:cubicBezTo>
                <a:lnTo>
                  <a:pt x="122783" y="42631"/>
                </a:lnTo>
                <a:cubicBezTo>
                  <a:pt x="124411" y="44279"/>
                  <a:pt x="124411" y="46925"/>
                  <a:pt x="122783" y="48573"/>
                </a:cubicBezTo>
                <a:close/>
                <a:moveTo>
                  <a:pt x="107359" y="58483"/>
                </a:moveTo>
                <a:cubicBezTo>
                  <a:pt x="109007" y="60111"/>
                  <a:pt x="109007" y="62776"/>
                  <a:pt x="107359" y="64404"/>
                </a:cubicBezTo>
                <a:lnTo>
                  <a:pt x="99301" y="72462"/>
                </a:lnTo>
                <a:cubicBezTo>
                  <a:pt x="97673" y="74111"/>
                  <a:pt x="95008" y="74111"/>
                  <a:pt x="93380" y="72462"/>
                </a:cubicBezTo>
                <a:lnTo>
                  <a:pt x="85322" y="64404"/>
                </a:lnTo>
                <a:cubicBezTo>
                  <a:pt x="83694" y="62776"/>
                  <a:pt x="83694" y="60111"/>
                  <a:pt x="85322" y="58483"/>
                </a:cubicBezTo>
                <a:lnTo>
                  <a:pt x="93380" y="50425"/>
                </a:lnTo>
                <a:cubicBezTo>
                  <a:pt x="95008" y="48777"/>
                  <a:pt x="97673" y="48777"/>
                  <a:pt x="99301" y="50425"/>
                </a:cubicBezTo>
                <a:close/>
                <a:moveTo>
                  <a:pt x="91528" y="48553"/>
                </a:moveTo>
                <a:lnTo>
                  <a:pt x="83470" y="56611"/>
                </a:lnTo>
                <a:cubicBezTo>
                  <a:pt x="81842" y="58259"/>
                  <a:pt x="79176" y="58259"/>
                  <a:pt x="77549" y="56611"/>
                </a:cubicBezTo>
                <a:lnTo>
                  <a:pt x="69491" y="48553"/>
                </a:lnTo>
                <a:cubicBezTo>
                  <a:pt x="67842" y="46925"/>
                  <a:pt x="67842" y="44259"/>
                  <a:pt x="69491" y="42631"/>
                </a:cubicBezTo>
                <a:lnTo>
                  <a:pt x="77549" y="34573"/>
                </a:lnTo>
                <a:cubicBezTo>
                  <a:pt x="79176" y="32925"/>
                  <a:pt x="81842" y="32925"/>
                  <a:pt x="83470" y="34573"/>
                </a:cubicBezTo>
                <a:lnTo>
                  <a:pt x="91528" y="42631"/>
                </a:lnTo>
                <a:cubicBezTo>
                  <a:pt x="93176" y="44259"/>
                  <a:pt x="93176" y="46925"/>
                  <a:pt x="91528" y="48573"/>
                </a:cubicBezTo>
                <a:close/>
                <a:moveTo>
                  <a:pt x="76104" y="58483"/>
                </a:moveTo>
                <a:cubicBezTo>
                  <a:pt x="77752" y="60111"/>
                  <a:pt x="77752" y="62776"/>
                  <a:pt x="76104" y="64404"/>
                </a:cubicBezTo>
                <a:lnTo>
                  <a:pt x="68046" y="72462"/>
                </a:lnTo>
                <a:cubicBezTo>
                  <a:pt x="66418" y="74111"/>
                  <a:pt x="63752" y="74111"/>
                  <a:pt x="62124" y="72462"/>
                </a:cubicBezTo>
                <a:lnTo>
                  <a:pt x="54066" y="64404"/>
                </a:lnTo>
                <a:cubicBezTo>
                  <a:pt x="52438" y="62776"/>
                  <a:pt x="52438" y="60111"/>
                  <a:pt x="54066" y="58483"/>
                </a:cubicBezTo>
                <a:lnTo>
                  <a:pt x="62124" y="50425"/>
                </a:lnTo>
                <a:cubicBezTo>
                  <a:pt x="63752" y="48777"/>
                  <a:pt x="66418" y="48777"/>
                  <a:pt x="68066" y="50425"/>
                </a:cubicBezTo>
                <a:close/>
                <a:moveTo>
                  <a:pt x="60273" y="48553"/>
                </a:moveTo>
                <a:lnTo>
                  <a:pt x="52215" y="56611"/>
                </a:lnTo>
                <a:cubicBezTo>
                  <a:pt x="50587" y="58259"/>
                  <a:pt x="47921" y="58259"/>
                  <a:pt x="46273" y="56611"/>
                </a:cubicBezTo>
                <a:lnTo>
                  <a:pt x="38235" y="48553"/>
                </a:lnTo>
                <a:cubicBezTo>
                  <a:pt x="36587" y="46925"/>
                  <a:pt x="36587" y="44259"/>
                  <a:pt x="38235" y="42631"/>
                </a:cubicBezTo>
                <a:lnTo>
                  <a:pt x="46273" y="34573"/>
                </a:lnTo>
                <a:cubicBezTo>
                  <a:pt x="47921" y="32925"/>
                  <a:pt x="50587" y="32925"/>
                  <a:pt x="52215" y="34573"/>
                </a:cubicBezTo>
                <a:lnTo>
                  <a:pt x="60273" y="42631"/>
                </a:lnTo>
                <a:cubicBezTo>
                  <a:pt x="61921" y="44259"/>
                  <a:pt x="61921" y="46925"/>
                  <a:pt x="60273" y="48573"/>
                </a:cubicBezTo>
                <a:close/>
                <a:moveTo>
                  <a:pt x="44848" y="58483"/>
                </a:moveTo>
                <a:cubicBezTo>
                  <a:pt x="46497" y="60111"/>
                  <a:pt x="46497" y="62776"/>
                  <a:pt x="44848" y="64404"/>
                </a:cubicBezTo>
                <a:lnTo>
                  <a:pt x="36811" y="72462"/>
                </a:lnTo>
                <a:cubicBezTo>
                  <a:pt x="35163" y="74111"/>
                  <a:pt x="32497" y="74111"/>
                  <a:pt x="30869" y="72462"/>
                </a:cubicBezTo>
                <a:lnTo>
                  <a:pt x="22811" y="64404"/>
                </a:lnTo>
                <a:cubicBezTo>
                  <a:pt x="21183" y="62776"/>
                  <a:pt x="21183" y="60111"/>
                  <a:pt x="22811" y="58483"/>
                </a:cubicBezTo>
                <a:lnTo>
                  <a:pt x="30869" y="50425"/>
                </a:lnTo>
                <a:cubicBezTo>
                  <a:pt x="32497" y="48777"/>
                  <a:pt x="35163" y="48777"/>
                  <a:pt x="36790" y="50425"/>
                </a:cubicBezTo>
                <a:close/>
                <a:moveTo>
                  <a:pt x="36811" y="81680"/>
                </a:moveTo>
                <a:lnTo>
                  <a:pt x="44848" y="89738"/>
                </a:lnTo>
                <a:cubicBezTo>
                  <a:pt x="46497" y="91366"/>
                  <a:pt x="46497" y="94032"/>
                  <a:pt x="44848" y="95660"/>
                </a:cubicBezTo>
                <a:lnTo>
                  <a:pt x="36811" y="103718"/>
                </a:lnTo>
                <a:cubicBezTo>
                  <a:pt x="35163" y="105346"/>
                  <a:pt x="32497" y="105346"/>
                  <a:pt x="30869" y="103718"/>
                </a:cubicBezTo>
                <a:lnTo>
                  <a:pt x="22811" y="95660"/>
                </a:lnTo>
                <a:cubicBezTo>
                  <a:pt x="21183" y="94032"/>
                  <a:pt x="21183" y="91366"/>
                  <a:pt x="22811" y="89738"/>
                </a:cubicBezTo>
                <a:lnTo>
                  <a:pt x="30869" y="81680"/>
                </a:lnTo>
                <a:cubicBezTo>
                  <a:pt x="32497" y="80032"/>
                  <a:pt x="35163" y="80032"/>
                  <a:pt x="36811" y="81680"/>
                </a:cubicBezTo>
                <a:close/>
                <a:moveTo>
                  <a:pt x="38235" y="79828"/>
                </a:moveTo>
                <a:cubicBezTo>
                  <a:pt x="36587" y="78180"/>
                  <a:pt x="36587" y="75535"/>
                  <a:pt x="38235" y="73887"/>
                </a:cubicBezTo>
                <a:lnTo>
                  <a:pt x="46273" y="65829"/>
                </a:lnTo>
                <a:cubicBezTo>
                  <a:pt x="47921" y="64201"/>
                  <a:pt x="50566" y="64201"/>
                  <a:pt x="52215" y="65829"/>
                </a:cubicBezTo>
                <a:lnTo>
                  <a:pt x="60273" y="73887"/>
                </a:lnTo>
                <a:cubicBezTo>
                  <a:pt x="61901" y="75535"/>
                  <a:pt x="61901" y="78180"/>
                  <a:pt x="60273" y="79828"/>
                </a:cubicBezTo>
                <a:lnTo>
                  <a:pt x="52215" y="87887"/>
                </a:lnTo>
                <a:cubicBezTo>
                  <a:pt x="50587" y="89514"/>
                  <a:pt x="47921" y="89514"/>
                  <a:pt x="46293" y="87887"/>
                </a:cubicBezTo>
                <a:close/>
                <a:moveTo>
                  <a:pt x="54066" y="89738"/>
                </a:moveTo>
                <a:lnTo>
                  <a:pt x="62124" y="81680"/>
                </a:lnTo>
                <a:cubicBezTo>
                  <a:pt x="63752" y="80032"/>
                  <a:pt x="66418" y="80032"/>
                  <a:pt x="68046" y="81680"/>
                </a:cubicBezTo>
                <a:lnTo>
                  <a:pt x="76104" y="89738"/>
                </a:lnTo>
                <a:cubicBezTo>
                  <a:pt x="77752" y="91366"/>
                  <a:pt x="77752" y="94032"/>
                  <a:pt x="76104" y="95660"/>
                </a:cubicBezTo>
                <a:lnTo>
                  <a:pt x="68046" y="103718"/>
                </a:lnTo>
                <a:cubicBezTo>
                  <a:pt x="66418" y="105346"/>
                  <a:pt x="63752" y="105346"/>
                  <a:pt x="62124" y="103718"/>
                </a:cubicBezTo>
                <a:lnTo>
                  <a:pt x="54066" y="95660"/>
                </a:lnTo>
                <a:cubicBezTo>
                  <a:pt x="52438" y="94032"/>
                  <a:pt x="52438" y="91366"/>
                  <a:pt x="54066" y="89738"/>
                </a:cubicBezTo>
                <a:close/>
                <a:moveTo>
                  <a:pt x="69491" y="79828"/>
                </a:moveTo>
                <a:cubicBezTo>
                  <a:pt x="67842" y="78180"/>
                  <a:pt x="67842" y="75535"/>
                  <a:pt x="69491" y="73887"/>
                </a:cubicBezTo>
                <a:lnTo>
                  <a:pt x="77528" y="65829"/>
                </a:lnTo>
                <a:cubicBezTo>
                  <a:pt x="79176" y="64201"/>
                  <a:pt x="81822" y="64201"/>
                  <a:pt x="83470" y="65829"/>
                </a:cubicBezTo>
                <a:lnTo>
                  <a:pt x="91528" y="73887"/>
                </a:lnTo>
                <a:cubicBezTo>
                  <a:pt x="93156" y="75535"/>
                  <a:pt x="93156" y="78180"/>
                  <a:pt x="91528" y="79828"/>
                </a:cubicBezTo>
                <a:lnTo>
                  <a:pt x="83470" y="87887"/>
                </a:lnTo>
                <a:cubicBezTo>
                  <a:pt x="81842" y="89514"/>
                  <a:pt x="79176" y="89514"/>
                  <a:pt x="77549" y="87887"/>
                </a:cubicBezTo>
                <a:close/>
                <a:moveTo>
                  <a:pt x="85322" y="89738"/>
                </a:moveTo>
                <a:lnTo>
                  <a:pt x="93380" y="81680"/>
                </a:lnTo>
                <a:cubicBezTo>
                  <a:pt x="95008" y="80032"/>
                  <a:pt x="97673" y="80032"/>
                  <a:pt x="99301" y="81680"/>
                </a:cubicBezTo>
                <a:lnTo>
                  <a:pt x="107359" y="89738"/>
                </a:lnTo>
                <a:cubicBezTo>
                  <a:pt x="109007" y="91366"/>
                  <a:pt x="109007" y="94032"/>
                  <a:pt x="107359" y="95660"/>
                </a:cubicBezTo>
                <a:lnTo>
                  <a:pt x="99301" y="103718"/>
                </a:lnTo>
                <a:cubicBezTo>
                  <a:pt x="97673" y="105346"/>
                  <a:pt x="95008" y="105346"/>
                  <a:pt x="93380" y="103718"/>
                </a:cubicBezTo>
                <a:lnTo>
                  <a:pt x="85322" y="95660"/>
                </a:lnTo>
                <a:cubicBezTo>
                  <a:pt x="83694" y="94032"/>
                  <a:pt x="83694" y="91366"/>
                  <a:pt x="85322" y="89738"/>
                </a:cubicBezTo>
                <a:close/>
                <a:moveTo>
                  <a:pt x="100746" y="79828"/>
                </a:moveTo>
                <a:cubicBezTo>
                  <a:pt x="99098" y="78180"/>
                  <a:pt x="99098" y="75535"/>
                  <a:pt x="100746" y="73887"/>
                </a:cubicBezTo>
                <a:lnTo>
                  <a:pt x="108784" y="65829"/>
                </a:lnTo>
                <a:cubicBezTo>
                  <a:pt x="110412" y="64201"/>
                  <a:pt x="113077" y="64201"/>
                  <a:pt x="114725" y="65829"/>
                </a:cubicBezTo>
                <a:lnTo>
                  <a:pt x="122783" y="73887"/>
                </a:lnTo>
                <a:cubicBezTo>
                  <a:pt x="124411" y="75535"/>
                  <a:pt x="124411" y="78180"/>
                  <a:pt x="122783" y="79828"/>
                </a:cubicBezTo>
                <a:lnTo>
                  <a:pt x="114725" y="87887"/>
                </a:lnTo>
                <a:cubicBezTo>
                  <a:pt x="113077" y="89514"/>
                  <a:pt x="110432" y="89514"/>
                  <a:pt x="108784" y="87887"/>
                </a:cubicBezTo>
                <a:close/>
                <a:moveTo>
                  <a:pt x="116577" y="89738"/>
                </a:moveTo>
                <a:lnTo>
                  <a:pt x="124635" y="81680"/>
                </a:lnTo>
                <a:cubicBezTo>
                  <a:pt x="126263" y="80032"/>
                  <a:pt x="128929" y="80032"/>
                  <a:pt x="130557" y="81680"/>
                </a:cubicBezTo>
                <a:lnTo>
                  <a:pt x="138615" y="89738"/>
                </a:lnTo>
                <a:cubicBezTo>
                  <a:pt x="140263" y="91366"/>
                  <a:pt x="140263" y="94032"/>
                  <a:pt x="138615" y="95660"/>
                </a:cubicBezTo>
                <a:lnTo>
                  <a:pt x="130557" y="103718"/>
                </a:lnTo>
                <a:cubicBezTo>
                  <a:pt x="128929" y="105346"/>
                  <a:pt x="126263" y="105346"/>
                  <a:pt x="124635" y="103718"/>
                </a:cubicBezTo>
                <a:lnTo>
                  <a:pt x="116577" y="95660"/>
                </a:lnTo>
                <a:cubicBezTo>
                  <a:pt x="114929" y="94032"/>
                  <a:pt x="114929" y="91366"/>
                  <a:pt x="116577" y="89738"/>
                </a:cubicBezTo>
                <a:close/>
                <a:moveTo>
                  <a:pt x="131981" y="79828"/>
                </a:moveTo>
                <a:cubicBezTo>
                  <a:pt x="130353" y="78180"/>
                  <a:pt x="130353" y="75535"/>
                  <a:pt x="131981" y="73887"/>
                </a:cubicBezTo>
                <a:lnTo>
                  <a:pt x="140039" y="65829"/>
                </a:lnTo>
                <a:cubicBezTo>
                  <a:pt x="141687" y="64201"/>
                  <a:pt x="144333" y="64201"/>
                  <a:pt x="145981" y="65829"/>
                </a:cubicBezTo>
                <a:lnTo>
                  <a:pt x="154039" y="73887"/>
                </a:lnTo>
                <a:cubicBezTo>
                  <a:pt x="155667" y="75535"/>
                  <a:pt x="155667" y="78180"/>
                  <a:pt x="154039" y="79828"/>
                </a:cubicBezTo>
                <a:lnTo>
                  <a:pt x="145981" y="87887"/>
                </a:lnTo>
                <a:cubicBezTo>
                  <a:pt x="144333" y="89514"/>
                  <a:pt x="141687" y="89514"/>
                  <a:pt x="140039" y="87887"/>
                </a:cubicBezTo>
                <a:close/>
                <a:moveTo>
                  <a:pt x="147833" y="89738"/>
                </a:moveTo>
                <a:lnTo>
                  <a:pt x="155891" y="81680"/>
                </a:lnTo>
                <a:cubicBezTo>
                  <a:pt x="157518" y="80032"/>
                  <a:pt x="160184" y="80032"/>
                  <a:pt x="161812" y="81680"/>
                </a:cubicBezTo>
                <a:lnTo>
                  <a:pt x="169870" y="89738"/>
                </a:lnTo>
                <a:cubicBezTo>
                  <a:pt x="171498" y="91366"/>
                  <a:pt x="171498" y="94032"/>
                  <a:pt x="169870" y="95660"/>
                </a:cubicBezTo>
                <a:lnTo>
                  <a:pt x="161812" y="103718"/>
                </a:lnTo>
                <a:cubicBezTo>
                  <a:pt x="160184" y="105366"/>
                  <a:pt x="157518" y="105366"/>
                  <a:pt x="155891" y="103718"/>
                </a:cubicBezTo>
                <a:lnTo>
                  <a:pt x="147833" y="95660"/>
                </a:lnTo>
                <a:cubicBezTo>
                  <a:pt x="146184" y="94032"/>
                  <a:pt x="146184" y="91366"/>
                  <a:pt x="147833" y="89738"/>
                </a:cubicBezTo>
                <a:close/>
                <a:moveTo>
                  <a:pt x="163236" y="79828"/>
                </a:moveTo>
                <a:cubicBezTo>
                  <a:pt x="161609" y="78180"/>
                  <a:pt x="161609" y="75535"/>
                  <a:pt x="163236" y="73887"/>
                </a:cubicBezTo>
                <a:lnTo>
                  <a:pt x="171294" y="65829"/>
                </a:lnTo>
                <a:cubicBezTo>
                  <a:pt x="172943" y="64201"/>
                  <a:pt x="175588" y="64201"/>
                  <a:pt x="177236" y="65829"/>
                </a:cubicBezTo>
                <a:lnTo>
                  <a:pt x="185294" y="73887"/>
                </a:lnTo>
                <a:cubicBezTo>
                  <a:pt x="186922" y="75535"/>
                  <a:pt x="186922" y="78180"/>
                  <a:pt x="185294" y="79828"/>
                </a:cubicBezTo>
                <a:lnTo>
                  <a:pt x="177236" y="87887"/>
                </a:lnTo>
                <a:cubicBezTo>
                  <a:pt x="175588" y="89514"/>
                  <a:pt x="172943" y="89514"/>
                  <a:pt x="171294" y="87887"/>
                </a:cubicBezTo>
                <a:close/>
                <a:moveTo>
                  <a:pt x="179088" y="89738"/>
                </a:moveTo>
                <a:lnTo>
                  <a:pt x="187146" y="81680"/>
                </a:lnTo>
                <a:cubicBezTo>
                  <a:pt x="188774" y="80032"/>
                  <a:pt x="191440" y="80032"/>
                  <a:pt x="193067" y="81680"/>
                </a:cubicBezTo>
                <a:lnTo>
                  <a:pt x="201125" y="89738"/>
                </a:lnTo>
                <a:cubicBezTo>
                  <a:pt x="202753" y="91366"/>
                  <a:pt x="202753" y="94032"/>
                  <a:pt x="201125" y="95660"/>
                </a:cubicBezTo>
                <a:lnTo>
                  <a:pt x="193067" y="103718"/>
                </a:lnTo>
                <a:cubicBezTo>
                  <a:pt x="191440" y="105346"/>
                  <a:pt x="188774" y="105346"/>
                  <a:pt x="187146" y="103718"/>
                </a:cubicBezTo>
                <a:lnTo>
                  <a:pt x="179088" y="95660"/>
                </a:lnTo>
                <a:cubicBezTo>
                  <a:pt x="177440" y="94032"/>
                  <a:pt x="177440" y="91366"/>
                  <a:pt x="179088" y="89738"/>
                </a:cubicBezTo>
                <a:close/>
                <a:moveTo>
                  <a:pt x="194512" y="79828"/>
                </a:moveTo>
                <a:cubicBezTo>
                  <a:pt x="192864" y="78180"/>
                  <a:pt x="192864" y="75535"/>
                  <a:pt x="194512" y="73887"/>
                </a:cubicBezTo>
                <a:lnTo>
                  <a:pt x="202550" y="65829"/>
                </a:lnTo>
                <a:cubicBezTo>
                  <a:pt x="204198" y="64201"/>
                  <a:pt x="206843" y="64201"/>
                  <a:pt x="208492" y="65829"/>
                </a:cubicBezTo>
                <a:lnTo>
                  <a:pt x="216550" y="73887"/>
                </a:lnTo>
                <a:cubicBezTo>
                  <a:pt x="218178" y="75535"/>
                  <a:pt x="218178" y="78180"/>
                  <a:pt x="216550" y="79828"/>
                </a:cubicBezTo>
                <a:lnTo>
                  <a:pt x="208492" y="87887"/>
                </a:lnTo>
                <a:cubicBezTo>
                  <a:pt x="206843" y="89514"/>
                  <a:pt x="204198" y="89514"/>
                  <a:pt x="202550" y="87887"/>
                </a:cubicBezTo>
                <a:close/>
                <a:moveTo>
                  <a:pt x="202550" y="56631"/>
                </a:moveTo>
                <a:lnTo>
                  <a:pt x="194512" y="48573"/>
                </a:lnTo>
                <a:cubicBezTo>
                  <a:pt x="192864" y="46925"/>
                  <a:pt x="192864" y="44279"/>
                  <a:pt x="194512" y="42631"/>
                </a:cubicBezTo>
                <a:lnTo>
                  <a:pt x="202550" y="34573"/>
                </a:lnTo>
                <a:cubicBezTo>
                  <a:pt x="204198" y="32945"/>
                  <a:pt x="206843" y="32945"/>
                  <a:pt x="208492" y="34573"/>
                </a:cubicBezTo>
                <a:lnTo>
                  <a:pt x="216550" y="42631"/>
                </a:lnTo>
                <a:cubicBezTo>
                  <a:pt x="218178" y="44279"/>
                  <a:pt x="218178" y="46925"/>
                  <a:pt x="216550" y="48573"/>
                </a:cubicBezTo>
                <a:lnTo>
                  <a:pt x="208492" y="56631"/>
                </a:lnTo>
                <a:cubicBezTo>
                  <a:pt x="206843" y="58259"/>
                  <a:pt x="204198" y="58259"/>
                  <a:pt x="202550" y="56631"/>
                </a:cubicBezTo>
                <a:close/>
                <a:moveTo>
                  <a:pt x="193067" y="19169"/>
                </a:moveTo>
                <a:lnTo>
                  <a:pt x="201125" y="27227"/>
                </a:lnTo>
                <a:cubicBezTo>
                  <a:pt x="202774" y="28855"/>
                  <a:pt x="202774" y="31521"/>
                  <a:pt x="201125" y="33149"/>
                </a:cubicBezTo>
                <a:lnTo>
                  <a:pt x="193067" y="41207"/>
                </a:lnTo>
                <a:cubicBezTo>
                  <a:pt x="191440" y="42855"/>
                  <a:pt x="188774" y="42855"/>
                  <a:pt x="187146" y="41207"/>
                </a:cubicBezTo>
                <a:lnTo>
                  <a:pt x="179088" y="33149"/>
                </a:lnTo>
                <a:cubicBezTo>
                  <a:pt x="177440" y="31521"/>
                  <a:pt x="177440" y="28855"/>
                  <a:pt x="179088" y="27227"/>
                </a:cubicBezTo>
                <a:lnTo>
                  <a:pt x="187146" y="19169"/>
                </a:lnTo>
                <a:cubicBezTo>
                  <a:pt x="188774" y="17541"/>
                  <a:pt x="191440" y="17541"/>
                  <a:pt x="193067" y="19169"/>
                </a:cubicBezTo>
                <a:close/>
                <a:moveTo>
                  <a:pt x="163236" y="11376"/>
                </a:moveTo>
                <a:lnTo>
                  <a:pt x="171294" y="3318"/>
                </a:lnTo>
                <a:cubicBezTo>
                  <a:pt x="172943" y="1690"/>
                  <a:pt x="175588" y="1690"/>
                  <a:pt x="177236" y="3318"/>
                </a:cubicBezTo>
                <a:lnTo>
                  <a:pt x="185294" y="11376"/>
                </a:lnTo>
                <a:cubicBezTo>
                  <a:pt x="186922" y="13024"/>
                  <a:pt x="186922" y="15669"/>
                  <a:pt x="185294" y="17318"/>
                </a:cubicBezTo>
                <a:lnTo>
                  <a:pt x="177236" y="25376"/>
                </a:lnTo>
                <a:cubicBezTo>
                  <a:pt x="175588" y="27003"/>
                  <a:pt x="172943" y="27003"/>
                  <a:pt x="171294" y="25376"/>
                </a:cubicBezTo>
                <a:lnTo>
                  <a:pt x="163236" y="17318"/>
                </a:lnTo>
                <a:cubicBezTo>
                  <a:pt x="161609" y="15669"/>
                  <a:pt x="161609" y="13024"/>
                  <a:pt x="163236" y="11376"/>
                </a:cubicBezTo>
                <a:close/>
                <a:moveTo>
                  <a:pt x="161812" y="19169"/>
                </a:moveTo>
                <a:lnTo>
                  <a:pt x="169870" y="27227"/>
                </a:lnTo>
                <a:cubicBezTo>
                  <a:pt x="171518" y="28855"/>
                  <a:pt x="171518" y="31521"/>
                  <a:pt x="169870" y="33149"/>
                </a:cubicBezTo>
                <a:lnTo>
                  <a:pt x="161812" y="41207"/>
                </a:lnTo>
                <a:cubicBezTo>
                  <a:pt x="160184" y="42855"/>
                  <a:pt x="157518" y="42855"/>
                  <a:pt x="155891" y="41207"/>
                </a:cubicBezTo>
                <a:lnTo>
                  <a:pt x="147833" y="33149"/>
                </a:lnTo>
                <a:cubicBezTo>
                  <a:pt x="146184" y="31521"/>
                  <a:pt x="146184" y="28855"/>
                  <a:pt x="147833" y="27227"/>
                </a:cubicBezTo>
                <a:lnTo>
                  <a:pt x="155891" y="19169"/>
                </a:lnTo>
                <a:cubicBezTo>
                  <a:pt x="157518" y="17521"/>
                  <a:pt x="160184" y="17521"/>
                  <a:pt x="161812" y="19169"/>
                </a:cubicBezTo>
                <a:close/>
                <a:moveTo>
                  <a:pt x="132001" y="11376"/>
                </a:moveTo>
                <a:lnTo>
                  <a:pt x="140039" y="3318"/>
                </a:lnTo>
                <a:cubicBezTo>
                  <a:pt x="141687" y="1690"/>
                  <a:pt x="144333" y="1690"/>
                  <a:pt x="145981" y="3318"/>
                </a:cubicBezTo>
                <a:lnTo>
                  <a:pt x="154039" y="11376"/>
                </a:lnTo>
                <a:cubicBezTo>
                  <a:pt x="155667" y="13024"/>
                  <a:pt x="155667" y="15669"/>
                  <a:pt x="154039" y="17318"/>
                </a:cubicBezTo>
                <a:lnTo>
                  <a:pt x="145981" y="25376"/>
                </a:lnTo>
                <a:cubicBezTo>
                  <a:pt x="144333" y="27003"/>
                  <a:pt x="141687" y="27003"/>
                  <a:pt x="140039" y="25376"/>
                </a:cubicBezTo>
                <a:lnTo>
                  <a:pt x="132001" y="17318"/>
                </a:lnTo>
                <a:cubicBezTo>
                  <a:pt x="130353" y="15669"/>
                  <a:pt x="130353" y="13024"/>
                  <a:pt x="132001" y="11376"/>
                </a:cubicBezTo>
                <a:close/>
                <a:moveTo>
                  <a:pt x="130557" y="19169"/>
                </a:moveTo>
                <a:lnTo>
                  <a:pt x="138615" y="27227"/>
                </a:lnTo>
                <a:cubicBezTo>
                  <a:pt x="140263" y="28855"/>
                  <a:pt x="140263" y="31521"/>
                  <a:pt x="138615" y="33149"/>
                </a:cubicBezTo>
                <a:lnTo>
                  <a:pt x="130557" y="41207"/>
                </a:lnTo>
                <a:cubicBezTo>
                  <a:pt x="128929" y="42855"/>
                  <a:pt x="126263" y="42855"/>
                  <a:pt x="124635" y="41207"/>
                </a:cubicBezTo>
                <a:lnTo>
                  <a:pt x="116577" y="33149"/>
                </a:lnTo>
                <a:cubicBezTo>
                  <a:pt x="114929" y="31521"/>
                  <a:pt x="114929" y="28855"/>
                  <a:pt x="116577" y="27227"/>
                </a:cubicBezTo>
                <a:lnTo>
                  <a:pt x="124635" y="19169"/>
                </a:lnTo>
                <a:cubicBezTo>
                  <a:pt x="126263" y="17541"/>
                  <a:pt x="128929" y="17541"/>
                  <a:pt x="130557" y="19169"/>
                </a:cubicBezTo>
                <a:close/>
                <a:moveTo>
                  <a:pt x="100746" y="11376"/>
                </a:moveTo>
                <a:lnTo>
                  <a:pt x="108784" y="3338"/>
                </a:lnTo>
                <a:cubicBezTo>
                  <a:pt x="110412" y="1690"/>
                  <a:pt x="113077" y="1690"/>
                  <a:pt x="114725" y="3338"/>
                </a:cubicBezTo>
                <a:lnTo>
                  <a:pt x="122783" y="11376"/>
                </a:lnTo>
                <a:cubicBezTo>
                  <a:pt x="124411" y="13024"/>
                  <a:pt x="124411" y="15669"/>
                  <a:pt x="122783" y="17318"/>
                </a:cubicBezTo>
                <a:lnTo>
                  <a:pt x="114725" y="25376"/>
                </a:lnTo>
                <a:cubicBezTo>
                  <a:pt x="113077" y="27003"/>
                  <a:pt x="110432" y="27003"/>
                  <a:pt x="108784" y="25376"/>
                </a:cubicBezTo>
                <a:lnTo>
                  <a:pt x="100726" y="17318"/>
                </a:lnTo>
                <a:cubicBezTo>
                  <a:pt x="99098" y="15669"/>
                  <a:pt x="99098" y="13024"/>
                  <a:pt x="100746" y="11376"/>
                </a:cubicBezTo>
                <a:close/>
                <a:moveTo>
                  <a:pt x="99322" y="19169"/>
                </a:moveTo>
                <a:lnTo>
                  <a:pt x="107359" y="27227"/>
                </a:lnTo>
                <a:cubicBezTo>
                  <a:pt x="109007" y="28855"/>
                  <a:pt x="109007" y="31521"/>
                  <a:pt x="107359" y="33149"/>
                </a:cubicBezTo>
                <a:lnTo>
                  <a:pt x="99322" y="41207"/>
                </a:lnTo>
                <a:cubicBezTo>
                  <a:pt x="97673" y="42855"/>
                  <a:pt x="95008" y="42855"/>
                  <a:pt x="93380" y="41207"/>
                </a:cubicBezTo>
                <a:lnTo>
                  <a:pt x="85322" y="33149"/>
                </a:lnTo>
                <a:cubicBezTo>
                  <a:pt x="83694" y="31521"/>
                  <a:pt x="83694" y="28855"/>
                  <a:pt x="85322" y="27227"/>
                </a:cubicBezTo>
                <a:lnTo>
                  <a:pt x="93380" y="19169"/>
                </a:lnTo>
                <a:cubicBezTo>
                  <a:pt x="95008" y="17541"/>
                  <a:pt x="97673" y="17541"/>
                  <a:pt x="99322" y="19169"/>
                </a:cubicBezTo>
                <a:close/>
                <a:moveTo>
                  <a:pt x="69491" y="11376"/>
                </a:moveTo>
                <a:lnTo>
                  <a:pt x="77549" y="3318"/>
                </a:lnTo>
                <a:cubicBezTo>
                  <a:pt x="79176" y="1690"/>
                  <a:pt x="81842" y="1690"/>
                  <a:pt x="83470" y="3318"/>
                </a:cubicBezTo>
                <a:lnTo>
                  <a:pt x="91528" y="11376"/>
                </a:lnTo>
                <a:cubicBezTo>
                  <a:pt x="93156" y="13024"/>
                  <a:pt x="93156" y="15669"/>
                  <a:pt x="91528" y="17318"/>
                </a:cubicBezTo>
                <a:lnTo>
                  <a:pt x="83470" y="25376"/>
                </a:lnTo>
                <a:cubicBezTo>
                  <a:pt x="81842" y="27003"/>
                  <a:pt x="79176" y="27003"/>
                  <a:pt x="77549" y="25376"/>
                </a:cubicBezTo>
                <a:lnTo>
                  <a:pt x="69491" y="17318"/>
                </a:lnTo>
                <a:cubicBezTo>
                  <a:pt x="67842" y="15669"/>
                  <a:pt x="67842" y="13024"/>
                  <a:pt x="69491" y="11376"/>
                </a:cubicBezTo>
                <a:close/>
                <a:moveTo>
                  <a:pt x="68066" y="19169"/>
                </a:moveTo>
                <a:lnTo>
                  <a:pt x="76104" y="27227"/>
                </a:lnTo>
                <a:cubicBezTo>
                  <a:pt x="77752" y="28855"/>
                  <a:pt x="77752" y="31521"/>
                  <a:pt x="76104" y="33149"/>
                </a:cubicBezTo>
                <a:lnTo>
                  <a:pt x="68066" y="41207"/>
                </a:lnTo>
                <a:cubicBezTo>
                  <a:pt x="66418" y="42855"/>
                  <a:pt x="63752" y="42855"/>
                  <a:pt x="62124" y="41207"/>
                </a:cubicBezTo>
                <a:lnTo>
                  <a:pt x="54066" y="33149"/>
                </a:lnTo>
                <a:cubicBezTo>
                  <a:pt x="52438" y="31521"/>
                  <a:pt x="52438" y="28855"/>
                  <a:pt x="54066" y="27227"/>
                </a:cubicBezTo>
                <a:lnTo>
                  <a:pt x="62124" y="19169"/>
                </a:lnTo>
                <a:cubicBezTo>
                  <a:pt x="63752" y="17541"/>
                  <a:pt x="66418" y="17541"/>
                  <a:pt x="68066" y="19169"/>
                </a:cubicBezTo>
                <a:close/>
                <a:moveTo>
                  <a:pt x="38235" y="11376"/>
                </a:moveTo>
                <a:lnTo>
                  <a:pt x="46293" y="3318"/>
                </a:lnTo>
                <a:cubicBezTo>
                  <a:pt x="47921" y="1690"/>
                  <a:pt x="50587" y="1690"/>
                  <a:pt x="52215" y="3318"/>
                </a:cubicBezTo>
                <a:lnTo>
                  <a:pt x="60273" y="11376"/>
                </a:lnTo>
                <a:cubicBezTo>
                  <a:pt x="61901" y="13024"/>
                  <a:pt x="61901" y="15669"/>
                  <a:pt x="60273" y="17318"/>
                </a:cubicBezTo>
                <a:lnTo>
                  <a:pt x="52215" y="25376"/>
                </a:lnTo>
                <a:cubicBezTo>
                  <a:pt x="50587" y="27003"/>
                  <a:pt x="47921" y="27003"/>
                  <a:pt x="46293" y="25376"/>
                </a:cubicBezTo>
                <a:lnTo>
                  <a:pt x="38235" y="17318"/>
                </a:lnTo>
                <a:cubicBezTo>
                  <a:pt x="36587" y="15669"/>
                  <a:pt x="36587" y="13024"/>
                  <a:pt x="38235" y="11376"/>
                </a:cubicBezTo>
                <a:close/>
                <a:moveTo>
                  <a:pt x="36811" y="19169"/>
                </a:moveTo>
                <a:lnTo>
                  <a:pt x="44848" y="27227"/>
                </a:lnTo>
                <a:cubicBezTo>
                  <a:pt x="46497" y="28855"/>
                  <a:pt x="46497" y="31521"/>
                  <a:pt x="44848" y="33149"/>
                </a:cubicBezTo>
                <a:lnTo>
                  <a:pt x="36811" y="41207"/>
                </a:lnTo>
                <a:cubicBezTo>
                  <a:pt x="35163" y="42855"/>
                  <a:pt x="32497" y="42855"/>
                  <a:pt x="30869" y="41207"/>
                </a:cubicBezTo>
                <a:lnTo>
                  <a:pt x="22811" y="33149"/>
                </a:lnTo>
                <a:cubicBezTo>
                  <a:pt x="21163" y="31521"/>
                  <a:pt x="21163" y="28855"/>
                  <a:pt x="22811" y="27227"/>
                </a:cubicBezTo>
                <a:lnTo>
                  <a:pt x="30869" y="19169"/>
                </a:lnTo>
                <a:cubicBezTo>
                  <a:pt x="32497" y="17521"/>
                  <a:pt x="35163" y="17521"/>
                  <a:pt x="36811" y="19169"/>
                </a:cubicBezTo>
                <a:close/>
                <a:moveTo>
                  <a:pt x="6980" y="11376"/>
                </a:moveTo>
                <a:lnTo>
                  <a:pt x="15038" y="3338"/>
                </a:lnTo>
                <a:cubicBezTo>
                  <a:pt x="16666" y="1690"/>
                  <a:pt x="19331" y="1690"/>
                  <a:pt x="20959" y="3338"/>
                </a:cubicBezTo>
                <a:lnTo>
                  <a:pt x="29017" y="11376"/>
                </a:lnTo>
                <a:cubicBezTo>
                  <a:pt x="30645" y="13024"/>
                  <a:pt x="30645" y="15669"/>
                  <a:pt x="29017" y="17318"/>
                </a:cubicBezTo>
                <a:lnTo>
                  <a:pt x="20959" y="25376"/>
                </a:lnTo>
                <a:cubicBezTo>
                  <a:pt x="19331" y="27003"/>
                  <a:pt x="16666" y="27003"/>
                  <a:pt x="15038" y="25376"/>
                </a:cubicBezTo>
                <a:lnTo>
                  <a:pt x="6980" y="17318"/>
                </a:lnTo>
                <a:cubicBezTo>
                  <a:pt x="5332" y="15669"/>
                  <a:pt x="5332" y="13024"/>
                  <a:pt x="6980" y="11376"/>
                </a:cubicBezTo>
                <a:close/>
                <a:moveTo>
                  <a:pt x="6980" y="42631"/>
                </a:moveTo>
                <a:lnTo>
                  <a:pt x="15038" y="34573"/>
                </a:lnTo>
                <a:cubicBezTo>
                  <a:pt x="16666" y="32945"/>
                  <a:pt x="19331" y="32945"/>
                  <a:pt x="20959" y="34573"/>
                </a:cubicBezTo>
                <a:lnTo>
                  <a:pt x="29017" y="42631"/>
                </a:lnTo>
                <a:cubicBezTo>
                  <a:pt x="30645" y="44279"/>
                  <a:pt x="30645" y="46925"/>
                  <a:pt x="29017" y="48573"/>
                </a:cubicBezTo>
                <a:lnTo>
                  <a:pt x="20959" y="56631"/>
                </a:lnTo>
                <a:cubicBezTo>
                  <a:pt x="19331" y="58259"/>
                  <a:pt x="16666" y="58259"/>
                  <a:pt x="15038" y="56631"/>
                </a:cubicBezTo>
                <a:lnTo>
                  <a:pt x="6980" y="48573"/>
                </a:lnTo>
                <a:cubicBezTo>
                  <a:pt x="5332" y="46925"/>
                  <a:pt x="5332" y="44279"/>
                  <a:pt x="6980" y="42631"/>
                </a:cubicBezTo>
                <a:close/>
                <a:moveTo>
                  <a:pt x="6980" y="73887"/>
                </a:moveTo>
                <a:lnTo>
                  <a:pt x="15038" y="65829"/>
                </a:lnTo>
                <a:cubicBezTo>
                  <a:pt x="16666" y="64201"/>
                  <a:pt x="19331" y="64201"/>
                  <a:pt x="20959" y="65829"/>
                </a:cubicBezTo>
                <a:lnTo>
                  <a:pt x="29017" y="73887"/>
                </a:lnTo>
                <a:cubicBezTo>
                  <a:pt x="30666" y="75535"/>
                  <a:pt x="30666" y="78180"/>
                  <a:pt x="29017" y="79828"/>
                </a:cubicBezTo>
                <a:lnTo>
                  <a:pt x="20959" y="87887"/>
                </a:lnTo>
                <a:cubicBezTo>
                  <a:pt x="19331" y="89514"/>
                  <a:pt x="16666" y="89514"/>
                  <a:pt x="15038" y="87887"/>
                </a:cubicBezTo>
                <a:lnTo>
                  <a:pt x="6980" y="79828"/>
                </a:lnTo>
                <a:cubicBezTo>
                  <a:pt x="5332" y="78180"/>
                  <a:pt x="5332" y="75535"/>
                  <a:pt x="6980" y="73887"/>
                </a:cubicBezTo>
                <a:close/>
                <a:moveTo>
                  <a:pt x="15038" y="119122"/>
                </a:moveTo>
                <a:lnTo>
                  <a:pt x="6980" y="111084"/>
                </a:lnTo>
                <a:cubicBezTo>
                  <a:pt x="5332" y="109436"/>
                  <a:pt x="5332" y="106770"/>
                  <a:pt x="6980" y="105142"/>
                </a:cubicBezTo>
                <a:lnTo>
                  <a:pt x="15038" y="97084"/>
                </a:lnTo>
                <a:cubicBezTo>
                  <a:pt x="16666" y="95456"/>
                  <a:pt x="19331" y="95456"/>
                  <a:pt x="20959" y="97084"/>
                </a:cubicBezTo>
                <a:lnTo>
                  <a:pt x="29017" y="105142"/>
                </a:lnTo>
                <a:cubicBezTo>
                  <a:pt x="30645" y="106770"/>
                  <a:pt x="30645" y="109436"/>
                  <a:pt x="29017" y="111064"/>
                </a:cubicBezTo>
                <a:lnTo>
                  <a:pt x="20959" y="119122"/>
                </a:lnTo>
                <a:cubicBezTo>
                  <a:pt x="19331" y="120770"/>
                  <a:pt x="16666" y="120770"/>
                  <a:pt x="15038" y="119122"/>
                </a:cubicBezTo>
                <a:close/>
                <a:moveTo>
                  <a:pt x="44869" y="126915"/>
                </a:moveTo>
                <a:lnTo>
                  <a:pt x="36811" y="134994"/>
                </a:lnTo>
                <a:cubicBezTo>
                  <a:pt x="35163" y="136621"/>
                  <a:pt x="32497" y="136621"/>
                  <a:pt x="30869" y="134994"/>
                </a:cubicBezTo>
                <a:lnTo>
                  <a:pt x="22811" y="126915"/>
                </a:lnTo>
                <a:cubicBezTo>
                  <a:pt x="21183" y="125287"/>
                  <a:pt x="21183" y="122622"/>
                  <a:pt x="22811" y="120994"/>
                </a:cubicBezTo>
                <a:lnTo>
                  <a:pt x="30869" y="112936"/>
                </a:lnTo>
                <a:cubicBezTo>
                  <a:pt x="32497" y="111308"/>
                  <a:pt x="35163" y="111308"/>
                  <a:pt x="36790" y="112936"/>
                </a:cubicBezTo>
                <a:lnTo>
                  <a:pt x="44869" y="120994"/>
                </a:lnTo>
                <a:cubicBezTo>
                  <a:pt x="46497" y="122622"/>
                  <a:pt x="46497" y="125287"/>
                  <a:pt x="44869" y="126915"/>
                </a:cubicBezTo>
                <a:close/>
                <a:moveTo>
                  <a:pt x="46293" y="119122"/>
                </a:moveTo>
                <a:lnTo>
                  <a:pt x="38235" y="111084"/>
                </a:lnTo>
                <a:cubicBezTo>
                  <a:pt x="36587" y="109436"/>
                  <a:pt x="36587" y="106770"/>
                  <a:pt x="38235" y="105142"/>
                </a:cubicBezTo>
                <a:lnTo>
                  <a:pt x="46293" y="97084"/>
                </a:lnTo>
                <a:cubicBezTo>
                  <a:pt x="47921" y="95436"/>
                  <a:pt x="50587" y="95436"/>
                  <a:pt x="52215" y="97084"/>
                </a:cubicBezTo>
                <a:lnTo>
                  <a:pt x="60273" y="105142"/>
                </a:lnTo>
                <a:cubicBezTo>
                  <a:pt x="61901" y="106770"/>
                  <a:pt x="61901" y="109436"/>
                  <a:pt x="60273" y="111064"/>
                </a:cubicBezTo>
                <a:lnTo>
                  <a:pt x="52215" y="119122"/>
                </a:lnTo>
                <a:cubicBezTo>
                  <a:pt x="50587" y="120770"/>
                  <a:pt x="47921" y="120770"/>
                  <a:pt x="46293" y="119122"/>
                </a:cubicBezTo>
                <a:close/>
                <a:moveTo>
                  <a:pt x="76104" y="126915"/>
                </a:moveTo>
                <a:lnTo>
                  <a:pt x="68066" y="134994"/>
                </a:lnTo>
                <a:cubicBezTo>
                  <a:pt x="66418" y="136621"/>
                  <a:pt x="63752" y="136621"/>
                  <a:pt x="62124" y="134994"/>
                </a:cubicBezTo>
                <a:lnTo>
                  <a:pt x="54066" y="126915"/>
                </a:lnTo>
                <a:cubicBezTo>
                  <a:pt x="52438" y="125287"/>
                  <a:pt x="52438" y="122622"/>
                  <a:pt x="54066" y="120994"/>
                </a:cubicBezTo>
                <a:lnTo>
                  <a:pt x="62124" y="112936"/>
                </a:lnTo>
                <a:cubicBezTo>
                  <a:pt x="63752" y="111287"/>
                  <a:pt x="66418" y="111287"/>
                  <a:pt x="68066" y="112936"/>
                </a:cubicBezTo>
                <a:lnTo>
                  <a:pt x="76104" y="120994"/>
                </a:lnTo>
                <a:cubicBezTo>
                  <a:pt x="77752" y="122622"/>
                  <a:pt x="77752" y="125287"/>
                  <a:pt x="76104" y="126915"/>
                </a:cubicBezTo>
                <a:close/>
                <a:moveTo>
                  <a:pt x="77549" y="119122"/>
                </a:moveTo>
                <a:lnTo>
                  <a:pt x="69491" y="111084"/>
                </a:lnTo>
                <a:cubicBezTo>
                  <a:pt x="67842" y="109436"/>
                  <a:pt x="67842" y="106770"/>
                  <a:pt x="69491" y="105142"/>
                </a:cubicBezTo>
                <a:lnTo>
                  <a:pt x="77549" y="97084"/>
                </a:lnTo>
                <a:cubicBezTo>
                  <a:pt x="79176" y="95456"/>
                  <a:pt x="81842" y="95456"/>
                  <a:pt x="83470" y="97084"/>
                </a:cubicBezTo>
                <a:lnTo>
                  <a:pt x="91528" y="105142"/>
                </a:lnTo>
                <a:cubicBezTo>
                  <a:pt x="93156" y="106770"/>
                  <a:pt x="93156" y="109436"/>
                  <a:pt x="91528" y="111064"/>
                </a:cubicBezTo>
                <a:lnTo>
                  <a:pt x="83470" y="119122"/>
                </a:lnTo>
                <a:cubicBezTo>
                  <a:pt x="81842" y="120770"/>
                  <a:pt x="79176" y="120770"/>
                  <a:pt x="77549" y="119122"/>
                </a:cubicBezTo>
                <a:close/>
                <a:moveTo>
                  <a:pt x="107359" y="126915"/>
                </a:moveTo>
                <a:lnTo>
                  <a:pt x="99322" y="134994"/>
                </a:lnTo>
                <a:cubicBezTo>
                  <a:pt x="97673" y="136621"/>
                  <a:pt x="95008" y="136621"/>
                  <a:pt x="93380" y="134994"/>
                </a:cubicBezTo>
                <a:lnTo>
                  <a:pt x="85322" y="126936"/>
                </a:lnTo>
                <a:cubicBezTo>
                  <a:pt x="83694" y="125287"/>
                  <a:pt x="83694" y="122642"/>
                  <a:pt x="85322" y="120994"/>
                </a:cubicBezTo>
                <a:lnTo>
                  <a:pt x="93380" y="112936"/>
                </a:lnTo>
                <a:cubicBezTo>
                  <a:pt x="95008" y="111308"/>
                  <a:pt x="97673" y="111308"/>
                  <a:pt x="99322" y="112936"/>
                </a:cubicBezTo>
                <a:lnTo>
                  <a:pt x="107359" y="120994"/>
                </a:lnTo>
                <a:cubicBezTo>
                  <a:pt x="109007" y="122622"/>
                  <a:pt x="109007" y="125287"/>
                  <a:pt x="107359" y="126915"/>
                </a:cubicBezTo>
                <a:close/>
                <a:moveTo>
                  <a:pt x="108784" y="119122"/>
                </a:moveTo>
                <a:lnTo>
                  <a:pt x="100746" y="111084"/>
                </a:lnTo>
                <a:cubicBezTo>
                  <a:pt x="99098" y="109436"/>
                  <a:pt x="99098" y="106770"/>
                  <a:pt x="100746" y="105142"/>
                </a:cubicBezTo>
                <a:lnTo>
                  <a:pt x="108784" y="97084"/>
                </a:lnTo>
                <a:cubicBezTo>
                  <a:pt x="110412" y="95456"/>
                  <a:pt x="113077" y="95456"/>
                  <a:pt x="114725" y="97084"/>
                </a:cubicBezTo>
                <a:lnTo>
                  <a:pt x="122783" y="105142"/>
                </a:lnTo>
                <a:cubicBezTo>
                  <a:pt x="124411" y="106790"/>
                  <a:pt x="124411" y="109436"/>
                  <a:pt x="122783" y="111084"/>
                </a:cubicBezTo>
                <a:lnTo>
                  <a:pt x="114725" y="119122"/>
                </a:lnTo>
                <a:cubicBezTo>
                  <a:pt x="113077" y="120770"/>
                  <a:pt x="110432" y="120770"/>
                  <a:pt x="108784" y="119122"/>
                </a:cubicBezTo>
                <a:close/>
                <a:moveTo>
                  <a:pt x="138615" y="126915"/>
                </a:moveTo>
                <a:lnTo>
                  <a:pt x="130557" y="134994"/>
                </a:lnTo>
                <a:cubicBezTo>
                  <a:pt x="128929" y="136621"/>
                  <a:pt x="126263" y="136621"/>
                  <a:pt x="124635" y="134994"/>
                </a:cubicBezTo>
                <a:lnTo>
                  <a:pt x="116577" y="126936"/>
                </a:lnTo>
                <a:cubicBezTo>
                  <a:pt x="114949" y="125287"/>
                  <a:pt x="114949" y="122642"/>
                  <a:pt x="116577" y="120994"/>
                </a:cubicBezTo>
                <a:lnTo>
                  <a:pt x="124635" y="112936"/>
                </a:lnTo>
                <a:cubicBezTo>
                  <a:pt x="126263" y="111308"/>
                  <a:pt x="128929" y="111308"/>
                  <a:pt x="130557" y="112936"/>
                </a:cubicBezTo>
                <a:lnTo>
                  <a:pt x="138615" y="120994"/>
                </a:lnTo>
                <a:cubicBezTo>
                  <a:pt x="140243" y="122622"/>
                  <a:pt x="140243" y="125287"/>
                  <a:pt x="138615" y="126915"/>
                </a:cubicBezTo>
                <a:close/>
                <a:moveTo>
                  <a:pt x="140039" y="119122"/>
                </a:moveTo>
                <a:lnTo>
                  <a:pt x="132001" y="111084"/>
                </a:lnTo>
                <a:cubicBezTo>
                  <a:pt x="130353" y="109436"/>
                  <a:pt x="130353" y="106770"/>
                  <a:pt x="132001" y="105142"/>
                </a:cubicBezTo>
                <a:lnTo>
                  <a:pt x="140039" y="97084"/>
                </a:lnTo>
                <a:cubicBezTo>
                  <a:pt x="141687" y="95456"/>
                  <a:pt x="144333" y="95456"/>
                  <a:pt x="145981" y="97084"/>
                </a:cubicBezTo>
                <a:lnTo>
                  <a:pt x="154039" y="105142"/>
                </a:lnTo>
                <a:cubicBezTo>
                  <a:pt x="155667" y="106770"/>
                  <a:pt x="155667" y="109436"/>
                  <a:pt x="154039" y="111064"/>
                </a:cubicBezTo>
                <a:lnTo>
                  <a:pt x="145981" y="119122"/>
                </a:lnTo>
                <a:cubicBezTo>
                  <a:pt x="144333" y="120770"/>
                  <a:pt x="141687" y="120770"/>
                  <a:pt x="140039" y="119122"/>
                </a:cubicBezTo>
                <a:close/>
                <a:moveTo>
                  <a:pt x="169870" y="126915"/>
                </a:moveTo>
                <a:lnTo>
                  <a:pt x="161812" y="134994"/>
                </a:lnTo>
                <a:cubicBezTo>
                  <a:pt x="160184" y="136621"/>
                  <a:pt x="157518" y="136621"/>
                  <a:pt x="155891" y="134994"/>
                </a:cubicBezTo>
                <a:lnTo>
                  <a:pt x="147833" y="126936"/>
                </a:lnTo>
                <a:cubicBezTo>
                  <a:pt x="146205" y="125287"/>
                  <a:pt x="146205" y="122642"/>
                  <a:pt x="147833" y="120994"/>
                </a:cubicBezTo>
                <a:lnTo>
                  <a:pt x="155891" y="112936"/>
                </a:lnTo>
                <a:cubicBezTo>
                  <a:pt x="157518" y="111308"/>
                  <a:pt x="160184" y="111308"/>
                  <a:pt x="161812" y="112936"/>
                </a:cubicBezTo>
                <a:lnTo>
                  <a:pt x="169870" y="120994"/>
                </a:lnTo>
                <a:cubicBezTo>
                  <a:pt x="171498" y="122622"/>
                  <a:pt x="171498" y="125287"/>
                  <a:pt x="169870" y="126915"/>
                </a:cubicBezTo>
                <a:close/>
                <a:moveTo>
                  <a:pt x="171294" y="119122"/>
                </a:moveTo>
                <a:lnTo>
                  <a:pt x="163236" y="111084"/>
                </a:lnTo>
                <a:cubicBezTo>
                  <a:pt x="161609" y="109436"/>
                  <a:pt x="161609" y="106770"/>
                  <a:pt x="163236" y="105142"/>
                </a:cubicBezTo>
                <a:lnTo>
                  <a:pt x="171294" y="97084"/>
                </a:lnTo>
                <a:cubicBezTo>
                  <a:pt x="172943" y="95456"/>
                  <a:pt x="175588" y="95456"/>
                  <a:pt x="177236" y="97084"/>
                </a:cubicBezTo>
                <a:lnTo>
                  <a:pt x="185294" y="105142"/>
                </a:lnTo>
                <a:cubicBezTo>
                  <a:pt x="186922" y="106770"/>
                  <a:pt x="186922" y="109436"/>
                  <a:pt x="185294" y="111064"/>
                </a:cubicBezTo>
                <a:lnTo>
                  <a:pt x="177236" y="119122"/>
                </a:lnTo>
                <a:cubicBezTo>
                  <a:pt x="175588" y="120770"/>
                  <a:pt x="172943" y="120770"/>
                  <a:pt x="171294" y="119122"/>
                </a:cubicBezTo>
                <a:close/>
                <a:moveTo>
                  <a:pt x="201125" y="126915"/>
                </a:moveTo>
                <a:lnTo>
                  <a:pt x="193067" y="134994"/>
                </a:lnTo>
                <a:cubicBezTo>
                  <a:pt x="191440" y="136621"/>
                  <a:pt x="188774" y="136621"/>
                  <a:pt x="187146" y="134994"/>
                </a:cubicBezTo>
                <a:lnTo>
                  <a:pt x="179088" y="126936"/>
                </a:lnTo>
                <a:cubicBezTo>
                  <a:pt x="177440" y="125287"/>
                  <a:pt x="177440" y="122642"/>
                  <a:pt x="179088" y="120994"/>
                </a:cubicBezTo>
                <a:lnTo>
                  <a:pt x="187146" y="112936"/>
                </a:lnTo>
                <a:cubicBezTo>
                  <a:pt x="188774" y="111308"/>
                  <a:pt x="191440" y="111308"/>
                  <a:pt x="193067" y="112936"/>
                </a:cubicBezTo>
                <a:lnTo>
                  <a:pt x="201125" y="120994"/>
                </a:lnTo>
                <a:cubicBezTo>
                  <a:pt x="202753" y="122622"/>
                  <a:pt x="202753" y="125287"/>
                  <a:pt x="201125" y="126915"/>
                </a:cubicBezTo>
                <a:close/>
                <a:moveTo>
                  <a:pt x="202550" y="119122"/>
                </a:moveTo>
                <a:lnTo>
                  <a:pt x="194512" y="111084"/>
                </a:lnTo>
                <a:cubicBezTo>
                  <a:pt x="192864" y="109436"/>
                  <a:pt x="192864" y="106770"/>
                  <a:pt x="194512" y="105142"/>
                </a:cubicBezTo>
                <a:lnTo>
                  <a:pt x="202550" y="97084"/>
                </a:lnTo>
                <a:cubicBezTo>
                  <a:pt x="204198" y="95436"/>
                  <a:pt x="206843" y="95436"/>
                  <a:pt x="208492" y="97084"/>
                </a:cubicBezTo>
                <a:lnTo>
                  <a:pt x="216550" y="105142"/>
                </a:lnTo>
                <a:cubicBezTo>
                  <a:pt x="218178" y="106770"/>
                  <a:pt x="218178" y="109436"/>
                  <a:pt x="216550" y="111064"/>
                </a:cubicBezTo>
                <a:lnTo>
                  <a:pt x="208492" y="119122"/>
                </a:lnTo>
                <a:cubicBezTo>
                  <a:pt x="206843" y="120770"/>
                  <a:pt x="204198" y="120770"/>
                  <a:pt x="202550" y="119122"/>
                </a:cubicBezTo>
                <a:close/>
                <a:moveTo>
                  <a:pt x="232381" y="126915"/>
                </a:moveTo>
                <a:lnTo>
                  <a:pt x="224323" y="134994"/>
                </a:lnTo>
                <a:cubicBezTo>
                  <a:pt x="222695" y="136621"/>
                  <a:pt x="220029" y="136621"/>
                  <a:pt x="218401" y="134994"/>
                </a:cubicBezTo>
                <a:lnTo>
                  <a:pt x="210343" y="126936"/>
                </a:lnTo>
                <a:cubicBezTo>
                  <a:pt x="208695" y="125287"/>
                  <a:pt x="208695" y="122642"/>
                  <a:pt x="210343" y="120994"/>
                </a:cubicBezTo>
                <a:lnTo>
                  <a:pt x="218401" y="112936"/>
                </a:lnTo>
                <a:cubicBezTo>
                  <a:pt x="220029" y="111308"/>
                  <a:pt x="222695" y="111308"/>
                  <a:pt x="224323" y="112936"/>
                </a:cubicBezTo>
                <a:lnTo>
                  <a:pt x="232381" y="120994"/>
                </a:lnTo>
                <a:cubicBezTo>
                  <a:pt x="234009" y="122622"/>
                  <a:pt x="234009" y="125287"/>
                  <a:pt x="232381" y="126915"/>
                </a:cubicBezTo>
                <a:close/>
                <a:moveTo>
                  <a:pt x="232381" y="95660"/>
                </a:moveTo>
                <a:lnTo>
                  <a:pt x="224323" y="103718"/>
                </a:lnTo>
                <a:cubicBezTo>
                  <a:pt x="222695" y="105346"/>
                  <a:pt x="220029" y="105346"/>
                  <a:pt x="218401" y="103718"/>
                </a:cubicBezTo>
                <a:lnTo>
                  <a:pt x="210343" y="95660"/>
                </a:lnTo>
                <a:cubicBezTo>
                  <a:pt x="208695" y="94032"/>
                  <a:pt x="208695" y="91366"/>
                  <a:pt x="210343" y="89738"/>
                </a:cubicBezTo>
                <a:lnTo>
                  <a:pt x="218401" y="81680"/>
                </a:lnTo>
                <a:cubicBezTo>
                  <a:pt x="220029" y="80032"/>
                  <a:pt x="222695" y="80032"/>
                  <a:pt x="224323" y="81680"/>
                </a:cubicBezTo>
                <a:lnTo>
                  <a:pt x="232381" y="89738"/>
                </a:lnTo>
                <a:cubicBezTo>
                  <a:pt x="234009" y="91366"/>
                  <a:pt x="234009" y="94032"/>
                  <a:pt x="232381" y="95660"/>
                </a:cubicBezTo>
                <a:close/>
                <a:moveTo>
                  <a:pt x="232381" y="64404"/>
                </a:moveTo>
                <a:lnTo>
                  <a:pt x="224323" y="72462"/>
                </a:lnTo>
                <a:cubicBezTo>
                  <a:pt x="222695" y="74111"/>
                  <a:pt x="220029" y="74111"/>
                  <a:pt x="218401" y="72462"/>
                </a:cubicBezTo>
                <a:lnTo>
                  <a:pt x="210343" y="64404"/>
                </a:lnTo>
                <a:cubicBezTo>
                  <a:pt x="208695" y="62776"/>
                  <a:pt x="208695" y="60111"/>
                  <a:pt x="210343" y="58483"/>
                </a:cubicBezTo>
                <a:lnTo>
                  <a:pt x="218401" y="50425"/>
                </a:lnTo>
                <a:cubicBezTo>
                  <a:pt x="220029" y="48777"/>
                  <a:pt x="222695" y="48777"/>
                  <a:pt x="224323" y="50425"/>
                </a:cubicBezTo>
                <a:lnTo>
                  <a:pt x="232381" y="58483"/>
                </a:lnTo>
                <a:cubicBezTo>
                  <a:pt x="234009" y="60111"/>
                  <a:pt x="234009" y="62776"/>
                  <a:pt x="232381" y="64404"/>
                </a:cubicBezTo>
                <a:close/>
                <a:moveTo>
                  <a:pt x="232381" y="33149"/>
                </a:moveTo>
                <a:lnTo>
                  <a:pt x="224323" y="41207"/>
                </a:lnTo>
                <a:cubicBezTo>
                  <a:pt x="222695" y="42855"/>
                  <a:pt x="220029" y="42855"/>
                  <a:pt x="218401" y="41207"/>
                </a:cubicBezTo>
                <a:lnTo>
                  <a:pt x="210343" y="33149"/>
                </a:lnTo>
                <a:cubicBezTo>
                  <a:pt x="208695" y="31521"/>
                  <a:pt x="208695" y="28855"/>
                  <a:pt x="210343" y="27227"/>
                </a:cubicBezTo>
                <a:lnTo>
                  <a:pt x="218401" y="19169"/>
                </a:lnTo>
                <a:cubicBezTo>
                  <a:pt x="220029" y="17541"/>
                  <a:pt x="222695" y="17541"/>
                  <a:pt x="224323" y="19169"/>
                </a:cubicBezTo>
                <a:lnTo>
                  <a:pt x="232381" y="27227"/>
                </a:lnTo>
                <a:cubicBezTo>
                  <a:pt x="234029" y="28855"/>
                  <a:pt x="234029" y="31521"/>
                  <a:pt x="232381" y="33149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miter lim="20348"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5" name="Google Shape;295;p24"/>
          <p:cNvSpPr/>
          <p:nvPr/>
        </p:nvSpPr>
        <p:spPr>
          <a:xfrm flipH="1">
            <a:off x="7180263" y="157163"/>
            <a:ext cx="382587" cy="382587"/>
          </a:xfrm>
          <a:custGeom>
            <a:avLst/>
            <a:gdLst/>
            <a:ahLst/>
            <a:cxnLst/>
            <a:rect l="l" t="t" r="r" b="b"/>
            <a:pathLst>
              <a:path w="10664" h="10663" extrusionOk="0">
                <a:moveTo>
                  <a:pt x="692" y="4070"/>
                </a:moveTo>
                <a:lnTo>
                  <a:pt x="4091" y="692"/>
                </a:lnTo>
                <a:cubicBezTo>
                  <a:pt x="4782" y="0"/>
                  <a:pt x="5881" y="0"/>
                  <a:pt x="6573" y="692"/>
                </a:cubicBezTo>
                <a:lnTo>
                  <a:pt x="9971" y="4070"/>
                </a:lnTo>
                <a:cubicBezTo>
                  <a:pt x="10663" y="4762"/>
                  <a:pt x="10663" y="5881"/>
                  <a:pt x="9971" y="6573"/>
                </a:cubicBezTo>
                <a:lnTo>
                  <a:pt x="6573" y="9971"/>
                </a:lnTo>
                <a:cubicBezTo>
                  <a:pt x="5881" y="10663"/>
                  <a:pt x="4782" y="10663"/>
                  <a:pt x="4091" y="9971"/>
                </a:cubicBezTo>
                <a:lnTo>
                  <a:pt x="692" y="6573"/>
                </a:lnTo>
                <a:cubicBezTo>
                  <a:pt x="0" y="5881"/>
                  <a:pt x="0" y="4762"/>
                  <a:pt x="692" y="407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96;p24"/>
          <p:cNvSpPr/>
          <p:nvPr/>
        </p:nvSpPr>
        <p:spPr>
          <a:xfrm rot="10800000" flipH="1">
            <a:off x="8551863" y="1366838"/>
            <a:ext cx="1327150" cy="1327150"/>
          </a:xfrm>
          <a:custGeom>
            <a:avLst/>
            <a:gdLst/>
            <a:ahLst/>
            <a:cxnLst/>
            <a:rect l="l" t="t" r="r" b="b"/>
            <a:pathLst>
              <a:path w="37056" h="37056" extrusionOk="0">
                <a:moveTo>
                  <a:pt x="34654" y="22852"/>
                </a:moveTo>
                <a:lnTo>
                  <a:pt x="22873" y="34654"/>
                </a:lnTo>
                <a:cubicBezTo>
                  <a:pt x="20472" y="37056"/>
                  <a:pt x="16585" y="37056"/>
                  <a:pt x="14184" y="34654"/>
                </a:cubicBezTo>
                <a:lnTo>
                  <a:pt x="2402" y="22852"/>
                </a:lnTo>
                <a:cubicBezTo>
                  <a:pt x="1" y="20471"/>
                  <a:pt x="1" y="16585"/>
                  <a:pt x="2402" y="14184"/>
                </a:cubicBezTo>
                <a:lnTo>
                  <a:pt x="14184" y="2402"/>
                </a:lnTo>
                <a:cubicBezTo>
                  <a:pt x="16585" y="1"/>
                  <a:pt x="20472" y="1"/>
                  <a:pt x="22873" y="2402"/>
                </a:cubicBezTo>
                <a:lnTo>
                  <a:pt x="34654" y="14184"/>
                </a:lnTo>
                <a:cubicBezTo>
                  <a:pt x="37056" y="16585"/>
                  <a:pt x="37056" y="20471"/>
                  <a:pt x="34654" y="22852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8;p25"/>
          <p:cNvSpPr>
            <a:spLocks noChangeArrowheads="1"/>
          </p:cNvSpPr>
          <p:nvPr/>
        </p:nvSpPr>
        <p:spPr bwMode="auto">
          <a:xfrm flipH="1">
            <a:off x="4881563" y="3257550"/>
            <a:ext cx="6943725" cy="6942138"/>
          </a:xfrm>
          <a:custGeom>
            <a:avLst/>
            <a:gdLst>
              <a:gd name="T0" fmla="*/ 0 w 193922"/>
              <a:gd name="T1" fmla="*/ 0 h 193924"/>
              <a:gd name="T2" fmla="*/ 193922 w 193922"/>
              <a:gd name="T3" fmla="*/ 193924 h 193924"/>
            </a:gdLst>
            <a:ahLst/>
            <a:cxnLst/>
            <a:rect l="T0" t="T1" r="T2" b="T3"/>
            <a:pathLst>
              <a:path w="193922" h="193924" extrusionOk="0">
                <a:moveTo>
                  <a:pt x="178905" y="124168"/>
                </a:moveTo>
                <a:lnTo>
                  <a:pt x="124167" y="178885"/>
                </a:lnTo>
                <a:cubicBezTo>
                  <a:pt x="109150" y="193923"/>
                  <a:pt x="84793" y="193923"/>
                  <a:pt x="69755" y="178885"/>
                </a:cubicBezTo>
                <a:lnTo>
                  <a:pt x="15038" y="124168"/>
                </a:lnTo>
                <a:cubicBezTo>
                  <a:pt x="0" y="109130"/>
                  <a:pt x="0" y="84773"/>
                  <a:pt x="15038" y="69735"/>
                </a:cubicBezTo>
                <a:lnTo>
                  <a:pt x="69755" y="15018"/>
                </a:lnTo>
                <a:cubicBezTo>
                  <a:pt x="84793" y="1"/>
                  <a:pt x="109150" y="1"/>
                  <a:pt x="124167" y="15018"/>
                </a:cubicBezTo>
                <a:lnTo>
                  <a:pt x="178905" y="69756"/>
                </a:lnTo>
                <a:cubicBezTo>
                  <a:pt x="193922" y="84773"/>
                  <a:pt x="193922" y="109130"/>
                  <a:pt x="178905" y="124168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tx2"/>
              </a:gs>
            </a:gsLst>
            <a:lin ang="0"/>
          </a:gra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3" name="Google Shape;299;p25"/>
          <p:cNvSpPr>
            <a:spLocks noChangeArrowheads="1"/>
          </p:cNvSpPr>
          <p:nvPr/>
        </p:nvSpPr>
        <p:spPr bwMode="auto">
          <a:xfrm flipH="1">
            <a:off x="-744538" y="-49213"/>
            <a:ext cx="2095501" cy="2093913"/>
          </a:xfrm>
          <a:custGeom>
            <a:avLst/>
            <a:gdLst>
              <a:gd name="T0" fmla="*/ 0 w 58503"/>
              <a:gd name="T1" fmla="*/ 0 h 58503"/>
              <a:gd name="T2" fmla="*/ 58503 w 58503"/>
              <a:gd name="T3" fmla="*/ 58503 h 58503"/>
            </a:gdLst>
            <a:ahLst/>
            <a:cxnLst/>
            <a:rect l="T0" t="T1" r="T2" b="T3"/>
            <a:pathLst>
              <a:path w="58503" h="58503" extrusionOk="0">
                <a:moveTo>
                  <a:pt x="53985" y="37462"/>
                </a:moveTo>
                <a:lnTo>
                  <a:pt x="37462" y="53985"/>
                </a:lnTo>
                <a:cubicBezTo>
                  <a:pt x="32924" y="58503"/>
                  <a:pt x="25578" y="58503"/>
                  <a:pt x="21061" y="53985"/>
                </a:cubicBezTo>
                <a:lnTo>
                  <a:pt x="4538" y="37462"/>
                </a:lnTo>
                <a:cubicBezTo>
                  <a:pt x="0" y="32925"/>
                  <a:pt x="0" y="25579"/>
                  <a:pt x="4538" y="21041"/>
                </a:cubicBezTo>
                <a:lnTo>
                  <a:pt x="21061" y="4538"/>
                </a:lnTo>
                <a:cubicBezTo>
                  <a:pt x="25578" y="0"/>
                  <a:pt x="32944" y="0"/>
                  <a:pt x="37462" y="4538"/>
                </a:cubicBezTo>
                <a:lnTo>
                  <a:pt x="53985" y="21041"/>
                </a:lnTo>
                <a:cubicBezTo>
                  <a:pt x="58502" y="25579"/>
                  <a:pt x="58502" y="32925"/>
                  <a:pt x="53985" y="37462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tx2"/>
              </a:gs>
            </a:gsLst>
            <a:lin ang="10800000"/>
          </a:gra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4" name="Google Shape;300;p25"/>
          <p:cNvSpPr>
            <a:spLocks noChangeArrowheads="1"/>
          </p:cNvSpPr>
          <p:nvPr/>
        </p:nvSpPr>
        <p:spPr bwMode="auto">
          <a:xfrm>
            <a:off x="-77788" y="-144463"/>
            <a:ext cx="9299576" cy="5432426"/>
          </a:xfrm>
          <a:custGeom>
            <a:avLst/>
            <a:gdLst>
              <a:gd name="T0" fmla="*/ 0 w 236777"/>
              <a:gd name="T1" fmla="*/ 0 h 138291"/>
              <a:gd name="T2" fmla="*/ 236777 w 236777"/>
              <a:gd name="T3" fmla="*/ 138291 h 138291"/>
            </a:gdLst>
            <a:ahLst/>
            <a:cxnLst/>
            <a:rect l="T0" t="T1" r="T2" b="T3"/>
            <a:pathLst>
              <a:path w="236777" h="138291" fill="none" extrusionOk="0">
                <a:moveTo>
                  <a:pt x="0" y="1"/>
                </a:moveTo>
                <a:lnTo>
                  <a:pt x="0" y="138290"/>
                </a:lnTo>
                <a:lnTo>
                  <a:pt x="236776" y="138290"/>
                </a:lnTo>
                <a:lnTo>
                  <a:pt x="236776" y="1"/>
                </a:lnTo>
                <a:close/>
                <a:moveTo>
                  <a:pt x="194512" y="11376"/>
                </a:moveTo>
                <a:lnTo>
                  <a:pt x="202550" y="3318"/>
                </a:lnTo>
                <a:cubicBezTo>
                  <a:pt x="204198" y="1690"/>
                  <a:pt x="206843" y="1690"/>
                  <a:pt x="208492" y="3318"/>
                </a:cubicBezTo>
                <a:lnTo>
                  <a:pt x="216550" y="11376"/>
                </a:lnTo>
                <a:cubicBezTo>
                  <a:pt x="218178" y="13024"/>
                  <a:pt x="218178" y="15669"/>
                  <a:pt x="216550" y="17318"/>
                </a:cubicBezTo>
                <a:lnTo>
                  <a:pt x="208492" y="25376"/>
                </a:lnTo>
                <a:cubicBezTo>
                  <a:pt x="206843" y="27003"/>
                  <a:pt x="204198" y="27003"/>
                  <a:pt x="202550" y="25376"/>
                </a:cubicBezTo>
                <a:lnTo>
                  <a:pt x="194512" y="17318"/>
                </a:lnTo>
                <a:cubicBezTo>
                  <a:pt x="192864" y="15669"/>
                  <a:pt x="192864" y="13024"/>
                  <a:pt x="194512" y="11376"/>
                </a:cubicBezTo>
                <a:close/>
                <a:moveTo>
                  <a:pt x="185294" y="48573"/>
                </a:moveTo>
                <a:lnTo>
                  <a:pt x="177236" y="56631"/>
                </a:lnTo>
                <a:cubicBezTo>
                  <a:pt x="175588" y="58259"/>
                  <a:pt x="172943" y="58259"/>
                  <a:pt x="171294" y="56631"/>
                </a:cubicBezTo>
                <a:lnTo>
                  <a:pt x="163236" y="48573"/>
                </a:lnTo>
                <a:cubicBezTo>
                  <a:pt x="161609" y="46925"/>
                  <a:pt x="161609" y="44279"/>
                  <a:pt x="163236" y="42631"/>
                </a:cubicBezTo>
                <a:lnTo>
                  <a:pt x="171294" y="34573"/>
                </a:lnTo>
                <a:cubicBezTo>
                  <a:pt x="172943" y="32945"/>
                  <a:pt x="175588" y="32945"/>
                  <a:pt x="177236" y="34573"/>
                </a:cubicBezTo>
                <a:lnTo>
                  <a:pt x="185294" y="42631"/>
                </a:lnTo>
                <a:cubicBezTo>
                  <a:pt x="186922" y="44279"/>
                  <a:pt x="186922" y="46925"/>
                  <a:pt x="185294" y="48573"/>
                </a:cubicBezTo>
                <a:close/>
                <a:moveTo>
                  <a:pt x="187146" y="50425"/>
                </a:moveTo>
                <a:cubicBezTo>
                  <a:pt x="188774" y="48777"/>
                  <a:pt x="191440" y="48777"/>
                  <a:pt x="193067" y="50425"/>
                </a:cubicBezTo>
                <a:lnTo>
                  <a:pt x="201125" y="58483"/>
                </a:lnTo>
                <a:cubicBezTo>
                  <a:pt x="202774" y="60111"/>
                  <a:pt x="202774" y="62776"/>
                  <a:pt x="201125" y="64404"/>
                </a:cubicBezTo>
                <a:lnTo>
                  <a:pt x="193067" y="72462"/>
                </a:lnTo>
                <a:cubicBezTo>
                  <a:pt x="191440" y="74111"/>
                  <a:pt x="188774" y="74111"/>
                  <a:pt x="187146" y="72462"/>
                </a:cubicBezTo>
                <a:lnTo>
                  <a:pt x="179088" y="64404"/>
                </a:lnTo>
                <a:cubicBezTo>
                  <a:pt x="177440" y="62776"/>
                  <a:pt x="177440" y="60111"/>
                  <a:pt x="179088" y="58483"/>
                </a:cubicBezTo>
                <a:close/>
                <a:moveTo>
                  <a:pt x="169870" y="58483"/>
                </a:moveTo>
                <a:cubicBezTo>
                  <a:pt x="171518" y="60111"/>
                  <a:pt x="171518" y="62776"/>
                  <a:pt x="169870" y="64404"/>
                </a:cubicBezTo>
                <a:lnTo>
                  <a:pt x="161812" y="72462"/>
                </a:lnTo>
                <a:cubicBezTo>
                  <a:pt x="160184" y="74111"/>
                  <a:pt x="157518" y="74111"/>
                  <a:pt x="155891" y="72462"/>
                </a:cubicBezTo>
                <a:lnTo>
                  <a:pt x="147833" y="64404"/>
                </a:lnTo>
                <a:cubicBezTo>
                  <a:pt x="146205" y="62776"/>
                  <a:pt x="146205" y="60111"/>
                  <a:pt x="147833" y="58483"/>
                </a:cubicBezTo>
                <a:lnTo>
                  <a:pt x="155891" y="50425"/>
                </a:lnTo>
                <a:cubicBezTo>
                  <a:pt x="157518" y="48777"/>
                  <a:pt x="160184" y="48777"/>
                  <a:pt x="161812" y="50425"/>
                </a:cubicBezTo>
                <a:close/>
                <a:moveTo>
                  <a:pt x="154039" y="48553"/>
                </a:moveTo>
                <a:lnTo>
                  <a:pt x="145981" y="56611"/>
                </a:lnTo>
                <a:cubicBezTo>
                  <a:pt x="144333" y="58259"/>
                  <a:pt x="141687" y="58259"/>
                  <a:pt x="140039" y="56611"/>
                </a:cubicBezTo>
                <a:lnTo>
                  <a:pt x="132001" y="48553"/>
                </a:lnTo>
                <a:cubicBezTo>
                  <a:pt x="130353" y="46925"/>
                  <a:pt x="130353" y="44259"/>
                  <a:pt x="132001" y="42631"/>
                </a:cubicBezTo>
                <a:lnTo>
                  <a:pt x="140039" y="34573"/>
                </a:lnTo>
                <a:cubicBezTo>
                  <a:pt x="141687" y="32925"/>
                  <a:pt x="144333" y="32925"/>
                  <a:pt x="145981" y="34573"/>
                </a:cubicBezTo>
                <a:lnTo>
                  <a:pt x="154039" y="42631"/>
                </a:lnTo>
                <a:cubicBezTo>
                  <a:pt x="155667" y="44259"/>
                  <a:pt x="155667" y="46925"/>
                  <a:pt x="154039" y="48573"/>
                </a:cubicBezTo>
                <a:close/>
                <a:moveTo>
                  <a:pt x="138615" y="58483"/>
                </a:moveTo>
                <a:cubicBezTo>
                  <a:pt x="140263" y="60111"/>
                  <a:pt x="140263" y="62776"/>
                  <a:pt x="138615" y="64404"/>
                </a:cubicBezTo>
                <a:lnTo>
                  <a:pt x="130557" y="72462"/>
                </a:lnTo>
                <a:cubicBezTo>
                  <a:pt x="128929" y="74111"/>
                  <a:pt x="126263" y="74111"/>
                  <a:pt x="124635" y="72462"/>
                </a:cubicBezTo>
                <a:lnTo>
                  <a:pt x="116577" y="64404"/>
                </a:lnTo>
                <a:cubicBezTo>
                  <a:pt x="114949" y="62776"/>
                  <a:pt x="114949" y="60111"/>
                  <a:pt x="116577" y="58483"/>
                </a:cubicBezTo>
                <a:lnTo>
                  <a:pt x="124635" y="50425"/>
                </a:lnTo>
                <a:cubicBezTo>
                  <a:pt x="126263" y="48777"/>
                  <a:pt x="128929" y="48777"/>
                  <a:pt x="130557" y="50425"/>
                </a:cubicBezTo>
                <a:close/>
                <a:moveTo>
                  <a:pt x="122783" y="48553"/>
                </a:moveTo>
                <a:lnTo>
                  <a:pt x="114725" y="56611"/>
                </a:lnTo>
                <a:cubicBezTo>
                  <a:pt x="113077" y="58259"/>
                  <a:pt x="110432" y="58259"/>
                  <a:pt x="108784" y="56611"/>
                </a:cubicBezTo>
                <a:lnTo>
                  <a:pt x="100746" y="48553"/>
                </a:lnTo>
                <a:cubicBezTo>
                  <a:pt x="99098" y="46925"/>
                  <a:pt x="99098" y="44259"/>
                  <a:pt x="100746" y="42631"/>
                </a:cubicBezTo>
                <a:lnTo>
                  <a:pt x="108784" y="34573"/>
                </a:lnTo>
                <a:cubicBezTo>
                  <a:pt x="110412" y="32945"/>
                  <a:pt x="113077" y="32945"/>
                  <a:pt x="114725" y="34573"/>
                </a:cubicBezTo>
                <a:lnTo>
                  <a:pt x="122783" y="42631"/>
                </a:lnTo>
                <a:cubicBezTo>
                  <a:pt x="124411" y="44279"/>
                  <a:pt x="124411" y="46925"/>
                  <a:pt x="122783" y="48573"/>
                </a:cubicBezTo>
                <a:close/>
                <a:moveTo>
                  <a:pt x="107359" y="58483"/>
                </a:moveTo>
                <a:cubicBezTo>
                  <a:pt x="109007" y="60111"/>
                  <a:pt x="109007" y="62776"/>
                  <a:pt x="107359" y="64404"/>
                </a:cubicBezTo>
                <a:lnTo>
                  <a:pt x="99301" y="72462"/>
                </a:lnTo>
                <a:cubicBezTo>
                  <a:pt x="97673" y="74111"/>
                  <a:pt x="95008" y="74111"/>
                  <a:pt x="93380" y="72462"/>
                </a:cubicBezTo>
                <a:lnTo>
                  <a:pt x="85322" y="64404"/>
                </a:lnTo>
                <a:cubicBezTo>
                  <a:pt x="83694" y="62776"/>
                  <a:pt x="83694" y="60111"/>
                  <a:pt x="85322" y="58483"/>
                </a:cubicBezTo>
                <a:lnTo>
                  <a:pt x="93380" y="50425"/>
                </a:lnTo>
                <a:cubicBezTo>
                  <a:pt x="95008" y="48777"/>
                  <a:pt x="97673" y="48777"/>
                  <a:pt x="99301" y="50425"/>
                </a:cubicBezTo>
                <a:close/>
                <a:moveTo>
                  <a:pt x="91528" y="48553"/>
                </a:moveTo>
                <a:lnTo>
                  <a:pt x="83470" y="56611"/>
                </a:lnTo>
                <a:cubicBezTo>
                  <a:pt x="81842" y="58259"/>
                  <a:pt x="79176" y="58259"/>
                  <a:pt x="77549" y="56611"/>
                </a:cubicBezTo>
                <a:lnTo>
                  <a:pt x="69491" y="48553"/>
                </a:lnTo>
                <a:cubicBezTo>
                  <a:pt x="67842" y="46925"/>
                  <a:pt x="67842" y="44259"/>
                  <a:pt x="69491" y="42631"/>
                </a:cubicBezTo>
                <a:lnTo>
                  <a:pt x="77549" y="34573"/>
                </a:lnTo>
                <a:cubicBezTo>
                  <a:pt x="79176" y="32925"/>
                  <a:pt x="81842" y="32925"/>
                  <a:pt x="83470" y="34573"/>
                </a:cubicBezTo>
                <a:lnTo>
                  <a:pt x="91528" y="42631"/>
                </a:lnTo>
                <a:cubicBezTo>
                  <a:pt x="93176" y="44259"/>
                  <a:pt x="93176" y="46925"/>
                  <a:pt x="91528" y="48573"/>
                </a:cubicBezTo>
                <a:close/>
                <a:moveTo>
                  <a:pt x="76104" y="58483"/>
                </a:moveTo>
                <a:cubicBezTo>
                  <a:pt x="77752" y="60111"/>
                  <a:pt x="77752" y="62776"/>
                  <a:pt x="76104" y="64404"/>
                </a:cubicBezTo>
                <a:lnTo>
                  <a:pt x="68046" y="72462"/>
                </a:lnTo>
                <a:cubicBezTo>
                  <a:pt x="66418" y="74111"/>
                  <a:pt x="63752" y="74111"/>
                  <a:pt x="62124" y="72462"/>
                </a:cubicBezTo>
                <a:lnTo>
                  <a:pt x="54066" y="64404"/>
                </a:lnTo>
                <a:cubicBezTo>
                  <a:pt x="52438" y="62776"/>
                  <a:pt x="52438" y="60111"/>
                  <a:pt x="54066" y="58483"/>
                </a:cubicBezTo>
                <a:lnTo>
                  <a:pt x="62124" y="50425"/>
                </a:lnTo>
                <a:cubicBezTo>
                  <a:pt x="63752" y="48777"/>
                  <a:pt x="66418" y="48777"/>
                  <a:pt x="68066" y="50425"/>
                </a:cubicBezTo>
                <a:close/>
                <a:moveTo>
                  <a:pt x="60273" y="48553"/>
                </a:moveTo>
                <a:lnTo>
                  <a:pt x="52215" y="56611"/>
                </a:lnTo>
                <a:cubicBezTo>
                  <a:pt x="50587" y="58259"/>
                  <a:pt x="47921" y="58259"/>
                  <a:pt x="46273" y="56611"/>
                </a:cubicBezTo>
                <a:lnTo>
                  <a:pt x="38235" y="48553"/>
                </a:lnTo>
                <a:cubicBezTo>
                  <a:pt x="36587" y="46925"/>
                  <a:pt x="36587" y="44259"/>
                  <a:pt x="38235" y="42631"/>
                </a:cubicBezTo>
                <a:lnTo>
                  <a:pt x="46273" y="34573"/>
                </a:lnTo>
                <a:cubicBezTo>
                  <a:pt x="47921" y="32925"/>
                  <a:pt x="50587" y="32925"/>
                  <a:pt x="52215" y="34573"/>
                </a:cubicBezTo>
                <a:lnTo>
                  <a:pt x="60273" y="42631"/>
                </a:lnTo>
                <a:cubicBezTo>
                  <a:pt x="61921" y="44259"/>
                  <a:pt x="61921" y="46925"/>
                  <a:pt x="60273" y="48573"/>
                </a:cubicBezTo>
                <a:close/>
                <a:moveTo>
                  <a:pt x="44848" y="58483"/>
                </a:moveTo>
                <a:cubicBezTo>
                  <a:pt x="46497" y="60111"/>
                  <a:pt x="46497" y="62776"/>
                  <a:pt x="44848" y="64404"/>
                </a:cubicBezTo>
                <a:lnTo>
                  <a:pt x="36811" y="72462"/>
                </a:lnTo>
                <a:cubicBezTo>
                  <a:pt x="35163" y="74111"/>
                  <a:pt x="32497" y="74111"/>
                  <a:pt x="30869" y="72462"/>
                </a:cubicBezTo>
                <a:lnTo>
                  <a:pt x="22811" y="64404"/>
                </a:lnTo>
                <a:cubicBezTo>
                  <a:pt x="21183" y="62776"/>
                  <a:pt x="21183" y="60111"/>
                  <a:pt x="22811" y="58483"/>
                </a:cubicBezTo>
                <a:lnTo>
                  <a:pt x="30869" y="50425"/>
                </a:lnTo>
                <a:cubicBezTo>
                  <a:pt x="32497" y="48777"/>
                  <a:pt x="35163" y="48777"/>
                  <a:pt x="36790" y="50425"/>
                </a:cubicBezTo>
                <a:close/>
                <a:moveTo>
                  <a:pt x="36811" y="81680"/>
                </a:moveTo>
                <a:lnTo>
                  <a:pt x="44848" y="89738"/>
                </a:lnTo>
                <a:cubicBezTo>
                  <a:pt x="46497" y="91366"/>
                  <a:pt x="46497" y="94032"/>
                  <a:pt x="44848" y="95660"/>
                </a:cubicBezTo>
                <a:lnTo>
                  <a:pt x="36811" y="103718"/>
                </a:lnTo>
                <a:cubicBezTo>
                  <a:pt x="35163" y="105346"/>
                  <a:pt x="32497" y="105346"/>
                  <a:pt x="30869" y="103718"/>
                </a:cubicBezTo>
                <a:lnTo>
                  <a:pt x="22811" y="95660"/>
                </a:lnTo>
                <a:cubicBezTo>
                  <a:pt x="21183" y="94032"/>
                  <a:pt x="21183" y="91366"/>
                  <a:pt x="22811" y="89738"/>
                </a:cubicBezTo>
                <a:lnTo>
                  <a:pt x="30869" y="81680"/>
                </a:lnTo>
                <a:cubicBezTo>
                  <a:pt x="32497" y="80032"/>
                  <a:pt x="35163" y="80032"/>
                  <a:pt x="36811" y="81680"/>
                </a:cubicBezTo>
                <a:close/>
                <a:moveTo>
                  <a:pt x="38235" y="79828"/>
                </a:moveTo>
                <a:cubicBezTo>
                  <a:pt x="36587" y="78180"/>
                  <a:pt x="36587" y="75535"/>
                  <a:pt x="38235" y="73887"/>
                </a:cubicBezTo>
                <a:lnTo>
                  <a:pt x="46273" y="65829"/>
                </a:lnTo>
                <a:cubicBezTo>
                  <a:pt x="47921" y="64201"/>
                  <a:pt x="50566" y="64201"/>
                  <a:pt x="52215" y="65829"/>
                </a:cubicBezTo>
                <a:lnTo>
                  <a:pt x="60273" y="73887"/>
                </a:lnTo>
                <a:cubicBezTo>
                  <a:pt x="61901" y="75535"/>
                  <a:pt x="61901" y="78180"/>
                  <a:pt x="60273" y="79828"/>
                </a:cubicBezTo>
                <a:lnTo>
                  <a:pt x="52215" y="87887"/>
                </a:lnTo>
                <a:cubicBezTo>
                  <a:pt x="50587" y="89514"/>
                  <a:pt x="47921" y="89514"/>
                  <a:pt x="46293" y="87887"/>
                </a:cubicBezTo>
                <a:close/>
                <a:moveTo>
                  <a:pt x="54066" y="89738"/>
                </a:moveTo>
                <a:lnTo>
                  <a:pt x="62124" y="81680"/>
                </a:lnTo>
                <a:cubicBezTo>
                  <a:pt x="63752" y="80032"/>
                  <a:pt x="66418" y="80032"/>
                  <a:pt x="68046" y="81680"/>
                </a:cubicBezTo>
                <a:lnTo>
                  <a:pt x="76104" y="89738"/>
                </a:lnTo>
                <a:cubicBezTo>
                  <a:pt x="77752" y="91366"/>
                  <a:pt x="77752" y="94032"/>
                  <a:pt x="76104" y="95660"/>
                </a:cubicBezTo>
                <a:lnTo>
                  <a:pt x="68046" y="103718"/>
                </a:lnTo>
                <a:cubicBezTo>
                  <a:pt x="66418" y="105346"/>
                  <a:pt x="63752" y="105346"/>
                  <a:pt x="62124" y="103718"/>
                </a:cubicBezTo>
                <a:lnTo>
                  <a:pt x="54066" y="95660"/>
                </a:lnTo>
                <a:cubicBezTo>
                  <a:pt x="52438" y="94032"/>
                  <a:pt x="52438" y="91366"/>
                  <a:pt x="54066" y="89738"/>
                </a:cubicBezTo>
                <a:close/>
                <a:moveTo>
                  <a:pt x="69491" y="79828"/>
                </a:moveTo>
                <a:cubicBezTo>
                  <a:pt x="67842" y="78180"/>
                  <a:pt x="67842" y="75535"/>
                  <a:pt x="69491" y="73887"/>
                </a:cubicBezTo>
                <a:lnTo>
                  <a:pt x="77528" y="65829"/>
                </a:lnTo>
                <a:cubicBezTo>
                  <a:pt x="79176" y="64201"/>
                  <a:pt x="81822" y="64201"/>
                  <a:pt x="83470" y="65829"/>
                </a:cubicBezTo>
                <a:lnTo>
                  <a:pt x="91528" y="73887"/>
                </a:lnTo>
                <a:cubicBezTo>
                  <a:pt x="93156" y="75535"/>
                  <a:pt x="93156" y="78180"/>
                  <a:pt x="91528" y="79828"/>
                </a:cubicBezTo>
                <a:lnTo>
                  <a:pt x="83470" y="87887"/>
                </a:lnTo>
                <a:cubicBezTo>
                  <a:pt x="81842" y="89514"/>
                  <a:pt x="79176" y="89514"/>
                  <a:pt x="77549" y="87887"/>
                </a:cubicBezTo>
                <a:close/>
                <a:moveTo>
                  <a:pt x="85322" y="89738"/>
                </a:moveTo>
                <a:lnTo>
                  <a:pt x="93380" y="81680"/>
                </a:lnTo>
                <a:cubicBezTo>
                  <a:pt x="95008" y="80032"/>
                  <a:pt x="97673" y="80032"/>
                  <a:pt x="99301" y="81680"/>
                </a:cubicBezTo>
                <a:lnTo>
                  <a:pt x="107359" y="89738"/>
                </a:lnTo>
                <a:cubicBezTo>
                  <a:pt x="109007" y="91366"/>
                  <a:pt x="109007" y="94032"/>
                  <a:pt x="107359" y="95660"/>
                </a:cubicBezTo>
                <a:lnTo>
                  <a:pt x="99301" y="103718"/>
                </a:lnTo>
                <a:cubicBezTo>
                  <a:pt x="97673" y="105346"/>
                  <a:pt x="95008" y="105346"/>
                  <a:pt x="93380" y="103718"/>
                </a:cubicBezTo>
                <a:lnTo>
                  <a:pt x="85322" y="95660"/>
                </a:lnTo>
                <a:cubicBezTo>
                  <a:pt x="83694" y="94032"/>
                  <a:pt x="83694" y="91366"/>
                  <a:pt x="85322" y="89738"/>
                </a:cubicBezTo>
                <a:close/>
                <a:moveTo>
                  <a:pt x="100746" y="79828"/>
                </a:moveTo>
                <a:cubicBezTo>
                  <a:pt x="99098" y="78180"/>
                  <a:pt x="99098" y="75535"/>
                  <a:pt x="100746" y="73887"/>
                </a:cubicBezTo>
                <a:lnTo>
                  <a:pt x="108784" y="65829"/>
                </a:lnTo>
                <a:cubicBezTo>
                  <a:pt x="110412" y="64201"/>
                  <a:pt x="113077" y="64201"/>
                  <a:pt x="114725" y="65829"/>
                </a:cubicBezTo>
                <a:lnTo>
                  <a:pt x="122783" y="73887"/>
                </a:lnTo>
                <a:cubicBezTo>
                  <a:pt x="124411" y="75535"/>
                  <a:pt x="124411" y="78180"/>
                  <a:pt x="122783" y="79828"/>
                </a:cubicBezTo>
                <a:lnTo>
                  <a:pt x="114725" y="87887"/>
                </a:lnTo>
                <a:cubicBezTo>
                  <a:pt x="113077" y="89514"/>
                  <a:pt x="110432" y="89514"/>
                  <a:pt x="108784" y="87887"/>
                </a:cubicBezTo>
                <a:close/>
                <a:moveTo>
                  <a:pt x="116577" y="89738"/>
                </a:moveTo>
                <a:lnTo>
                  <a:pt x="124635" y="81680"/>
                </a:lnTo>
                <a:cubicBezTo>
                  <a:pt x="126263" y="80032"/>
                  <a:pt x="128929" y="80032"/>
                  <a:pt x="130557" y="81680"/>
                </a:cubicBezTo>
                <a:lnTo>
                  <a:pt x="138615" y="89738"/>
                </a:lnTo>
                <a:cubicBezTo>
                  <a:pt x="140263" y="91366"/>
                  <a:pt x="140263" y="94032"/>
                  <a:pt x="138615" y="95660"/>
                </a:cubicBezTo>
                <a:lnTo>
                  <a:pt x="130557" y="103718"/>
                </a:lnTo>
                <a:cubicBezTo>
                  <a:pt x="128929" y="105346"/>
                  <a:pt x="126263" y="105346"/>
                  <a:pt x="124635" y="103718"/>
                </a:cubicBezTo>
                <a:lnTo>
                  <a:pt x="116577" y="95660"/>
                </a:lnTo>
                <a:cubicBezTo>
                  <a:pt x="114929" y="94032"/>
                  <a:pt x="114929" y="91366"/>
                  <a:pt x="116577" y="89738"/>
                </a:cubicBezTo>
                <a:close/>
                <a:moveTo>
                  <a:pt x="131981" y="79828"/>
                </a:moveTo>
                <a:cubicBezTo>
                  <a:pt x="130353" y="78180"/>
                  <a:pt x="130353" y="75535"/>
                  <a:pt x="131981" y="73887"/>
                </a:cubicBezTo>
                <a:lnTo>
                  <a:pt x="140039" y="65829"/>
                </a:lnTo>
                <a:cubicBezTo>
                  <a:pt x="141687" y="64201"/>
                  <a:pt x="144333" y="64201"/>
                  <a:pt x="145981" y="65829"/>
                </a:cubicBezTo>
                <a:lnTo>
                  <a:pt x="154039" y="73887"/>
                </a:lnTo>
                <a:cubicBezTo>
                  <a:pt x="155667" y="75535"/>
                  <a:pt x="155667" y="78180"/>
                  <a:pt x="154039" y="79828"/>
                </a:cubicBezTo>
                <a:lnTo>
                  <a:pt x="145981" y="87887"/>
                </a:lnTo>
                <a:cubicBezTo>
                  <a:pt x="144333" y="89514"/>
                  <a:pt x="141687" y="89514"/>
                  <a:pt x="140039" y="87887"/>
                </a:cubicBezTo>
                <a:close/>
                <a:moveTo>
                  <a:pt x="147833" y="89738"/>
                </a:moveTo>
                <a:lnTo>
                  <a:pt x="155891" y="81680"/>
                </a:lnTo>
                <a:cubicBezTo>
                  <a:pt x="157518" y="80032"/>
                  <a:pt x="160184" y="80032"/>
                  <a:pt x="161812" y="81680"/>
                </a:cubicBezTo>
                <a:lnTo>
                  <a:pt x="169870" y="89738"/>
                </a:lnTo>
                <a:cubicBezTo>
                  <a:pt x="171498" y="91366"/>
                  <a:pt x="171498" y="94032"/>
                  <a:pt x="169870" y="95660"/>
                </a:cubicBezTo>
                <a:lnTo>
                  <a:pt x="161812" y="103718"/>
                </a:lnTo>
                <a:cubicBezTo>
                  <a:pt x="160184" y="105366"/>
                  <a:pt x="157518" y="105366"/>
                  <a:pt x="155891" y="103718"/>
                </a:cubicBezTo>
                <a:lnTo>
                  <a:pt x="147833" y="95660"/>
                </a:lnTo>
                <a:cubicBezTo>
                  <a:pt x="146184" y="94032"/>
                  <a:pt x="146184" y="91366"/>
                  <a:pt x="147833" y="89738"/>
                </a:cubicBezTo>
                <a:close/>
                <a:moveTo>
                  <a:pt x="163236" y="79828"/>
                </a:moveTo>
                <a:cubicBezTo>
                  <a:pt x="161609" y="78180"/>
                  <a:pt x="161609" y="75535"/>
                  <a:pt x="163236" y="73887"/>
                </a:cubicBezTo>
                <a:lnTo>
                  <a:pt x="171294" y="65829"/>
                </a:lnTo>
                <a:cubicBezTo>
                  <a:pt x="172943" y="64201"/>
                  <a:pt x="175588" y="64201"/>
                  <a:pt x="177236" y="65829"/>
                </a:cubicBezTo>
                <a:lnTo>
                  <a:pt x="185294" y="73887"/>
                </a:lnTo>
                <a:cubicBezTo>
                  <a:pt x="186922" y="75535"/>
                  <a:pt x="186922" y="78180"/>
                  <a:pt x="185294" y="79828"/>
                </a:cubicBezTo>
                <a:lnTo>
                  <a:pt x="177236" y="87887"/>
                </a:lnTo>
                <a:cubicBezTo>
                  <a:pt x="175588" y="89514"/>
                  <a:pt x="172943" y="89514"/>
                  <a:pt x="171294" y="87887"/>
                </a:cubicBezTo>
                <a:close/>
                <a:moveTo>
                  <a:pt x="179088" y="89738"/>
                </a:moveTo>
                <a:lnTo>
                  <a:pt x="187146" y="81680"/>
                </a:lnTo>
                <a:cubicBezTo>
                  <a:pt x="188774" y="80032"/>
                  <a:pt x="191440" y="80032"/>
                  <a:pt x="193067" y="81680"/>
                </a:cubicBezTo>
                <a:lnTo>
                  <a:pt x="201125" y="89738"/>
                </a:lnTo>
                <a:cubicBezTo>
                  <a:pt x="202753" y="91366"/>
                  <a:pt x="202753" y="94032"/>
                  <a:pt x="201125" y="95660"/>
                </a:cubicBezTo>
                <a:lnTo>
                  <a:pt x="193067" y="103718"/>
                </a:lnTo>
                <a:cubicBezTo>
                  <a:pt x="191440" y="105346"/>
                  <a:pt x="188774" y="105346"/>
                  <a:pt x="187146" y="103718"/>
                </a:cubicBezTo>
                <a:lnTo>
                  <a:pt x="179088" y="95660"/>
                </a:lnTo>
                <a:cubicBezTo>
                  <a:pt x="177440" y="94032"/>
                  <a:pt x="177440" y="91366"/>
                  <a:pt x="179088" y="89738"/>
                </a:cubicBezTo>
                <a:close/>
                <a:moveTo>
                  <a:pt x="194512" y="79828"/>
                </a:moveTo>
                <a:cubicBezTo>
                  <a:pt x="192864" y="78180"/>
                  <a:pt x="192864" y="75535"/>
                  <a:pt x="194512" y="73887"/>
                </a:cubicBezTo>
                <a:lnTo>
                  <a:pt x="202550" y="65829"/>
                </a:lnTo>
                <a:cubicBezTo>
                  <a:pt x="204198" y="64201"/>
                  <a:pt x="206843" y="64201"/>
                  <a:pt x="208492" y="65829"/>
                </a:cubicBezTo>
                <a:lnTo>
                  <a:pt x="216550" y="73887"/>
                </a:lnTo>
                <a:cubicBezTo>
                  <a:pt x="218178" y="75535"/>
                  <a:pt x="218178" y="78180"/>
                  <a:pt x="216550" y="79828"/>
                </a:cubicBezTo>
                <a:lnTo>
                  <a:pt x="208492" y="87887"/>
                </a:lnTo>
                <a:cubicBezTo>
                  <a:pt x="206843" y="89514"/>
                  <a:pt x="204198" y="89514"/>
                  <a:pt x="202550" y="87887"/>
                </a:cubicBezTo>
                <a:close/>
                <a:moveTo>
                  <a:pt x="202550" y="56631"/>
                </a:moveTo>
                <a:lnTo>
                  <a:pt x="194512" y="48573"/>
                </a:lnTo>
                <a:cubicBezTo>
                  <a:pt x="192864" y="46925"/>
                  <a:pt x="192864" y="44279"/>
                  <a:pt x="194512" y="42631"/>
                </a:cubicBezTo>
                <a:lnTo>
                  <a:pt x="202550" y="34573"/>
                </a:lnTo>
                <a:cubicBezTo>
                  <a:pt x="204198" y="32945"/>
                  <a:pt x="206843" y="32945"/>
                  <a:pt x="208492" y="34573"/>
                </a:cubicBezTo>
                <a:lnTo>
                  <a:pt x="216550" y="42631"/>
                </a:lnTo>
                <a:cubicBezTo>
                  <a:pt x="218178" y="44279"/>
                  <a:pt x="218178" y="46925"/>
                  <a:pt x="216550" y="48573"/>
                </a:cubicBezTo>
                <a:lnTo>
                  <a:pt x="208492" y="56631"/>
                </a:lnTo>
                <a:cubicBezTo>
                  <a:pt x="206843" y="58259"/>
                  <a:pt x="204198" y="58259"/>
                  <a:pt x="202550" y="56631"/>
                </a:cubicBezTo>
                <a:close/>
                <a:moveTo>
                  <a:pt x="193067" y="19169"/>
                </a:moveTo>
                <a:lnTo>
                  <a:pt x="201125" y="27227"/>
                </a:lnTo>
                <a:cubicBezTo>
                  <a:pt x="202774" y="28855"/>
                  <a:pt x="202774" y="31521"/>
                  <a:pt x="201125" y="33149"/>
                </a:cubicBezTo>
                <a:lnTo>
                  <a:pt x="193067" y="41207"/>
                </a:lnTo>
                <a:cubicBezTo>
                  <a:pt x="191440" y="42855"/>
                  <a:pt x="188774" y="42855"/>
                  <a:pt x="187146" y="41207"/>
                </a:cubicBezTo>
                <a:lnTo>
                  <a:pt x="179088" y="33149"/>
                </a:lnTo>
                <a:cubicBezTo>
                  <a:pt x="177440" y="31521"/>
                  <a:pt x="177440" y="28855"/>
                  <a:pt x="179088" y="27227"/>
                </a:cubicBezTo>
                <a:lnTo>
                  <a:pt x="187146" y="19169"/>
                </a:lnTo>
                <a:cubicBezTo>
                  <a:pt x="188774" y="17541"/>
                  <a:pt x="191440" y="17541"/>
                  <a:pt x="193067" y="19169"/>
                </a:cubicBezTo>
                <a:close/>
                <a:moveTo>
                  <a:pt x="163236" y="11376"/>
                </a:moveTo>
                <a:lnTo>
                  <a:pt x="171294" y="3318"/>
                </a:lnTo>
                <a:cubicBezTo>
                  <a:pt x="172943" y="1690"/>
                  <a:pt x="175588" y="1690"/>
                  <a:pt x="177236" y="3318"/>
                </a:cubicBezTo>
                <a:lnTo>
                  <a:pt x="185294" y="11376"/>
                </a:lnTo>
                <a:cubicBezTo>
                  <a:pt x="186922" y="13024"/>
                  <a:pt x="186922" y="15669"/>
                  <a:pt x="185294" y="17318"/>
                </a:cubicBezTo>
                <a:lnTo>
                  <a:pt x="177236" y="25376"/>
                </a:lnTo>
                <a:cubicBezTo>
                  <a:pt x="175588" y="27003"/>
                  <a:pt x="172943" y="27003"/>
                  <a:pt x="171294" y="25376"/>
                </a:cubicBezTo>
                <a:lnTo>
                  <a:pt x="163236" y="17318"/>
                </a:lnTo>
                <a:cubicBezTo>
                  <a:pt x="161609" y="15669"/>
                  <a:pt x="161609" y="13024"/>
                  <a:pt x="163236" y="11376"/>
                </a:cubicBezTo>
                <a:close/>
                <a:moveTo>
                  <a:pt x="161812" y="19169"/>
                </a:moveTo>
                <a:lnTo>
                  <a:pt x="169870" y="27227"/>
                </a:lnTo>
                <a:cubicBezTo>
                  <a:pt x="171518" y="28855"/>
                  <a:pt x="171518" y="31521"/>
                  <a:pt x="169870" y="33149"/>
                </a:cubicBezTo>
                <a:lnTo>
                  <a:pt x="161812" y="41207"/>
                </a:lnTo>
                <a:cubicBezTo>
                  <a:pt x="160184" y="42855"/>
                  <a:pt x="157518" y="42855"/>
                  <a:pt x="155891" y="41207"/>
                </a:cubicBezTo>
                <a:lnTo>
                  <a:pt x="147833" y="33149"/>
                </a:lnTo>
                <a:cubicBezTo>
                  <a:pt x="146184" y="31521"/>
                  <a:pt x="146184" y="28855"/>
                  <a:pt x="147833" y="27227"/>
                </a:cubicBezTo>
                <a:lnTo>
                  <a:pt x="155891" y="19169"/>
                </a:lnTo>
                <a:cubicBezTo>
                  <a:pt x="157518" y="17521"/>
                  <a:pt x="160184" y="17521"/>
                  <a:pt x="161812" y="19169"/>
                </a:cubicBezTo>
                <a:close/>
                <a:moveTo>
                  <a:pt x="132001" y="11376"/>
                </a:moveTo>
                <a:lnTo>
                  <a:pt x="140039" y="3318"/>
                </a:lnTo>
                <a:cubicBezTo>
                  <a:pt x="141687" y="1690"/>
                  <a:pt x="144333" y="1690"/>
                  <a:pt x="145981" y="3318"/>
                </a:cubicBezTo>
                <a:lnTo>
                  <a:pt x="154039" y="11376"/>
                </a:lnTo>
                <a:cubicBezTo>
                  <a:pt x="155667" y="13024"/>
                  <a:pt x="155667" y="15669"/>
                  <a:pt x="154039" y="17318"/>
                </a:cubicBezTo>
                <a:lnTo>
                  <a:pt x="145981" y="25376"/>
                </a:lnTo>
                <a:cubicBezTo>
                  <a:pt x="144333" y="27003"/>
                  <a:pt x="141687" y="27003"/>
                  <a:pt x="140039" y="25376"/>
                </a:cubicBezTo>
                <a:lnTo>
                  <a:pt x="132001" y="17318"/>
                </a:lnTo>
                <a:cubicBezTo>
                  <a:pt x="130353" y="15669"/>
                  <a:pt x="130353" y="13024"/>
                  <a:pt x="132001" y="11376"/>
                </a:cubicBezTo>
                <a:close/>
                <a:moveTo>
                  <a:pt x="130557" y="19169"/>
                </a:moveTo>
                <a:lnTo>
                  <a:pt x="138615" y="27227"/>
                </a:lnTo>
                <a:cubicBezTo>
                  <a:pt x="140263" y="28855"/>
                  <a:pt x="140263" y="31521"/>
                  <a:pt x="138615" y="33149"/>
                </a:cubicBezTo>
                <a:lnTo>
                  <a:pt x="130557" y="41207"/>
                </a:lnTo>
                <a:cubicBezTo>
                  <a:pt x="128929" y="42855"/>
                  <a:pt x="126263" y="42855"/>
                  <a:pt x="124635" y="41207"/>
                </a:cubicBezTo>
                <a:lnTo>
                  <a:pt x="116577" y="33149"/>
                </a:lnTo>
                <a:cubicBezTo>
                  <a:pt x="114929" y="31521"/>
                  <a:pt x="114929" y="28855"/>
                  <a:pt x="116577" y="27227"/>
                </a:cubicBezTo>
                <a:lnTo>
                  <a:pt x="124635" y="19169"/>
                </a:lnTo>
                <a:cubicBezTo>
                  <a:pt x="126263" y="17541"/>
                  <a:pt x="128929" y="17541"/>
                  <a:pt x="130557" y="19169"/>
                </a:cubicBezTo>
                <a:close/>
                <a:moveTo>
                  <a:pt x="100746" y="11376"/>
                </a:moveTo>
                <a:lnTo>
                  <a:pt x="108784" y="3338"/>
                </a:lnTo>
                <a:cubicBezTo>
                  <a:pt x="110412" y="1690"/>
                  <a:pt x="113077" y="1690"/>
                  <a:pt x="114725" y="3338"/>
                </a:cubicBezTo>
                <a:lnTo>
                  <a:pt x="122783" y="11376"/>
                </a:lnTo>
                <a:cubicBezTo>
                  <a:pt x="124411" y="13024"/>
                  <a:pt x="124411" y="15669"/>
                  <a:pt x="122783" y="17318"/>
                </a:cubicBezTo>
                <a:lnTo>
                  <a:pt x="114725" y="25376"/>
                </a:lnTo>
                <a:cubicBezTo>
                  <a:pt x="113077" y="27003"/>
                  <a:pt x="110432" y="27003"/>
                  <a:pt x="108784" y="25376"/>
                </a:cubicBezTo>
                <a:lnTo>
                  <a:pt x="100726" y="17318"/>
                </a:lnTo>
                <a:cubicBezTo>
                  <a:pt x="99098" y="15669"/>
                  <a:pt x="99098" y="13024"/>
                  <a:pt x="100746" y="11376"/>
                </a:cubicBezTo>
                <a:close/>
                <a:moveTo>
                  <a:pt x="99322" y="19169"/>
                </a:moveTo>
                <a:lnTo>
                  <a:pt x="107359" y="27227"/>
                </a:lnTo>
                <a:cubicBezTo>
                  <a:pt x="109007" y="28855"/>
                  <a:pt x="109007" y="31521"/>
                  <a:pt x="107359" y="33149"/>
                </a:cubicBezTo>
                <a:lnTo>
                  <a:pt x="99322" y="41207"/>
                </a:lnTo>
                <a:cubicBezTo>
                  <a:pt x="97673" y="42855"/>
                  <a:pt x="95008" y="42855"/>
                  <a:pt x="93380" y="41207"/>
                </a:cubicBezTo>
                <a:lnTo>
                  <a:pt x="85322" y="33149"/>
                </a:lnTo>
                <a:cubicBezTo>
                  <a:pt x="83694" y="31521"/>
                  <a:pt x="83694" y="28855"/>
                  <a:pt x="85322" y="27227"/>
                </a:cubicBezTo>
                <a:lnTo>
                  <a:pt x="93380" y="19169"/>
                </a:lnTo>
                <a:cubicBezTo>
                  <a:pt x="95008" y="17541"/>
                  <a:pt x="97673" y="17541"/>
                  <a:pt x="99322" y="19169"/>
                </a:cubicBezTo>
                <a:close/>
                <a:moveTo>
                  <a:pt x="69491" y="11376"/>
                </a:moveTo>
                <a:lnTo>
                  <a:pt x="77549" y="3318"/>
                </a:lnTo>
                <a:cubicBezTo>
                  <a:pt x="79176" y="1690"/>
                  <a:pt x="81842" y="1690"/>
                  <a:pt x="83470" y="3318"/>
                </a:cubicBezTo>
                <a:lnTo>
                  <a:pt x="91528" y="11376"/>
                </a:lnTo>
                <a:cubicBezTo>
                  <a:pt x="93156" y="13024"/>
                  <a:pt x="93156" y="15669"/>
                  <a:pt x="91528" y="17318"/>
                </a:cubicBezTo>
                <a:lnTo>
                  <a:pt x="83470" y="25376"/>
                </a:lnTo>
                <a:cubicBezTo>
                  <a:pt x="81842" y="27003"/>
                  <a:pt x="79176" y="27003"/>
                  <a:pt x="77549" y="25376"/>
                </a:cubicBezTo>
                <a:lnTo>
                  <a:pt x="69491" y="17318"/>
                </a:lnTo>
                <a:cubicBezTo>
                  <a:pt x="67842" y="15669"/>
                  <a:pt x="67842" y="13024"/>
                  <a:pt x="69491" y="11376"/>
                </a:cubicBezTo>
                <a:close/>
                <a:moveTo>
                  <a:pt x="68066" y="19169"/>
                </a:moveTo>
                <a:lnTo>
                  <a:pt x="76104" y="27227"/>
                </a:lnTo>
                <a:cubicBezTo>
                  <a:pt x="77752" y="28855"/>
                  <a:pt x="77752" y="31521"/>
                  <a:pt x="76104" y="33149"/>
                </a:cubicBezTo>
                <a:lnTo>
                  <a:pt x="68066" y="41207"/>
                </a:lnTo>
                <a:cubicBezTo>
                  <a:pt x="66418" y="42855"/>
                  <a:pt x="63752" y="42855"/>
                  <a:pt x="62124" y="41207"/>
                </a:cubicBezTo>
                <a:lnTo>
                  <a:pt x="54066" y="33149"/>
                </a:lnTo>
                <a:cubicBezTo>
                  <a:pt x="52438" y="31521"/>
                  <a:pt x="52438" y="28855"/>
                  <a:pt x="54066" y="27227"/>
                </a:cubicBezTo>
                <a:lnTo>
                  <a:pt x="62124" y="19169"/>
                </a:lnTo>
                <a:cubicBezTo>
                  <a:pt x="63752" y="17541"/>
                  <a:pt x="66418" y="17541"/>
                  <a:pt x="68066" y="19169"/>
                </a:cubicBezTo>
                <a:close/>
                <a:moveTo>
                  <a:pt x="38235" y="11376"/>
                </a:moveTo>
                <a:lnTo>
                  <a:pt x="46293" y="3318"/>
                </a:lnTo>
                <a:cubicBezTo>
                  <a:pt x="47921" y="1690"/>
                  <a:pt x="50587" y="1690"/>
                  <a:pt x="52215" y="3318"/>
                </a:cubicBezTo>
                <a:lnTo>
                  <a:pt x="60273" y="11376"/>
                </a:lnTo>
                <a:cubicBezTo>
                  <a:pt x="61901" y="13024"/>
                  <a:pt x="61901" y="15669"/>
                  <a:pt x="60273" y="17318"/>
                </a:cubicBezTo>
                <a:lnTo>
                  <a:pt x="52215" y="25376"/>
                </a:lnTo>
                <a:cubicBezTo>
                  <a:pt x="50587" y="27003"/>
                  <a:pt x="47921" y="27003"/>
                  <a:pt x="46293" y="25376"/>
                </a:cubicBezTo>
                <a:lnTo>
                  <a:pt x="38235" y="17318"/>
                </a:lnTo>
                <a:cubicBezTo>
                  <a:pt x="36587" y="15669"/>
                  <a:pt x="36587" y="13024"/>
                  <a:pt x="38235" y="11376"/>
                </a:cubicBezTo>
                <a:close/>
                <a:moveTo>
                  <a:pt x="36811" y="19169"/>
                </a:moveTo>
                <a:lnTo>
                  <a:pt x="44848" y="27227"/>
                </a:lnTo>
                <a:cubicBezTo>
                  <a:pt x="46497" y="28855"/>
                  <a:pt x="46497" y="31521"/>
                  <a:pt x="44848" y="33149"/>
                </a:cubicBezTo>
                <a:lnTo>
                  <a:pt x="36811" y="41207"/>
                </a:lnTo>
                <a:cubicBezTo>
                  <a:pt x="35163" y="42855"/>
                  <a:pt x="32497" y="42855"/>
                  <a:pt x="30869" y="41207"/>
                </a:cubicBezTo>
                <a:lnTo>
                  <a:pt x="22811" y="33149"/>
                </a:lnTo>
                <a:cubicBezTo>
                  <a:pt x="21163" y="31521"/>
                  <a:pt x="21163" y="28855"/>
                  <a:pt x="22811" y="27227"/>
                </a:cubicBezTo>
                <a:lnTo>
                  <a:pt x="30869" y="19169"/>
                </a:lnTo>
                <a:cubicBezTo>
                  <a:pt x="32497" y="17521"/>
                  <a:pt x="35163" y="17521"/>
                  <a:pt x="36811" y="19169"/>
                </a:cubicBezTo>
                <a:close/>
                <a:moveTo>
                  <a:pt x="6980" y="11376"/>
                </a:moveTo>
                <a:lnTo>
                  <a:pt x="15038" y="3338"/>
                </a:lnTo>
                <a:cubicBezTo>
                  <a:pt x="16666" y="1690"/>
                  <a:pt x="19331" y="1690"/>
                  <a:pt x="20959" y="3338"/>
                </a:cubicBezTo>
                <a:lnTo>
                  <a:pt x="29017" y="11376"/>
                </a:lnTo>
                <a:cubicBezTo>
                  <a:pt x="30645" y="13024"/>
                  <a:pt x="30645" y="15669"/>
                  <a:pt x="29017" y="17318"/>
                </a:cubicBezTo>
                <a:lnTo>
                  <a:pt x="20959" y="25376"/>
                </a:lnTo>
                <a:cubicBezTo>
                  <a:pt x="19331" y="27003"/>
                  <a:pt x="16666" y="27003"/>
                  <a:pt x="15038" y="25376"/>
                </a:cubicBezTo>
                <a:lnTo>
                  <a:pt x="6980" y="17318"/>
                </a:lnTo>
                <a:cubicBezTo>
                  <a:pt x="5332" y="15669"/>
                  <a:pt x="5332" y="13024"/>
                  <a:pt x="6980" y="11376"/>
                </a:cubicBezTo>
                <a:close/>
                <a:moveTo>
                  <a:pt x="6980" y="42631"/>
                </a:moveTo>
                <a:lnTo>
                  <a:pt x="15038" y="34573"/>
                </a:lnTo>
                <a:cubicBezTo>
                  <a:pt x="16666" y="32945"/>
                  <a:pt x="19331" y="32945"/>
                  <a:pt x="20959" y="34573"/>
                </a:cubicBezTo>
                <a:lnTo>
                  <a:pt x="29017" y="42631"/>
                </a:lnTo>
                <a:cubicBezTo>
                  <a:pt x="30645" y="44279"/>
                  <a:pt x="30645" y="46925"/>
                  <a:pt x="29017" y="48573"/>
                </a:cubicBezTo>
                <a:lnTo>
                  <a:pt x="20959" y="56631"/>
                </a:lnTo>
                <a:cubicBezTo>
                  <a:pt x="19331" y="58259"/>
                  <a:pt x="16666" y="58259"/>
                  <a:pt x="15038" y="56631"/>
                </a:cubicBezTo>
                <a:lnTo>
                  <a:pt x="6980" y="48573"/>
                </a:lnTo>
                <a:cubicBezTo>
                  <a:pt x="5332" y="46925"/>
                  <a:pt x="5332" y="44279"/>
                  <a:pt x="6980" y="42631"/>
                </a:cubicBezTo>
                <a:close/>
                <a:moveTo>
                  <a:pt x="6980" y="73887"/>
                </a:moveTo>
                <a:lnTo>
                  <a:pt x="15038" y="65829"/>
                </a:lnTo>
                <a:cubicBezTo>
                  <a:pt x="16666" y="64201"/>
                  <a:pt x="19331" y="64201"/>
                  <a:pt x="20959" y="65829"/>
                </a:cubicBezTo>
                <a:lnTo>
                  <a:pt x="29017" y="73887"/>
                </a:lnTo>
                <a:cubicBezTo>
                  <a:pt x="30666" y="75535"/>
                  <a:pt x="30666" y="78180"/>
                  <a:pt x="29017" y="79828"/>
                </a:cubicBezTo>
                <a:lnTo>
                  <a:pt x="20959" y="87887"/>
                </a:lnTo>
                <a:cubicBezTo>
                  <a:pt x="19331" y="89514"/>
                  <a:pt x="16666" y="89514"/>
                  <a:pt x="15038" y="87887"/>
                </a:cubicBezTo>
                <a:lnTo>
                  <a:pt x="6980" y="79828"/>
                </a:lnTo>
                <a:cubicBezTo>
                  <a:pt x="5332" y="78180"/>
                  <a:pt x="5332" y="75535"/>
                  <a:pt x="6980" y="73887"/>
                </a:cubicBezTo>
                <a:close/>
                <a:moveTo>
                  <a:pt x="15038" y="119122"/>
                </a:moveTo>
                <a:lnTo>
                  <a:pt x="6980" y="111084"/>
                </a:lnTo>
                <a:cubicBezTo>
                  <a:pt x="5332" y="109436"/>
                  <a:pt x="5332" y="106770"/>
                  <a:pt x="6980" y="105142"/>
                </a:cubicBezTo>
                <a:lnTo>
                  <a:pt x="15038" y="97084"/>
                </a:lnTo>
                <a:cubicBezTo>
                  <a:pt x="16666" y="95456"/>
                  <a:pt x="19331" y="95456"/>
                  <a:pt x="20959" y="97084"/>
                </a:cubicBezTo>
                <a:lnTo>
                  <a:pt x="29017" y="105142"/>
                </a:lnTo>
                <a:cubicBezTo>
                  <a:pt x="30645" y="106770"/>
                  <a:pt x="30645" y="109436"/>
                  <a:pt x="29017" y="111064"/>
                </a:cubicBezTo>
                <a:lnTo>
                  <a:pt x="20959" y="119122"/>
                </a:lnTo>
                <a:cubicBezTo>
                  <a:pt x="19331" y="120770"/>
                  <a:pt x="16666" y="120770"/>
                  <a:pt x="15038" y="119122"/>
                </a:cubicBezTo>
                <a:close/>
                <a:moveTo>
                  <a:pt x="44869" y="126915"/>
                </a:moveTo>
                <a:lnTo>
                  <a:pt x="36811" y="134994"/>
                </a:lnTo>
                <a:cubicBezTo>
                  <a:pt x="35163" y="136621"/>
                  <a:pt x="32497" y="136621"/>
                  <a:pt x="30869" y="134994"/>
                </a:cubicBezTo>
                <a:lnTo>
                  <a:pt x="22811" y="126915"/>
                </a:lnTo>
                <a:cubicBezTo>
                  <a:pt x="21183" y="125287"/>
                  <a:pt x="21183" y="122622"/>
                  <a:pt x="22811" y="120994"/>
                </a:cubicBezTo>
                <a:lnTo>
                  <a:pt x="30869" y="112936"/>
                </a:lnTo>
                <a:cubicBezTo>
                  <a:pt x="32497" y="111308"/>
                  <a:pt x="35163" y="111308"/>
                  <a:pt x="36790" y="112936"/>
                </a:cubicBezTo>
                <a:lnTo>
                  <a:pt x="44869" y="120994"/>
                </a:lnTo>
                <a:cubicBezTo>
                  <a:pt x="46497" y="122622"/>
                  <a:pt x="46497" y="125287"/>
                  <a:pt x="44869" y="126915"/>
                </a:cubicBezTo>
                <a:close/>
                <a:moveTo>
                  <a:pt x="46293" y="119122"/>
                </a:moveTo>
                <a:lnTo>
                  <a:pt x="38235" y="111084"/>
                </a:lnTo>
                <a:cubicBezTo>
                  <a:pt x="36587" y="109436"/>
                  <a:pt x="36587" y="106770"/>
                  <a:pt x="38235" y="105142"/>
                </a:cubicBezTo>
                <a:lnTo>
                  <a:pt x="46293" y="97084"/>
                </a:lnTo>
                <a:cubicBezTo>
                  <a:pt x="47921" y="95436"/>
                  <a:pt x="50587" y="95436"/>
                  <a:pt x="52215" y="97084"/>
                </a:cubicBezTo>
                <a:lnTo>
                  <a:pt x="60273" y="105142"/>
                </a:lnTo>
                <a:cubicBezTo>
                  <a:pt x="61901" y="106770"/>
                  <a:pt x="61901" y="109436"/>
                  <a:pt x="60273" y="111064"/>
                </a:cubicBezTo>
                <a:lnTo>
                  <a:pt x="52215" y="119122"/>
                </a:lnTo>
                <a:cubicBezTo>
                  <a:pt x="50587" y="120770"/>
                  <a:pt x="47921" y="120770"/>
                  <a:pt x="46293" y="119122"/>
                </a:cubicBezTo>
                <a:close/>
                <a:moveTo>
                  <a:pt x="76104" y="126915"/>
                </a:moveTo>
                <a:lnTo>
                  <a:pt x="68066" y="134994"/>
                </a:lnTo>
                <a:cubicBezTo>
                  <a:pt x="66418" y="136621"/>
                  <a:pt x="63752" y="136621"/>
                  <a:pt x="62124" y="134994"/>
                </a:cubicBezTo>
                <a:lnTo>
                  <a:pt x="54066" y="126915"/>
                </a:lnTo>
                <a:cubicBezTo>
                  <a:pt x="52438" y="125287"/>
                  <a:pt x="52438" y="122622"/>
                  <a:pt x="54066" y="120994"/>
                </a:cubicBezTo>
                <a:lnTo>
                  <a:pt x="62124" y="112936"/>
                </a:lnTo>
                <a:cubicBezTo>
                  <a:pt x="63752" y="111287"/>
                  <a:pt x="66418" y="111287"/>
                  <a:pt x="68066" y="112936"/>
                </a:cubicBezTo>
                <a:lnTo>
                  <a:pt x="76104" y="120994"/>
                </a:lnTo>
                <a:cubicBezTo>
                  <a:pt x="77752" y="122622"/>
                  <a:pt x="77752" y="125287"/>
                  <a:pt x="76104" y="126915"/>
                </a:cubicBezTo>
                <a:close/>
                <a:moveTo>
                  <a:pt x="77549" y="119122"/>
                </a:moveTo>
                <a:lnTo>
                  <a:pt x="69491" y="111084"/>
                </a:lnTo>
                <a:cubicBezTo>
                  <a:pt x="67842" y="109436"/>
                  <a:pt x="67842" y="106770"/>
                  <a:pt x="69491" y="105142"/>
                </a:cubicBezTo>
                <a:lnTo>
                  <a:pt x="77549" y="97084"/>
                </a:lnTo>
                <a:cubicBezTo>
                  <a:pt x="79176" y="95456"/>
                  <a:pt x="81842" y="95456"/>
                  <a:pt x="83470" y="97084"/>
                </a:cubicBezTo>
                <a:lnTo>
                  <a:pt x="91528" y="105142"/>
                </a:lnTo>
                <a:cubicBezTo>
                  <a:pt x="93156" y="106770"/>
                  <a:pt x="93156" y="109436"/>
                  <a:pt x="91528" y="111064"/>
                </a:cubicBezTo>
                <a:lnTo>
                  <a:pt x="83470" y="119122"/>
                </a:lnTo>
                <a:cubicBezTo>
                  <a:pt x="81842" y="120770"/>
                  <a:pt x="79176" y="120770"/>
                  <a:pt x="77549" y="119122"/>
                </a:cubicBezTo>
                <a:close/>
                <a:moveTo>
                  <a:pt x="107359" y="126915"/>
                </a:moveTo>
                <a:lnTo>
                  <a:pt x="99322" y="134994"/>
                </a:lnTo>
                <a:cubicBezTo>
                  <a:pt x="97673" y="136621"/>
                  <a:pt x="95008" y="136621"/>
                  <a:pt x="93380" y="134994"/>
                </a:cubicBezTo>
                <a:lnTo>
                  <a:pt x="85322" y="126936"/>
                </a:lnTo>
                <a:cubicBezTo>
                  <a:pt x="83694" y="125287"/>
                  <a:pt x="83694" y="122642"/>
                  <a:pt x="85322" y="120994"/>
                </a:cubicBezTo>
                <a:lnTo>
                  <a:pt x="93380" y="112936"/>
                </a:lnTo>
                <a:cubicBezTo>
                  <a:pt x="95008" y="111308"/>
                  <a:pt x="97673" y="111308"/>
                  <a:pt x="99322" y="112936"/>
                </a:cubicBezTo>
                <a:lnTo>
                  <a:pt x="107359" y="120994"/>
                </a:lnTo>
                <a:cubicBezTo>
                  <a:pt x="109007" y="122622"/>
                  <a:pt x="109007" y="125287"/>
                  <a:pt x="107359" y="126915"/>
                </a:cubicBezTo>
                <a:close/>
                <a:moveTo>
                  <a:pt x="108784" y="119122"/>
                </a:moveTo>
                <a:lnTo>
                  <a:pt x="100746" y="111084"/>
                </a:lnTo>
                <a:cubicBezTo>
                  <a:pt x="99098" y="109436"/>
                  <a:pt x="99098" y="106770"/>
                  <a:pt x="100746" y="105142"/>
                </a:cubicBezTo>
                <a:lnTo>
                  <a:pt x="108784" y="97084"/>
                </a:lnTo>
                <a:cubicBezTo>
                  <a:pt x="110412" y="95456"/>
                  <a:pt x="113077" y="95456"/>
                  <a:pt x="114725" y="97084"/>
                </a:cubicBezTo>
                <a:lnTo>
                  <a:pt x="122783" y="105142"/>
                </a:lnTo>
                <a:cubicBezTo>
                  <a:pt x="124411" y="106790"/>
                  <a:pt x="124411" y="109436"/>
                  <a:pt x="122783" y="111084"/>
                </a:cubicBezTo>
                <a:lnTo>
                  <a:pt x="114725" y="119122"/>
                </a:lnTo>
                <a:cubicBezTo>
                  <a:pt x="113077" y="120770"/>
                  <a:pt x="110432" y="120770"/>
                  <a:pt x="108784" y="119122"/>
                </a:cubicBezTo>
                <a:close/>
                <a:moveTo>
                  <a:pt x="138615" y="126915"/>
                </a:moveTo>
                <a:lnTo>
                  <a:pt x="130557" y="134994"/>
                </a:lnTo>
                <a:cubicBezTo>
                  <a:pt x="128929" y="136621"/>
                  <a:pt x="126263" y="136621"/>
                  <a:pt x="124635" y="134994"/>
                </a:cubicBezTo>
                <a:lnTo>
                  <a:pt x="116577" y="126936"/>
                </a:lnTo>
                <a:cubicBezTo>
                  <a:pt x="114949" y="125287"/>
                  <a:pt x="114949" y="122642"/>
                  <a:pt x="116577" y="120994"/>
                </a:cubicBezTo>
                <a:lnTo>
                  <a:pt x="124635" y="112936"/>
                </a:lnTo>
                <a:cubicBezTo>
                  <a:pt x="126263" y="111308"/>
                  <a:pt x="128929" y="111308"/>
                  <a:pt x="130557" y="112936"/>
                </a:cubicBezTo>
                <a:lnTo>
                  <a:pt x="138615" y="120994"/>
                </a:lnTo>
                <a:cubicBezTo>
                  <a:pt x="140243" y="122622"/>
                  <a:pt x="140243" y="125287"/>
                  <a:pt x="138615" y="126915"/>
                </a:cubicBezTo>
                <a:close/>
                <a:moveTo>
                  <a:pt x="140039" y="119122"/>
                </a:moveTo>
                <a:lnTo>
                  <a:pt x="132001" y="111084"/>
                </a:lnTo>
                <a:cubicBezTo>
                  <a:pt x="130353" y="109436"/>
                  <a:pt x="130353" y="106770"/>
                  <a:pt x="132001" y="105142"/>
                </a:cubicBezTo>
                <a:lnTo>
                  <a:pt x="140039" y="97084"/>
                </a:lnTo>
                <a:cubicBezTo>
                  <a:pt x="141687" y="95456"/>
                  <a:pt x="144333" y="95456"/>
                  <a:pt x="145981" y="97084"/>
                </a:cubicBezTo>
                <a:lnTo>
                  <a:pt x="154039" y="105142"/>
                </a:lnTo>
                <a:cubicBezTo>
                  <a:pt x="155667" y="106770"/>
                  <a:pt x="155667" y="109436"/>
                  <a:pt x="154039" y="111064"/>
                </a:cubicBezTo>
                <a:lnTo>
                  <a:pt x="145981" y="119122"/>
                </a:lnTo>
                <a:cubicBezTo>
                  <a:pt x="144333" y="120770"/>
                  <a:pt x="141687" y="120770"/>
                  <a:pt x="140039" y="119122"/>
                </a:cubicBezTo>
                <a:close/>
                <a:moveTo>
                  <a:pt x="169870" y="126915"/>
                </a:moveTo>
                <a:lnTo>
                  <a:pt x="161812" y="134994"/>
                </a:lnTo>
                <a:cubicBezTo>
                  <a:pt x="160184" y="136621"/>
                  <a:pt x="157518" y="136621"/>
                  <a:pt x="155891" y="134994"/>
                </a:cubicBezTo>
                <a:lnTo>
                  <a:pt x="147833" y="126936"/>
                </a:lnTo>
                <a:cubicBezTo>
                  <a:pt x="146205" y="125287"/>
                  <a:pt x="146205" y="122642"/>
                  <a:pt x="147833" y="120994"/>
                </a:cubicBezTo>
                <a:lnTo>
                  <a:pt x="155891" y="112936"/>
                </a:lnTo>
                <a:cubicBezTo>
                  <a:pt x="157518" y="111308"/>
                  <a:pt x="160184" y="111308"/>
                  <a:pt x="161812" y="112936"/>
                </a:cubicBezTo>
                <a:lnTo>
                  <a:pt x="169870" y="120994"/>
                </a:lnTo>
                <a:cubicBezTo>
                  <a:pt x="171498" y="122622"/>
                  <a:pt x="171498" y="125287"/>
                  <a:pt x="169870" y="126915"/>
                </a:cubicBezTo>
                <a:close/>
                <a:moveTo>
                  <a:pt x="171294" y="119122"/>
                </a:moveTo>
                <a:lnTo>
                  <a:pt x="163236" y="111084"/>
                </a:lnTo>
                <a:cubicBezTo>
                  <a:pt x="161609" y="109436"/>
                  <a:pt x="161609" y="106770"/>
                  <a:pt x="163236" y="105142"/>
                </a:cubicBezTo>
                <a:lnTo>
                  <a:pt x="171294" y="97084"/>
                </a:lnTo>
                <a:cubicBezTo>
                  <a:pt x="172943" y="95456"/>
                  <a:pt x="175588" y="95456"/>
                  <a:pt x="177236" y="97084"/>
                </a:cubicBezTo>
                <a:lnTo>
                  <a:pt x="185294" y="105142"/>
                </a:lnTo>
                <a:cubicBezTo>
                  <a:pt x="186922" y="106770"/>
                  <a:pt x="186922" y="109436"/>
                  <a:pt x="185294" y="111064"/>
                </a:cubicBezTo>
                <a:lnTo>
                  <a:pt x="177236" y="119122"/>
                </a:lnTo>
                <a:cubicBezTo>
                  <a:pt x="175588" y="120770"/>
                  <a:pt x="172943" y="120770"/>
                  <a:pt x="171294" y="119122"/>
                </a:cubicBezTo>
                <a:close/>
                <a:moveTo>
                  <a:pt x="201125" y="126915"/>
                </a:moveTo>
                <a:lnTo>
                  <a:pt x="193067" y="134994"/>
                </a:lnTo>
                <a:cubicBezTo>
                  <a:pt x="191440" y="136621"/>
                  <a:pt x="188774" y="136621"/>
                  <a:pt x="187146" y="134994"/>
                </a:cubicBezTo>
                <a:lnTo>
                  <a:pt x="179088" y="126936"/>
                </a:lnTo>
                <a:cubicBezTo>
                  <a:pt x="177440" y="125287"/>
                  <a:pt x="177440" y="122642"/>
                  <a:pt x="179088" y="120994"/>
                </a:cubicBezTo>
                <a:lnTo>
                  <a:pt x="187146" y="112936"/>
                </a:lnTo>
                <a:cubicBezTo>
                  <a:pt x="188774" y="111308"/>
                  <a:pt x="191440" y="111308"/>
                  <a:pt x="193067" y="112936"/>
                </a:cubicBezTo>
                <a:lnTo>
                  <a:pt x="201125" y="120994"/>
                </a:lnTo>
                <a:cubicBezTo>
                  <a:pt x="202753" y="122622"/>
                  <a:pt x="202753" y="125287"/>
                  <a:pt x="201125" y="126915"/>
                </a:cubicBezTo>
                <a:close/>
                <a:moveTo>
                  <a:pt x="202550" y="119122"/>
                </a:moveTo>
                <a:lnTo>
                  <a:pt x="194512" y="111084"/>
                </a:lnTo>
                <a:cubicBezTo>
                  <a:pt x="192864" y="109436"/>
                  <a:pt x="192864" y="106770"/>
                  <a:pt x="194512" y="105142"/>
                </a:cubicBezTo>
                <a:lnTo>
                  <a:pt x="202550" y="97084"/>
                </a:lnTo>
                <a:cubicBezTo>
                  <a:pt x="204198" y="95436"/>
                  <a:pt x="206843" y="95436"/>
                  <a:pt x="208492" y="97084"/>
                </a:cubicBezTo>
                <a:lnTo>
                  <a:pt x="216550" y="105142"/>
                </a:lnTo>
                <a:cubicBezTo>
                  <a:pt x="218178" y="106770"/>
                  <a:pt x="218178" y="109436"/>
                  <a:pt x="216550" y="111064"/>
                </a:cubicBezTo>
                <a:lnTo>
                  <a:pt x="208492" y="119122"/>
                </a:lnTo>
                <a:cubicBezTo>
                  <a:pt x="206843" y="120770"/>
                  <a:pt x="204198" y="120770"/>
                  <a:pt x="202550" y="119122"/>
                </a:cubicBezTo>
                <a:close/>
                <a:moveTo>
                  <a:pt x="232381" y="126915"/>
                </a:moveTo>
                <a:lnTo>
                  <a:pt x="224323" y="134994"/>
                </a:lnTo>
                <a:cubicBezTo>
                  <a:pt x="222695" y="136621"/>
                  <a:pt x="220029" y="136621"/>
                  <a:pt x="218401" y="134994"/>
                </a:cubicBezTo>
                <a:lnTo>
                  <a:pt x="210343" y="126936"/>
                </a:lnTo>
                <a:cubicBezTo>
                  <a:pt x="208695" y="125287"/>
                  <a:pt x="208695" y="122642"/>
                  <a:pt x="210343" y="120994"/>
                </a:cubicBezTo>
                <a:lnTo>
                  <a:pt x="218401" y="112936"/>
                </a:lnTo>
                <a:cubicBezTo>
                  <a:pt x="220029" y="111308"/>
                  <a:pt x="222695" y="111308"/>
                  <a:pt x="224323" y="112936"/>
                </a:cubicBezTo>
                <a:lnTo>
                  <a:pt x="232381" y="120994"/>
                </a:lnTo>
                <a:cubicBezTo>
                  <a:pt x="234009" y="122622"/>
                  <a:pt x="234009" y="125287"/>
                  <a:pt x="232381" y="126915"/>
                </a:cubicBezTo>
                <a:close/>
                <a:moveTo>
                  <a:pt x="232381" y="95660"/>
                </a:moveTo>
                <a:lnTo>
                  <a:pt x="224323" y="103718"/>
                </a:lnTo>
                <a:cubicBezTo>
                  <a:pt x="222695" y="105346"/>
                  <a:pt x="220029" y="105346"/>
                  <a:pt x="218401" y="103718"/>
                </a:cubicBezTo>
                <a:lnTo>
                  <a:pt x="210343" y="95660"/>
                </a:lnTo>
                <a:cubicBezTo>
                  <a:pt x="208695" y="94032"/>
                  <a:pt x="208695" y="91366"/>
                  <a:pt x="210343" y="89738"/>
                </a:cubicBezTo>
                <a:lnTo>
                  <a:pt x="218401" y="81680"/>
                </a:lnTo>
                <a:cubicBezTo>
                  <a:pt x="220029" y="80032"/>
                  <a:pt x="222695" y="80032"/>
                  <a:pt x="224323" y="81680"/>
                </a:cubicBezTo>
                <a:lnTo>
                  <a:pt x="232381" y="89738"/>
                </a:lnTo>
                <a:cubicBezTo>
                  <a:pt x="234009" y="91366"/>
                  <a:pt x="234009" y="94032"/>
                  <a:pt x="232381" y="95660"/>
                </a:cubicBezTo>
                <a:close/>
                <a:moveTo>
                  <a:pt x="232381" y="64404"/>
                </a:moveTo>
                <a:lnTo>
                  <a:pt x="224323" y="72462"/>
                </a:lnTo>
                <a:cubicBezTo>
                  <a:pt x="222695" y="74111"/>
                  <a:pt x="220029" y="74111"/>
                  <a:pt x="218401" y="72462"/>
                </a:cubicBezTo>
                <a:lnTo>
                  <a:pt x="210343" y="64404"/>
                </a:lnTo>
                <a:cubicBezTo>
                  <a:pt x="208695" y="62776"/>
                  <a:pt x="208695" y="60111"/>
                  <a:pt x="210343" y="58483"/>
                </a:cubicBezTo>
                <a:lnTo>
                  <a:pt x="218401" y="50425"/>
                </a:lnTo>
                <a:cubicBezTo>
                  <a:pt x="220029" y="48777"/>
                  <a:pt x="222695" y="48777"/>
                  <a:pt x="224323" y="50425"/>
                </a:cubicBezTo>
                <a:lnTo>
                  <a:pt x="232381" y="58483"/>
                </a:lnTo>
                <a:cubicBezTo>
                  <a:pt x="234009" y="60111"/>
                  <a:pt x="234009" y="62776"/>
                  <a:pt x="232381" y="64404"/>
                </a:cubicBezTo>
                <a:close/>
                <a:moveTo>
                  <a:pt x="232381" y="33149"/>
                </a:moveTo>
                <a:lnTo>
                  <a:pt x="224323" y="41207"/>
                </a:lnTo>
                <a:cubicBezTo>
                  <a:pt x="222695" y="42855"/>
                  <a:pt x="220029" y="42855"/>
                  <a:pt x="218401" y="41207"/>
                </a:cubicBezTo>
                <a:lnTo>
                  <a:pt x="210343" y="33149"/>
                </a:lnTo>
                <a:cubicBezTo>
                  <a:pt x="208695" y="31521"/>
                  <a:pt x="208695" y="28855"/>
                  <a:pt x="210343" y="27227"/>
                </a:cubicBezTo>
                <a:lnTo>
                  <a:pt x="218401" y="19169"/>
                </a:lnTo>
                <a:cubicBezTo>
                  <a:pt x="220029" y="17541"/>
                  <a:pt x="222695" y="17541"/>
                  <a:pt x="224323" y="19169"/>
                </a:cubicBezTo>
                <a:lnTo>
                  <a:pt x="232381" y="27227"/>
                </a:lnTo>
                <a:cubicBezTo>
                  <a:pt x="234029" y="28855"/>
                  <a:pt x="234029" y="31521"/>
                  <a:pt x="232381" y="33149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miter lim="20348"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5" name="Google Shape;301;p25"/>
          <p:cNvSpPr/>
          <p:nvPr/>
        </p:nvSpPr>
        <p:spPr>
          <a:xfrm flipH="1">
            <a:off x="112713" y="238125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10664" h="10663" extrusionOk="0">
                <a:moveTo>
                  <a:pt x="692" y="4070"/>
                </a:moveTo>
                <a:lnTo>
                  <a:pt x="4091" y="692"/>
                </a:lnTo>
                <a:cubicBezTo>
                  <a:pt x="4782" y="0"/>
                  <a:pt x="5881" y="0"/>
                  <a:pt x="6573" y="692"/>
                </a:cubicBezTo>
                <a:lnTo>
                  <a:pt x="9971" y="4070"/>
                </a:lnTo>
                <a:cubicBezTo>
                  <a:pt x="10663" y="4762"/>
                  <a:pt x="10663" y="5881"/>
                  <a:pt x="9971" y="6573"/>
                </a:cubicBezTo>
                <a:lnTo>
                  <a:pt x="6573" y="9971"/>
                </a:lnTo>
                <a:cubicBezTo>
                  <a:pt x="5881" y="10663"/>
                  <a:pt x="4782" y="10663"/>
                  <a:pt x="4091" y="9971"/>
                </a:cubicBezTo>
                <a:lnTo>
                  <a:pt x="692" y="6573"/>
                </a:lnTo>
                <a:cubicBezTo>
                  <a:pt x="0" y="5881"/>
                  <a:pt x="0" y="4762"/>
                  <a:pt x="692" y="407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02;p25"/>
          <p:cNvSpPr/>
          <p:nvPr/>
        </p:nvSpPr>
        <p:spPr>
          <a:xfrm rot="10800000" flipH="1">
            <a:off x="5465763" y="-2614613"/>
            <a:ext cx="1327150" cy="1327150"/>
          </a:xfrm>
          <a:custGeom>
            <a:avLst/>
            <a:gdLst/>
            <a:ahLst/>
            <a:cxnLst/>
            <a:rect l="l" t="t" r="r" b="b"/>
            <a:pathLst>
              <a:path w="37056" h="37056" extrusionOk="0">
                <a:moveTo>
                  <a:pt x="34654" y="22852"/>
                </a:moveTo>
                <a:lnTo>
                  <a:pt x="22873" y="34654"/>
                </a:lnTo>
                <a:cubicBezTo>
                  <a:pt x="20472" y="37056"/>
                  <a:pt x="16585" y="37056"/>
                  <a:pt x="14184" y="34654"/>
                </a:cubicBezTo>
                <a:lnTo>
                  <a:pt x="2402" y="22852"/>
                </a:lnTo>
                <a:cubicBezTo>
                  <a:pt x="1" y="20471"/>
                  <a:pt x="1" y="16585"/>
                  <a:pt x="2402" y="14184"/>
                </a:cubicBezTo>
                <a:lnTo>
                  <a:pt x="14184" y="2402"/>
                </a:lnTo>
                <a:cubicBezTo>
                  <a:pt x="16585" y="1"/>
                  <a:pt x="20472" y="1"/>
                  <a:pt x="22873" y="2402"/>
                </a:cubicBezTo>
                <a:lnTo>
                  <a:pt x="34654" y="14184"/>
                </a:lnTo>
                <a:cubicBezTo>
                  <a:pt x="37056" y="16585"/>
                  <a:pt x="37056" y="20471"/>
                  <a:pt x="34654" y="22852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oogle Shape;303;p25"/>
          <p:cNvGrpSpPr>
            <a:grpSpLocks/>
          </p:cNvGrpSpPr>
          <p:nvPr/>
        </p:nvGrpSpPr>
        <p:grpSpPr bwMode="auto">
          <a:xfrm flipH="1">
            <a:off x="7593013" y="130175"/>
            <a:ext cx="2408237" cy="2259013"/>
            <a:chOff x="-1407021" y="76205"/>
            <a:chExt cx="2408871" cy="2259820"/>
          </a:xfrm>
        </p:grpSpPr>
        <p:grpSp>
          <p:nvGrpSpPr>
            <p:cNvPr id="8" name="Google Shape;304;p25"/>
            <p:cNvGrpSpPr>
              <a:grpSpLocks/>
            </p:cNvGrpSpPr>
            <p:nvPr/>
          </p:nvGrpSpPr>
          <p:grpSpPr bwMode="auto">
            <a:xfrm>
              <a:off x="-1407022" y="241363"/>
              <a:ext cx="2329476" cy="2094661"/>
              <a:chOff x="11125653" y="2009069"/>
              <a:chExt cx="1037952" cy="933366"/>
            </a:xfrm>
          </p:grpSpPr>
          <p:sp>
            <p:nvSpPr>
              <p:cNvPr id="10" name="Google Shape;305;p25"/>
              <p:cNvSpPr>
                <a:spLocks noChangeArrowheads="1"/>
              </p:cNvSpPr>
              <p:nvPr/>
            </p:nvSpPr>
            <p:spPr bwMode="auto">
              <a:xfrm>
                <a:off x="11125653" y="2009069"/>
                <a:ext cx="933237" cy="933366"/>
              </a:xfrm>
              <a:custGeom>
                <a:avLst/>
                <a:gdLst>
                  <a:gd name="T0" fmla="*/ 0 w 26067"/>
                  <a:gd name="T1" fmla="*/ 0 h 26068"/>
                  <a:gd name="T2" fmla="*/ 26067 w 26067"/>
                  <a:gd name="T3" fmla="*/ 26068 h 26068"/>
                </a:gdLst>
                <a:ahLst/>
                <a:cxnLst/>
                <a:rect l="T0" t="T1" r="T2" b="T3"/>
                <a:pathLst>
                  <a:path w="26067" h="26068" fill="none" extrusionOk="0">
                    <a:moveTo>
                      <a:pt x="26067" y="1"/>
                    </a:moveTo>
                    <a:lnTo>
                      <a:pt x="0" y="26067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miter lim="20348"/>
                <a:headEnd type="none" w="sm" len="sm"/>
                <a:tailEnd type="none" w="sm" len="sm"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ru-RU"/>
              </a:p>
            </p:txBody>
          </p:sp>
          <p:sp>
            <p:nvSpPr>
              <p:cNvPr id="11" name="Google Shape;306;p25"/>
              <p:cNvSpPr>
                <a:spLocks noChangeArrowheads="1"/>
              </p:cNvSpPr>
              <p:nvPr/>
            </p:nvSpPr>
            <p:spPr bwMode="auto">
              <a:xfrm>
                <a:off x="11230368" y="2009069"/>
                <a:ext cx="933237" cy="933366"/>
              </a:xfrm>
              <a:custGeom>
                <a:avLst/>
                <a:gdLst>
                  <a:gd name="T0" fmla="*/ 0 w 26067"/>
                  <a:gd name="T1" fmla="*/ 0 h 26068"/>
                  <a:gd name="T2" fmla="*/ 26067 w 26067"/>
                  <a:gd name="T3" fmla="*/ 26068 h 26068"/>
                </a:gdLst>
                <a:ahLst/>
                <a:cxnLst/>
                <a:rect l="T0" t="T1" r="T2" b="T3"/>
                <a:pathLst>
                  <a:path w="26067" h="26068" fill="none" extrusionOk="0">
                    <a:moveTo>
                      <a:pt x="26067" y="1"/>
                    </a:moveTo>
                    <a:lnTo>
                      <a:pt x="0" y="26067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miter lim="20348"/>
                <a:headEnd type="none" w="sm" len="sm"/>
                <a:tailEnd type="none" w="sm" len="sm"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ru-RU"/>
              </a:p>
            </p:txBody>
          </p:sp>
        </p:grpSp>
        <p:sp>
          <p:nvSpPr>
            <p:cNvPr id="9" name="Google Shape;307;p25"/>
            <p:cNvSpPr/>
            <p:nvPr/>
          </p:nvSpPr>
          <p:spPr>
            <a:xfrm>
              <a:off x="620750" y="76205"/>
              <a:ext cx="381100" cy="381136"/>
            </a:xfrm>
            <a:custGeom>
              <a:avLst/>
              <a:gdLst/>
              <a:ahLst/>
              <a:cxnLst/>
              <a:rect l="l" t="t" r="r" b="b"/>
              <a:pathLst>
                <a:path w="10664" h="10663" extrusionOk="0">
                  <a:moveTo>
                    <a:pt x="692" y="4070"/>
                  </a:moveTo>
                  <a:lnTo>
                    <a:pt x="4091" y="692"/>
                  </a:lnTo>
                  <a:cubicBezTo>
                    <a:pt x="4782" y="0"/>
                    <a:pt x="5881" y="0"/>
                    <a:pt x="6573" y="692"/>
                  </a:cubicBezTo>
                  <a:lnTo>
                    <a:pt x="9971" y="4070"/>
                  </a:lnTo>
                  <a:cubicBezTo>
                    <a:pt x="10663" y="4762"/>
                    <a:pt x="10663" y="5881"/>
                    <a:pt x="9971" y="6573"/>
                  </a:cubicBezTo>
                  <a:lnTo>
                    <a:pt x="6573" y="9971"/>
                  </a:lnTo>
                  <a:cubicBezTo>
                    <a:pt x="5881" y="10663"/>
                    <a:pt x="4782" y="10663"/>
                    <a:pt x="4091" y="9971"/>
                  </a:cubicBezTo>
                  <a:lnTo>
                    <a:pt x="692" y="6573"/>
                  </a:lnTo>
                  <a:cubicBezTo>
                    <a:pt x="0" y="5881"/>
                    <a:pt x="0" y="4762"/>
                    <a:pt x="692" y="407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  <a:effectLst>
              <a:outerShdw blurRad="100013" dist="19050" dir="7440000" algn="bl" rotWithShape="0">
                <a:schemeClr val="accent1">
                  <a:alpha val="25000"/>
                </a:schemeClr>
              </a:outerShdw>
            </a:effectLst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_1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9;p26"/>
          <p:cNvSpPr>
            <a:spLocks noChangeArrowheads="1"/>
          </p:cNvSpPr>
          <p:nvPr/>
        </p:nvSpPr>
        <p:spPr bwMode="auto">
          <a:xfrm flipH="1">
            <a:off x="3829050" y="-5072063"/>
            <a:ext cx="6942138" cy="6942138"/>
          </a:xfrm>
          <a:custGeom>
            <a:avLst/>
            <a:gdLst>
              <a:gd name="T0" fmla="*/ 0 w 193922"/>
              <a:gd name="T1" fmla="*/ 0 h 193924"/>
              <a:gd name="T2" fmla="*/ 193922 w 193922"/>
              <a:gd name="T3" fmla="*/ 193924 h 193924"/>
            </a:gdLst>
            <a:ahLst/>
            <a:cxnLst/>
            <a:rect l="T0" t="T1" r="T2" b="T3"/>
            <a:pathLst>
              <a:path w="193922" h="193924" extrusionOk="0">
                <a:moveTo>
                  <a:pt x="178905" y="124168"/>
                </a:moveTo>
                <a:lnTo>
                  <a:pt x="124167" y="178885"/>
                </a:lnTo>
                <a:cubicBezTo>
                  <a:pt x="109150" y="193923"/>
                  <a:pt x="84793" y="193923"/>
                  <a:pt x="69755" y="178885"/>
                </a:cubicBezTo>
                <a:lnTo>
                  <a:pt x="15038" y="124168"/>
                </a:lnTo>
                <a:cubicBezTo>
                  <a:pt x="0" y="109130"/>
                  <a:pt x="0" y="84773"/>
                  <a:pt x="15038" y="69735"/>
                </a:cubicBezTo>
                <a:lnTo>
                  <a:pt x="69755" y="15018"/>
                </a:lnTo>
                <a:cubicBezTo>
                  <a:pt x="84793" y="1"/>
                  <a:pt x="109150" y="1"/>
                  <a:pt x="124167" y="15018"/>
                </a:cubicBezTo>
                <a:lnTo>
                  <a:pt x="178905" y="69756"/>
                </a:lnTo>
                <a:cubicBezTo>
                  <a:pt x="193922" y="84773"/>
                  <a:pt x="193922" y="109130"/>
                  <a:pt x="178905" y="124168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tx2"/>
              </a:gs>
            </a:gsLst>
            <a:lin ang="0"/>
          </a:gra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3" name="Google Shape;310;p26"/>
          <p:cNvSpPr>
            <a:spLocks noChangeArrowheads="1"/>
          </p:cNvSpPr>
          <p:nvPr/>
        </p:nvSpPr>
        <p:spPr bwMode="auto">
          <a:xfrm>
            <a:off x="-77788" y="-144463"/>
            <a:ext cx="9299576" cy="5432426"/>
          </a:xfrm>
          <a:custGeom>
            <a:avLst/>
            <a:gdLst>
              <a:gd name="T0" fmla="*/ 0 w 236777"/>
              <a:gd name="T1" fmla="*/ 0 h 138291"/>
              <a:gd name="T2" fmla="*/ 236777 w 236777"/>
              <a:gd name="T3" fmla="*/ 138291 h 138291"/>
            </a:gdLst>
            <a:ahLst/>
            <a:cxnLst/>
            <a:rect l="T0" t="T1" r="T2" b="T3"/>
            <a:pathLst>
              <a:path w="236777" h="138291" fill="none" extrusionOk="0">
                <a:moveTo>
                  <a:pt x="0" y="1"/>
                </a:moveTo>
                <a:lnTo>
                  <a:pt x="0" y="138290"/>
                </a:lnTo>
                <a:lnTo>
                  <a:pt x="236776" y="138290"/>
                </a:lnTo>
                <a:lnTo>
                  <a:pt x="236776" y="1"/>
                </a:lnTo>
                <a:close/>
                <a:moveTo>
                  <a:pt x="194512" y="11376"/>
                </a:moveTo>
                <a:lnTo>
                  <a:pt x="202550" y="3318"/>
                </a:lnTo>
                <a:cubicBezTo>
                  <a:pt x="204198" y="1690"/>
                  <a:pt x="206843" y="1690"/>
                  <a:pt x="208492" y="3318"/>
                </a:cubicBezTo>
                <a:lnTo>
                  <a:pt x="216550" y="11376"/>
                </a:lnTo>
                <a:cubicBezTo>
                  <a:pt x="218178" y="13024"/>
                  <a:pt x="218178" y="15669"/>
                  <a:pt x="216550" y="17318"/>
                </a:cubicBezTo>
                <a:lnTo>
                  <a:pt x="208492" y="25376"/>
                </a:lnTo>
                <a:cubicBezTo>
                  <a:pt x="206843" y="27003"/>
                  <a:pt x="204198" y="27003"/>
                  <a:pt x="202550" y="25376"/>
                </a:cubicBezTo>
                <a:lnTo>
                  <a:pt x="194512" y="17318"/>
                </a:lnTo>
                <a:cubicBezTo>
                  <a:pt x="192864" y="15669"/>
                  <a:pt x="192864" y="13024"/>
                  <a:pt x="194512" y="11376"/>
                </a:cubicBezTo>
                <a:close/>
                <a:moveTo>
                  <a:pt x="185294" y="48573"/>
                </a:moveTo>
                <a:lnTo>
                  <a:pt x="177236" y="56631"/>
                </a:lnTo>
                <a:cubicBezTo>
                  <a:pt x="175588" y="58259"/>
                  <a:pt x="172943" y="58259"/>
                  <a:pt x="171294" y="56631"/>
                </a:cubicBezTo>
                <a:lnTo>
                  <a:pt x="163236" y="48573"/>
                </a:lnTo>
                <a:cubicBezTo>
                  <a:pt x="161609" y="46925"/>
                  <a:pt x="161609" y="44279"/>
                  <a:pt x="163236" y="42631"/>
                </a:cubicBezTo>
                <a:lnTo>
                  <a:pt x="171294" y="34573"/>
                </a:lnTo>
                <a:cubicBezTo>
                  <a:pt x="172943" y="32945"/>
                  <a:pt x="175588" y="32945"/>
                  <a:pt x="177236" y="34573"/>
                </a:cubicBezTo>
                <a:lnTo>
                  <a:pt x="185294" y="42631"/>
                </a:lnTo>
                <a:cubicBezTo>
                  <a:pt x="186922" y="44279"/>
                  <a:pt x="186922" y="46925"/>
                  <a:pt x="185294" y="48573"/>
                </a:cubicBezTo>
                <a:close/>
                <a:moveTo>
                  <a:pt x="187146" y="50425"/>
                </a:moveTo>
                <a:cubicBezTo>
                  <a:pt x="188774" y="48777"/>
                  <a:pt x="191440" y="48777"/>
                  <a:pt x="193067" y="50425"/>
                </a:cubicBezTo>
                <a:lnTo>
                  <a:pt x="201125" y="58483"/>
                </a:lnTo>
                <a:cubicBezTo>
                  <a:pt x="202774" y="60111"/>
                  <a:pt x="202774" y="62776"/>
                  <a:pt x="201125" y="64404"/>
                </a:cubicBezTo>
                <a:lnTo>
                  <a:pt x="193067" y="72462"/>
                </a:lnTo>
                <a:cubicBezTo>
                  <a:pt x="191440" y="74111"/>
                  <a:pt x="188774" y="74111"/>
                  <a:pt x="187146" y="72462"/>
                </a:cubicBezTo>
                <a:lnTo>
                  <a:pt x="179088" y="64404"/>
                </a:lnTo>
                <a:cubicBezTo>
                  <a:pt x="177440" y="62776"/>
                  <a:pt x="177440" y="60111"/>
                  <a:pt x="179088" y="58483"/>
                </a:cubicBezTo>
                <a:close/>
                <a:moveTo>
                  <a:pt x="169870" y="58483"/>
                </a:moveTo>
                <a:cubicBezTo>
                  <a:pt x="171518" y="60111"/>
                  <a:pt x="171518" y="62776"/>
                  <a:pt x="169870" y="64404"/>
                </a:cubicBezTo>
                <a:lnTo>
                  <a:pt x="161812" y="72462"/>
                </a:lnTo>
                <a:cubicBezTo>
                  <a:pt x="160184" y="74111"/>
                  <a:pt x="157518" y="74111"/>
                  <a:pt x="155891" y="72462"/>
                </a:cubicBezTo>
                <a:lnTo>
                  <a:pt x="147833" y="64404"/>
                </a:lnTo>
                <a:cubicBezTo>
                  <a:pt x="146205" y="62776"/>
                  <a:pt x="146205" y="60111"/>
                  <a:pt x="147833" y="58483"/>
                </a:cubicBezTo>
                <a:lnTo>
                  <a:pt x="155891" y="50425"/>
                </a:lnTo>
                <a:cubicBezTo>
                  <a:pt x="157518" y="48777"/>
                  <a:pt x="160184" y="48777"/>
                  <a:pt x="161812" y="50425"/>
                </a:cubicBezTo>
                <a:close/>
                <a:moveTo>
                  <a:pt x="154039" y="48553"/>
                </a:moveTo>
                <a:lnTo>
                  <a:pt x="145981" y="56611"/>
                </a:lnTo>
                <a:cubicBezTo>
                  <a:pt x="144333" y="58259"/>
                  <a:pt x="141687" y="58259"/>
                  <a:pt x="140039" y="56611"/>
                </a:cubicBezTo>
                <a:lnTo>
                  <a:pt x="132001" y="48553"/>
                </a:lnTo>
                <a:cubicBezTo>
                  <a:pt x="130353" y="46925"/>
                  <a:pt x="130353" y="44259"/>
                  <a:pt x="132001" y="42631"/>
                </a:cubicBezTo>
                <a:lnTo>
                  <a:pt x="140039" y="34573"/>
                </a:lnTo>
                <a:cubicBezTo>
                  <a:pt x="141687" y="32925"/>
                  <a:pt x="144333" y="32925"/>
                  <a:pt x="145981" y="34573"/>
                </a:cubicBezTo>
                <a:lnTo>
                  <a:pt x="154039" y="42631"/>
                </a:lnTo>
                <a:cubicBezTo>
                  <a:pt x="155667" y="44259"/>
                  <a:pt x="155667" y="46925"/>
                  <a:pt x="154039" y="48573"/>
                </a:cubicBezTo>
                <a:close/>
                <a:moveTo>
                  <a:pt x="138615" y="58483"/>
                </a:moveTo>
                <a:cubicBezTo>
                  <a:pt x="140263" y="60111"/>
                  <a:pt x="140263" y="62776"/>
                  <a:pt x="138615" y="64404"/>
                </a:cubicBezTo>
                <a:lnTo>
                  <a:pt x="130557" y="72462"/>
                </a:lnTo>
                <a:cubicBezTo>
                  <a:pt x="128929" y="74111"/>
                  <a:pt x="126263" y="74111"/>
                  <a:pt x="124635" y="72462"/>
                </a:cubicBezTo>
                <a:lnTo>
                  <a:pt x="116577" y="64404"/>
                </a:lnTo>
                <a:cubicBezTo>
                  <a:pt x="114949" y="62776"/>
                  <a:pt x="114949" y="60111"/>
                  <a:pt x="116577" y="58483"/>
                </a:cubicBezTo>
                <a:lnTo>
                  <a:pt x="124635" y="50425"/>
                </a:lnTo>
                <a:cubicBezTo>
                  <a:pt x="126263" y="48777"/>
                  <a:pt x="128929" y="48777"/>
                  <a:pt x="130557" y="50425"/>
                </a:cubicBezTo>
                <a:close/>
                <a:moveTo>
                  <a:pt x="122783" y="48553"/>
                </a:moveTo>
                <a:lnTo>
                  <a:pt x="114725" y="56611"/>
                </a:lnTo>
                <a:cubicBezTo>
                  <a:pt x="113077" y="58259"/>
                  <a:pt x="110432" y="58259"/>
                  <a:pt x="108784" y="56611"/>
                </a:cubicBezTo>
                <a:lnTo>
                  <a:pt x="100746" y="48553"/>
                </a:lnTo>
                <a:cubicBezTo>
                  <a:pt x="99098" y="46925"/>
                  <a:pt x="99098" y="44259"/>
                  <a:pt x="100746" y="42631"/>
                </a:cubicBezTo>
                <a:lnTo>
                  <a:pt x="108784" y="34573"/>
                </a:lnTo>
                <a:cubicBezTo>
                  <a:pt x="110412" y="32945"/>
                  <a:pt x="113077" y="32945"/>
                  <a:pt x="114725" y="34573"/>
                </a:cubicBezTo>
                <a:lnTo>
                  <a:pt x="122783" y="42631"/>
                </a:lnTo>
                <a:cubicBezTo>
                  <a:pt x="124411" y="44279"/>
                  <a:pt x="124411" y="46925"/>
                  <a:pt x="122783" y="48573"/>
                </a:cubicBezTo>
                <a:close/>
                <a:moveTo>
                  <a:pt x="107359" y="58483"/>
                </a:moveTo>
                <a:cubicBezTo>
                  <a:pt x="109007" y="60111"/>
                  <a:pt x="109007" y="62776"/>
                  <a:pt x="107359" y="64404"/>
                </a:cubicBezTo>
                <a:lnTo>
                  <a:pt x="99301" y="72462"/>
                </a:lnTo>
                <a:cubicBezTo>
                  <a:pt x="97673" y="74111"/>
                  <a:pt x="95008" y="74111"/>
                  <a:pt x="93380" y="72462"/>
                </a:cubicBezTo>
                <a:lnTo>
                  <a:pt x="85322" y="64404"/>
                </a:lnTo>
                <a:cubicBezTo>
                  <a:pt x="83694" y="62776"/>
                  <a:pt x="83694" y="60111"/>
                  <a:pt x="85322" y="58483"/>
                </a:cubicBezTo>
                <a:lnTo>
                  <a:pt x="93380" y="50425"/>
                </a:lnTo>
                <a:cubicBezTo>
                  <a:pt x="95008" y="48777"/>
                  <a:pt x="97673" y="48777"/>
                  <a:pt x="99301" y="50425"/>
                </a:cubicBezTo>
                <a:close/>
                <a:moveTo>
                  <a:pt x="91528" y="48553"/>
                </a:moveTo>
                <a:lnTo>
                  <a:pt x="83470" y="56611"/>
                </a:lnTo>
                <a:cubicBezTo>
                  <a:pt x="81842" y="58259"/>
                  <a:pt x="79176" y="58259"/>
                  <a:pt x="77549" y="56611"/>
                </a:cubicBezTo>
                <a:lnTo>
                  <a:pt x="69491" y="48553"/>
                </a:lnTo>
                <a:cubicBezTo>
                  <a:pt x="67842" y="46925"/>
                  <a:pt x="67842" y="44259"/>
                  <a:pt x="69491" y="42631"/>
                </a:cubicBezTo>
                <a:lnTo>
                  <a:pt x="77549" y="34573"/>
                </a:lnTo>
                <a:cubicBezTo>
                  <a:pt x="79176" y="32925"/>
                  <a:pt x="81842" y="32925"/>
                  <a:pt x="83470" y="34573"/>
                </a:cubicBezTo>
                <a:lnTo>
                  <a:pt x="91528" y="42631"/>
                </a:lnTo>
                <a:cubicBezTo>
                  <a:pt x="93176" y="44259"/>
                  <a:pt x="93176" y="46925"/>
                  <a:pt x="91528" y="48573"/>
                </a:cubicBezTo>
                <a:close/>
                <a:moveTo>
                  <a:pt x="76104" y="58483"/>
                </a:moveTo>
                <a:cubicBezTo>
                  <a:pt x="77752" y="60111"/>
                  <a:pt x="77752" y="62776"/>
                  <a:pt x="76104" y="64404"/>
                </a:cubicBezTo>
                <a:lnTo>
                  <a:pt x="68046" y="72462"/>
                </a:lnTo>
                <a:cubicBezTo>
                  <a:pt x="66418" y="74111"/>
                  <a:pt x="63752" y="74111"/>
                  <a:pt x="62124" y="72462"/>
                </a:cubicBezTo>
                <a:lnTo>
                  <a:pt x="54066" y="64404"/>
                </a:lnTo>
                <a:cubicBezTo>
                  <a:pt x="52438" y="62776"/>
                  <a:pt x="52438" y="60111"/>
                  <a:pt x="54066" y="58483"/>
                </a:cubicBezTo>
                <a:lnTo>
                  <a:pt x="62124" y="50425"/>
                </a:lnTo>
                <a:cubicBezTo>
                  <a:pt x="63752" y="48777"/>
                  <a:pt x="66418" y="48777"/>
                  <a:pt x="68066" y="50425"/>
                </a:cubicBezTo>
                <a:close/>
                <a:moveTo>
                  <a:pt x="60273" y="48553"/>
                </a:moveTo>
                <a:lnTo>
                  <a:pt x="52215" y="56611"/>
                </a:lnTo>
                <a:cubicBezTo>
                  <a:pt x="50587" y="58259"/>
                  <a:pt x="47921" y="58259"/>
                  <a:pt x="46273" y="56611"/>
                </a:cubicBezTo>
                <a:lnTo>
                  <a:pt x="38235" y="48553"/>
                </a:lnTo>
                <a:cubicBezTo>
                  <a:pt x="36587" y="46925"/>
                  <a:pt x="36587" y="44259"/>
                  <a:pt x="38235" y="42631"/>
                </a:cubicBezTo>
                <a:lnTo>
                  <a:pt x="46273" y="34573"/>
                </a:lnTo>
                <a:cubicBezTo>
                  <a:pt x="47921" y="32925"/>
                  <a:pt x="50587" y="32925"/>
                  <a:pt x="52215" y="34573"/>
                </a:cubicBezTo>
                <a:lnTo>
                  <a:pt x="60273" y="42631"/>
                </a:lnTo>
                <a:cubicBezTo>
                  <a:pt x="61921" y="44259"/>
                  <a:pt x="61921" y="46925"/>
                  <a:pt x="60273" y="48573"/>
                </a:cubicBezTo>
                <a:close/>
                <a:moveTo>
                  <a:pt x="44848" y="58483"/>
                </a:moveTo>
                <a:cubicBezTo>
                  <a:pt x="46497" y="60111"/>
                  <a:pt x="46497" y="62776"/>
                  <a:pt x="44848" y="64404"/>
                </a:cubicBezTo>
                <a:lnTo>
                  <a:pt x="36811" y="72462"/>
                </a:lnTo>
                <a:cubicBezTo>
                  <a:pt x="35163" y="74111"/>
                  <a:pt x="32497" y="74111"/>
                  <a:pt x="30869" y="72462"/>
                </a:cubicBezTo>
                <a:lnTo>
                  <a:pt x="22811" y="64404"/>
                </a:lnTo>
                <a:cubicBezTo>
                  <a:pt x="21183" y="62776"/>
                  <a:pt x="21183" y="60111"/>
                  <a:pt x="22811" y="58483"/>
                </a:cubicBezTo>
                <a:lnTo>
                  <a:pt x="30869" y="50425"/>
                </a:lnTo>
                <a:cubicBezTo>
                  <a:pt x="32497" y="48777"/>
                  <a:pt x="35163" y="48777"/>
                  <a:pt x="36790" y="50425"/>
                </a:cubicBezTo>
                <a:close/>
                <a:moveTo>
                  <a:pt x="36811" y="81680"/>
                </a:moveTo>
                <a:lnTo>
                  <a:pt x="44848" y="89738"/>
                </a:lnTo>
                <a:cubicBezTo>
                  <a:pt x="46497" y="91366"/>
                  <a:pt x="46497" y="94032"/>
                  <a:pt x="44848" y="95660"/>
                </a:cubicBezTo>
                <a:lnTo>
                  <a:pt x="36811" y="103718"/>
                </a:lnTo>
                <a:cubicBezTo>
                  <a:pt x="35163" y="105346"/>
                  <a:pt x="32497" y="105346"/>
                  <a:pt x="30869" y="103718"/>
                </a:cubicBezTo>
                <a:lnTo>
                  <a:pt x="22811" y="95660"/>
                </a:lnTo>
                <a:cubicBezTo>
                  <a:pt x="21183" y="94032"/>
                  <a:pt x="21183" y="91366"/>
                  <a:pt x="22811" y="89738"/>
                </a:cubicBezTo>
                <a:lnTo>
                  <a:pt x="30869" y="81680"/>
                </a:lnTo>
                <a:cubicBezTo>
                  <a:pt x="32497" y="80032"/>
                  <a:pt x="35163" y="80032"/>
                  <a:pt x="36811" y="81680"/>
                </a:cubicBezTo>
                <a:close/>
                <a:moveTo>
                  <a:pt x="38235" y="79828"/>
                </a:moveTo>
                <a:cubicBezTo>
                  <a:pt x="36587" y="78180"/>
                  <a:pt x="36587" y="75535"/>
                  <a:pt x="38235" y="73887"/>
                </a:cubicBezTo>
                <a:lnTo>
                  <a:pt x="46273" y="65829"/>
                </a:lnTo>
                <a:cubicBezTo>
                  <a:pt x="47921" y="64201"/>
                  <a:pt x="50566" y="64201"/>
                  <a:pt x="52215" y="65829"/>
                </a:cubicBezTo>
                <a:lnTo>
                  <a:pt x="60273" y="73887"/>
                </a:lnTo>
                <a:cubicBezTo>
                  <a:pt x="61901" y="75535"/>
                  <a:pt x="61901" y="78180"/>
                  <a:pt x="60273" y="79828"/>
                </a:cubicBezTo>
                <a:lnTo>
                  <a:pt x="52215" y="87887"/>
                </a:lnTo>
                <a:cubicBezTo>
                  <a:pt x="50587" y="89514"/>
                  <a:pt x="47921" y="89514"/>
                  <a:pt x="46293" y="87887"/>
                </a:cubicBezTo>
                <a:close/>
                <a:moveTo>
                  <a:pt x="54066" y="89738"/>
                </a:moveTo>
                <a:lnTo>
                  <a:pt x="62124" y="81680"/>
                </a:lnTo>
                <a:cubicBezTo>
                  <a:pt x="63752" y="80032"/>
                  <a:pt x="66418" y="80032"/>
                  <a:pt x="68046" y="81680"/>
                </a:cubicBezTo>
                <a:lnTo>
                  <a:pt x="76104" y="89738"/>
                </a:lnTo>
                <a:cubicBezTo>
                  <a:pt x="77752" y="91366"/>
                  <a:pt x="77752" y="94032"/>
                  <a:pt x="76104" y="95660"/>
                </a:cubicBezTo>
                <a:lnTo>
                  <a:pt x="68046" y="103718"/>
                </a:lnTo>
                <a:cubicBezTo>
                  <a:pt x="66418" y="105346"/>
                  <a:pt x="63752" y="105346"/>
                  <a:pt x="62124" y="103718"/>
                </a:cubicBezTo>
                <a:lnTo>
                  <a:pt x="54066" y="95660"/>
                </a:lnTo>
                <a:cubicBezTo>
                  <a:pt x="52438" y="94032"/>
                  <a:pt x="52438" y="91366"/>
                  <a:pt x="54066" y="89738"/>
                </a:cubicBezTo>
                <a:close/>
                <a:moveTo>
                  <a:pt x="69491" y="79828"/>
                </a:moveTo>
                <a:cubicBezTo>
                  <a:pt x="67842" y="78180"/>
                  <a:pt x="67842" y="75535"/>
                  <a:pt x="69491" y="73887"/>
                </a:cubicBezTo>
                <a:lnTo>
                  <a:pt x="77528" y="65829"/>
                </a:lnTo>
                <a:cubicBezTo>
                  <a:pt x="79176" y="64201"/>
                  <a:pt x="81822" y="64201"/>
                  <a:pt x="83470" y="65829"/>
                </a:cubicBezTo>
                <a:lnTo>
                  <a:pt x="91528" y="73887"/>
                </a:lnTo>
                <a:cubicBezTo>
                  <a:pt x="93156" y="75535"/>
                  <a:pt x="93156" y="78180"/>
                  <a:pt x="91528" y="79828"/>
                </a:cubicBezTo>
                <a:lnTo>
                  <a:pt x="83470" y="87887"/>
                </a:lnTo>
                <a:cubicBezTo>
                  <a:pt x="81842" y="89514"/>
                  <a:pt x="79176" y="89514"/>
                  <a:pt x="77549" y="87887"/>
                </a:cubicBezTo>
                <a:close/>
                <a:moveTo>
                  <a:pt x="85322" y="89738"/>
                </a:moveTo>
                <a:lnTo>
                  <a:pt x="93380" y="81680"/>
                </a:lnTo>
                <a:cubicBezTo>
                  <a:pt x="95008" y="80032"/>
                  <a:pt x="97673" y="80032"/>
                  <a:pt x="99301" y="81680"/>
                </a:cubicBezTo>
                <a:lnTo>
                  <a:pt x="107359" y="89738"/>
                </a:lnTo>
                <a:cubicBezTo>
                  <a:pt x="109007" y="91366"/>
                  <a:pt x="109007" y="94032"/>
                  <a:pt x="107359" y="95660"/>
                </a:cubicBezTo>
                <a:lnTo>
                  <a:pt x="99301" y="103718"/>
                </a:lnTo>
                <a:cubicBezTo>
                  <a:pt x="97673" y="105346"/>
                  <a:pt x="95008" y="105346"/>
                  <a:pt x="93380" y="103718"/>
                </a:cubicBezTo>
                <a:lnTo>
                  <a:pt x="85322" y="95660"/>
                </a:lnTo>
                <a:cubicBezTo>
                  <a:pt x="83694" y="94032"/>
                  <a:pt x="83694" y="91366"/>
                  <a:pt x="85322" y="89738"/>
                </a:cubicBezTo>
                <a:close/>
                <a:moveTo>
                  <a:pt x="100746" y="79828"/>
                </a:moveTo>
                <a:cubicBezTo>
                  <a:pt x="99098" y="78180"/>
                  <a:pt x="99098" y="75535"/>
                  <a:pt x="100746" y="73887"/>
                </a:cubicBezTo>
                <a:lnTo>
                  <a:pt x="108784" y="65829"/>
                </a:lnTo>
                <a:cubicBezTo>
                  <a:pt x="110412" y="64201"/>
                  <a:pt x="113077" y="64201"/>
                  <a:pt x="114725" y="65829"/>
                </a:cubicBezTo>
                <a:lnTo>
                  <a:pt x="122783" y="73887"/>
                </a:lnTo>
                <a:cubicBezTo>
                  <a:pt x="124411" y="75535"/>
                  <a:pt x="124411" y="78180"/>
                  <a:pt x="122783" y="79828"/>
                </a:cubicBezTo>
                <a:lnTo>
                  <a:pt x="114725" y="87887"/>
                </a:lnTo>
                <a:cubicBezTo>
                  <a:pt x="113077" y="89514"/>
                  <a:pt x="110432" y="89514"/>
                  <a:pt x="108784" y="87887"/>
                </a:cubicBezTo>
                <a:close/>
                <a:moveTo>
                  <a:pt x="116577" y="89738"/>
                </a:moveTo>
                <a:lnTo>
                  <a:pt x="124635" y="81680"/>
                </a:lnTo>
                <a:cubicBezTo>
                  <a:pt x="126263" y="80032"/>
                  <a:pt x="128929" y="80032"/>
                  <a:pt x="130557" y="81680"/>
                </a:cubicBezTo>
                <a:lnTo>
                  <a:pt x="138615" y="89738"/>
                </a:lnTo>
                <a:cubicBezTo>
                  <a:pt x="140263" y="91366"/>
                  <a:pt x="140263" y="94032"/>
                  <a:pt x="138615" y="95660"/>
                </a:cubicBezTo>
                <a:lnTo>
                  <a:pt x="130557" y="103718"/>
                </a:lnTo>
                <a:cubicBezTo>
                  <a:pt x="128929" y="105346"/>
                  <a:pt x="126263" y="105346"/>
                  <a:pt x="124635" y="103718"/>
                </a:cubicBezTo>
                <a:lnTo>
                  <a:pt x="116577" y="95660"/>
                </a:lnTo>
                <a:cubicBezTo>
                  <a:pt x="114929" y="94032"/>
                  <a:pt x="114929" y="91366"/>
                  <a:pt x="116577" y="89738"/>
                </a:cubicBezTo>
                <a:close/>
                <a:moveTo>
                  <a:pt x="131981" y="79828"/>
                </a:moveTo>
                <a:cubicBezTo>
                  <a:pt x="130353" y="78180"/>
                  <a:pt x="130353" y="75535"/>
                  <a:pt x="131981" y="73887"/>
                </a:cubicBezTo>
                <a:lnTo>
                  <a:pt x="140039" y="65829"/>
                </a:lnTo>
                <a:cubicBezTo>
                  <a:pt x="141687" y="64201"/>
                  <a:pt x="144333" y="64201"/>
                  <a:pt x="145981" y="65829"/>
                </a:cubicBezTo>
                <a:lnTo>
                  <a:pt x="154039" y="73887"/>
                </a:lnTo>
                <a:cubicBezTo>
                  <a:pt x="155667" y="75535"/>
                  <a:pt x="155667" y="78180"/>
                  <a:pt x="154039" y="79828"/>
                </a:cubicBezTo>
                <a:lnTo>
                  <a:pt x="145981" y="87887"/>
                </a:lnTo>
                <a:cubicBezTo>
                  <a:pt x="144333" y="89514"/>
                  <a:pt x="141687" y="89514"/>
                  <a:pt x="140039" y="87887"/>
                </a:cubicBezTo>
                <a:close/>
                <a:moveTo>
                  <a:pt x="147833" y="89738"/>
                </a:moveTo>
                <a:lnTo>
                  <a:pt x="155891" y="81680"/>
                </a:lnTo>
                <a:cubicBezTo>
                  <a:pt x="157518" y="80032"/>
                  <a:pt x="160184" y="80032"/>
                  <a:pt x="161812" y="81680"/>
                </a:cubicBezTo>
                <a:lnTo>
                  <a:pt x="169870" y="89738"/>
                </a:lnTo>
                <a:cubicBezTo>
                  <a:pt x="171498" y="91366"/>
                  <a:pt x="171498" y="94032"/>
                  <a:pt x="169870" y="95660"/>
                </a:cubicBezTo>
                <a:lnTo>
                  <a:pt x="161812" y="103718"/>
                </a:lnTo>
                <a:cubicBezTo>
                  <a:pt x="160184" y="105366"/>
                  <a:pt x="157518" y="105366"/>
                  <a:pt x="155891" y="103718"/>
                </a:cubicBezTo>
                <a:lnTo>
                  <a:pt x="147833" y="95660"/>
                </a:lnTo>
                <a:cubicBezTo>
                  <a:pt x="146184" y="94032"/>
                  <a:pt x="146184" y="91366"/>
                  <a:pt x="147833" y="89738"/>
                </a:cubicBezTo>
                <a:close/>
                <a:moveTo>
                  <a:pt x="163236" y="79828"/>
                </a:moveTo>
                <a:cubicBezTo>
                  <a:pt x="161609" y="78180"/>
                  <a:pt x="161609" y="75535"/>
                  <a:pt x="163236" y="73887"/>
                </a:cubicBezTo>
                <a:lnTo>
                  <a:pt x="171294" y="65829"/>
                </a:lnTo>
                <a:cubicBezTo>
                  <a:pt x="172943" y="64201"/>
                  <a:pt x="175588" y="64201"/>
                  <a:pt x="177236" y="65829"/>
                </a:cubicBezTo>
                <a:lnTo>
                  <a:pt x="185294" y="73887"/>
                </a:lnTo>
                <a:cubicBezTo>
                  <a:pt x="186922" y="75535"/>
                  <a:pt x="186922" y="78180"/>
                  <a:pt x="185294" y="79828"/>
                </a:cubicBezTo>
                <a:lnTo>
                  <a:pt x="177236" y="87887"/>
                </a:lnTo>
                <a:cubicBezTo>
                  <a:pt x="175588" y="89514"/>
                  <a:pt x="172943" y="89514"/>
                  <a:pt x="171294" y="87887"/>
                </a:cubicBezTo>
                <a:close/>
                <a:moveTo>
                  <a:pt x="179088" y="89738"/>
                </a:moveTo>
                <a:lnTo>
                  <a:pt x="187146" y="81680"/>
                </a:lnTo>
                <a:cubicBezTo>
                  <a:pt x="188774" y="80032"/>
                  <a:pt x="191440" y="80032"/>
                  <a:pt x="193067" y="81680"/>
                </a:cubicBezTo>
                <a:lnTo>
                  <a:pt x="201125" y="89738"/>
                </a:lnTo>
                <a:cubicBezTo>
                  <a:pt x="202753" y="91366"/>
                  <a:pt x="202753" y="94032"/>
                  <a:pt x="201125" y="95660"/>
                </a:cubicBezTo>
                <a:lnTo>
                  <a:pt x="193067" y="103718"/>
                </a:lnTo>
                <a:cubicBezTo>
                  <a:pt x="191440" y="105346"/>
                  <a:pt x="188774" y="105346"/>
                  <a:pt x="187146" y="103718"/>
                </a:cubicBezTo>
                <a:lnTo>
                  <a:pt x="179088" y="95660"/>
                </a:lnTo>
                <a:cubicBezTo>
                  <a:pt x="177440" y="94032"/>
                  <a:pt x="177440" y="91366"/>
                  <a:pt x="179088" y="89738"/>
                </a:cubicBezTo>
                <a:close/>
                <a:moveTo>
                  <a:pt x="194512" y="79828"/>
                </a:moveTo>
                <a:cubicBezTo>
                  <a:pt x="192864" y="78180"/>
                  <a:pt x="192864" y="75535"/>
                  <a:pt x="194512" y="73887"/>
                </a:cubicBezTo>
                <a:lnTo>
                  <a:pt x="202550" y="65829"/>
                </a:lnTo>
                <a:cubicBezTo>
                  <a:pt x="204198" y="64201"/>
                  <a:pt x="206843" y="64201"/>
                  <a:pt x="208492" y="65829"/>
                </a:cubicBezTo>
                <a:lnTo>
                  <a:pt x="216550" y="73887"/>
                </a:lnTo>
                <a:cubicBezTo>
                  <a:pt x="218178" y="75535"/>
                  <a:pt x="218178" y="78180"/>
                  <a:pt x="216550" y="79828"/>
                </a:cubicBezTo>
                <a:lnTo>
                  <a:pt x="208492" y="87887"/>
                </a:lnTo>
                <a:cubicBezTo>
                  <a:pt x="206843" y="89514"/>
                  <a:pt x="204198" y="89514"/>
                  <a:pt x="202550" y="87887"/>
                </a:cubicBezTo>
                <a:close/>
                <a:moveTo>
                  <a:pt x="202550" y="56631"/>
                </a:moveTo>
                <a:lnTo>
                  <a:pt x="194512" y="48573"/>
                </a:lnTo>
                <a:cubicBezTo>
                  <a:pt x="192864" y="46925"/>
                  <a:pt x="192864" y="44279"/>
                  <a:pt x="194512" y="42631"/>
                </a:cubicBezTo>
                <a:lnTo>
                  <a:pt x="202550" y="34573"/>
                </a:lnTo>
                <a:cubicBezTo>
                  <a:pt x="204198" y="32945"/>
                  <a:pt x="206843" y="32945"/>
                  <a:pt x="208492" y="34573"/>
                </a:cubicBezTo>
                <a:lnTo>
                  <a:pt x="216550" y="42631"/>
                </a:lnTo>
                <a:cubicBezTo>
                  <a:pt x="218178" y="44279"/>
                  <a:pt x="218178" y="46925"/>
                  <a:pt x="216550" y="48573"/>
                </a:cubicBezTo>
                <a:lnTo>
                  <a:pt x="208492" y="56631"/>
                </a:lnTo>
                <a:cubicBezTo>
                  <a:pt x="206843" y="58259"/>
                  <a:pt x="204198" y="58259"/>
                  <a:pt x="202550" y="56631"/>
                </a:cubicBezTo>
                <a:close/>
                <a:moveTo>
                  <a:pt x="193067" y="19169"/>
                </a:moveTo>
                <a:lnTo>
                  <a:pt x="201125" y="27227"/>
                </a:lnTo>
                <a:cubicBezTo>
                  <a:pt x="202774" y="28855"/>
                  <a:pt x="202774" y="31521"/>
                  <a:pt x="201125" y="33149"/>
                </a:cubicBezTo>
                <a:lnTo>
                  <a:pt x="193067" y="41207"/>
                </a:lnTo>
                <a:cubicBezTo>
                  <a:pt x="191440" y="42855"/>
                  <a:pt x="188774" y="42855"/>
                  <a:pt x="187146" y="41207"/>
                </a:cubicBezTo>
                <a:lnTo>
                  <a:pt x="179088" y="33149"/>
                </a:lnTo>
                <a:cubicBezTo>
                  <a:pt x="177440" y="31521"/>
                  <a:pt x="177440" y="28855"/>
                  <a:pt x="179088" y="27227"/>
                </a:cubicBezTo>
                <a:lnTo>
                  <a:pt x="187146" y="19169"/>
                </a:lnTo>
                <a:cubicBezTo>
                  <a:pt x="188774" y="17541"/>
                  <a:pt x="191440" y="17541"/>
                  <a:pt x="193067" y="19169"/>
                </a:cubicBezTo>
                <a:close/>
                <a:moveTo>
                  <a:pt x="163236" y="11376"/>
                </a:moveTo>
                <a:lnTo>
                  <a:pt x="171294" y="3318"/>
                </a:lnTo>
                <a:cubicBezTo>
                  <a:pt x="172943" y="1690"/>
                  <a:pt x="175588" y="1690"/>
                  <a:pt x="177236" y="3318"/>
                </a:cubicBezTo>
                <a:lnTo>
                  <a:pt x="185294" y="11376"/>
                </a:lnTo>
                <a:cubicBezTo>
                  <a:pt x="186922" y="13024"/>
                  <a:pt x="186922" y="15669"/>
                  <a:pt x="185294" y="17318"/>
                </a:cubicBezTo>
                <a:lnTo>
                  <a:pt x="177236" y="25376"/>
                </a:lnTo>
                <a:cubicBezTo>
                  <a:pt x="175588" y="27003"/>
                  <a:pt x="172943" y="27003"/>
                  <a:pt x="171294" y="25376"/>
                </a:cubicBezTo>
                <a:lnTo>
                  <a:pt x="163236" y="17318"/>
                </a:lnTo>
                <a:cubicBezTo>
                  <a:pt x="161609" y="15669"/>
                  <a:pt x="161609" y="13024"/>
                  <a:pt x="163236" y="11376"/>
                </a:cubicBezTo>
                <a:close/>
                <a:moveTo>
                  <a:pt x="161812" y="19169"/>
                </a:moveTo>
                <a:lnTo>
                  <a:pt x="169870" y="27227"/>
                </a:lnTo>
                <a:cubicBezTo>
                  <a:pt x="171518" y="28855"/>
                  <a:pt x="171518" y="31521"/>
                  <a:pt x="169870" y="33149"/>
                </a:cubicBezTo>
                <a:lnTo>
                  <a:pt x="161812" y="41207"/>
                </a:lnTo>
                <a:cubicBezTo>
                  <a:pt x="160184" y="42855"/>
                  <a:pt x="157518" y="42855"/>
                  <a:pt x="155891" y="41207"/>
                </a:cubicBezTo>
                <a:lnTo>
                  <a:pt x="147833" y="33149"/>
                </a:lnTo>
                <a:cubicBezTo>
                  <a:pt x="146184" y="31521"/>
                  <a:pt x="146184" y="28855"/>
                  <a:pt x="147833" y="27227"/>
                </a:cubicBezTo>
                <a:lnTo>
                  <a:pt x="155891" y="19169"/>
                </a:lnTo>
                <a:cubicBezTo>
                  <a:pt x="157518" y="17521"/>
                  <a:pt x="160184" y="17521"/>
                  <a:pt x="161812" y="19169"/>
                </a:cubicBezTo>
                <a:close/>
                <a:moveTo>
                  <a:pt x="132001" y="11376"/>
                </a:moveTo>
                <a:lnTo>
                  <a:pt x="140039" y="3318"/>
                </a:lnTo>
                <a:cubicBezTo>
                  <a:pt x="141687" y="1690"/>
                  <a:pt x="144333" y="1690"/>
                  <a:pt x="145981" y="3318"/>
                </a:cubicBezTo>
                <a:lnTo>
                  <a:pt x="154039" y="11376"/>
                </a:lnTo>
                <a:cubicBezTo>
                  <a:pt x="155667" y="13024"/>
                  <a:pt x="155667" y="15669"/>
                  <a:pt x="154039" y="17318"/>
                </a:cubicBezTo>
                <a:lnTo>
                  <a:pt x="145981" y="25376"/>
                </a:lnTo>
                <a:cubicBezTo>
                  <a:pt x="144333" y="27003"/>
                  <a:pt x="141687" y="27003"/>
                  <a:pt x="140039" y="25376"/>
                </a:cubicBezTo>
                <a:lnTo>
                  <a:pt x="132001" y="17318"/>
                </a:lnTo>
                <a:cubicBezTo>
                  <a:pt x="130353" y="15669"/>
                  <a:pt x="130353" y="13024"/>
                  <a:pt x="132001" y="11376"/>
                </a:cubicBezTo>
                <a:close/>
                <a:moveTo>
                  <a:pt x="130557" y="19169"/>
                </a:moveTo>
                <a:lnTo>
                  <a:pt x="138615" y="27227"/>
                </a:lnTo>
                <a:cubicBezTo>
                  <a:pt x="140263" y="28855"/>
                  <a:pt x="140263" y="31521"/>
                  <a:pt x="138615" y="33149"/>
                </a:cubicBezTo>
                <a:lnTo>
                  <a:pt x="130557" y="41207"/>
                </a:lnTo>
                <a:cubicBezTo>
                  <a:pt x="128929" y="42855"/>
                  <a:pt x="126263" y="42855"/>
                  <a:pt x="124635" y="41207"/>
                </a:cubicBezTo>
                <a:lnTo>
                  <a:pt x="116577" y="33149"/>
                </a:lnTo>
                <a:cubicBezTo>
                  <a:pt x="114929" y="31521"/>
                  <a:pt x="114929" y="28855"/>
                  <a:pt x="116577" y="27227"/>
                </a:cubicBezTo>
                <a:lnTo>
                  <a:pt x="124635" y="19169"/>
                </a:lnTo>
                <a:cubicBezTo>
                  <a:pt x="126263" y="17541"/>
                  <a:pt x="128929" y="17541"/>
                  <a:pt x="130557" y="19169"/>
                </a:cubicBezTo>
                <a:close/>
                <a:moveTo>
                  <a:pt x="100746" y="11376"/>
                </a:moveTo>
                <a:lnTo>
                  <a:pt x="108784" y="3338"/>
                </a:lnTo>
                <a:cubicBezTo>
                  <a:pt x="110412" y="1690"/>
                  <a:pt x="113077" y="1690"/>
                  <a:pt x="114725" y="3338"/>
                </a:cubicBezTo>
                <a:lnTo>
                  <a:pt x="122783" y="11376"/>
                </a:lnTo>
                <a:cubicBezTo>
                  <a:pt x="124411" y="13024"/>
                  <a:pt x="124411" y="15669"/>
                  <a:pt x="122783" y="17318"/>
                </a:cubicBezTo>
                <a:lnTo>
                  <a:pt x="114725" y="25376"/>
                </a:lnTo>
                <a:cubicBezTo>
                  <a:pt x="113077" y="27003"/>
                  <a:pt x="110432" y="27003"/>
                  <a:pt x="108784" y="25376"/>
                </a:cubicBezTo>
                <a:lnTo>
                  <a:pt x="100726" y="17318"/>
                </a:lnTo>
                <a:cubicBezTo>
                  <a:pt x="99098" y="15669"/>
                  <a:pt x="99098" y="13024"/>
                  <a:pt x="100746" y="11376"/>
                </a:cubicBezTo>
                <a:close/>
                <a:moveTo>
                  <a:pt x="99322" y="19169"/>
                </a:moveTo>
                <a:lnTo>
                  <a:pt x="107359" y="27227"/>
                </a:lnTo>
                <a:cubicBezTo>
                  <a:pt x="109007" y="28855"/>
                  <a:pt x="109007" y="31521"/>
                  <a:pt x="107359" y="33149"/>
                </a:cubicBezTo>
                <a:lnTo>
                  <a:pt x="99322" y="41207"/>
                </a:lnTo>
                <a:cubicBezTo>
                  <a:pt x="97673" y="42855"/>
                  <a:pt x="95008" y="42855"/>
                  <a:pt x="93380" y="41207"/>
                </a:cubicBezTo>
                <a:lnTo>
                  <a:pt x="85322" y="33149"/>
                </a:lnTo>
                <a:cubicBezTo>
                  <a:pt x="83694" y="31521"/>
                  <a:pt x="83694" y="28855"/>
                  <a:pt x="85322" y="27227"/>
                </a:cubicBezTo>
                <a:lnTo>
                  <a:pt x="93380" y="19169"/>
                </a:lnTo>
                <a:cubicBezTo>
                  <a:pt x="95008" y="17541"/>
                  <a:pt x="97673" y="17541"/>
                  <a:pt x="99322" y="19169"/>
                </a:cubicBezTo>
                <a:close/>
                <a:moveTo>
                  <a:pt x="69491" y="11376"/>
                </a:moveTo>
                <a:lnTo>
                  <a:pt x="77549" y="3318"/>
                </a:lnTo>
                <a:cubicBezTo>
                  <a:pt x="79176" y="1690"/>
                  <a:pt x="81842" y="1690"/>
                  <a:pt x="83470" y="3318"/>
                </a:cubicBezTo>
                <a:lnTo>
                  <a:pt x="91528" y="11376"/>
                </a:lnTo>
                <a:cubicBezTo>
                  <a:pt x="93156" y="13024"/>
                  <a:pt x="93156" y="15669"/>
                  <a:pt x="91528" y="17318"/>
                </a:cubicBezTo>
                <a:lnTo>
                  <a:pt x="83470" y="25376"/>
                </a:lnTo>
                <a:cubicBezTo>
                  <a:pt x="81842" y="27003"/>
                  <a:pt x="79176" y="27003"/>
                  <a:pt x="77549" y="25376"/>
                </a:cubicBezTo>
                <a:lnTo>
                  <a:pt x="69491" y="17318"/>
                </a:lnTo>
                <a:cubicBezTo>
                  <a:pt x="67842" y="15669"/>
                  <a:pt x="67842" y="13024"/>
                  <a:pt x="69491" y="11376"/>
                </a:cubicBezTo>
                <a:close/>
                <a:moveTo>
                  <a:pt x="68066" y="19169"/>
                </a:moveTo>
                <a:lnTo>
                  <a:pt x="76104" y="27227"/>
                </a:lnTo>
                <a:cubicBezTo>
                  <a:pt x="77752" y="28855"/>
                  <a:pt x="77752" y="31521"/>
                  <a:pt x="76104" y="33149"/>
                </a:cubicBezTo>
                <a:lnTo>
                  <a:pt x="68066" y="41207"/>
                </a:lnTo>
                <a:cubicBezTo>
                  <a:pt x="66418" y="42855"/>
                  <a:pt x="63752" y="42855"/>
                  <a:pt x="62124" y="41207"/>
                </a:cubicBezTo>
                <a:lnTo>
                  <a:pt x="54066" y="33149"/>
                </a:lnTo>
                <a:cubicBezTo>
                  <a:pt x="52438" y="31521"/>
                  <a:pt x="52438" y="28855"/>
                  <a:pt x="54066" y="27227"/>
                </a:cubicBezTo>
                <a:lnTo>
                  <a:pt x="62124" y="19169"/>
                </a:lnTo>
                <a:cubicBezTo>
                  <a:pt x="63752" y="17541"/>
                  <a:pt x="66418" y="17541"/>
                  <a:pt x="68066" y="19169"/>
                </a:cubicBezTo>
                <a:close/>
                <a:moveTo>
                  <a:pt x="38235" y="11376"/>
                </a:moveTo>
                <a:lnTo>
                  <a:pt x="46293" y="3318"/>
                </a:lnTo>
                <a:cubicBezTo>
                  <a:pt x="47921" y="1690"/>
                  <a:pt x="50587" y="1690"/>
                  <a:pt x="52215" y="3318"/>
                </a:cubicBezTo>
                <a:lnTo>
                  <a:pt x="60273" y="11376"/>
                </a:lnTo>
                <a:cubicBezTo>
                  <a:pt x="61901" y="13024"/>
                  <a:pt x="61901" y="15669"/>
                  <a:pt x="60273" y="17318"/>
                </a:cubicBezTo>
                <a:lnTo>
                  <a:pt x="52215" y="25376"/>
                </a:lnTo>
                <a:cubicBezTo>
                  <a:pt x="50587" y="27003"/>
                  <a:pt x="47921" y="27003"/>
                  <a:pt x="46293" y="25376"/>
                </a:cubicBezTo>
                <a:lnTo>
                  <a:pt x="38235" y="17318"/>
                </a:lnTo>
                <a:cubicBezTo>
                  <a:pt x="36587" y="15669"/>
                  <a:pt x="36587" y="13024"/>
                  <a:pt x="38235" y="11376"/>
                </a:cubicBezTo>
                <a:close/>
                <a:moveTo>
                  <a:pt x="36811" y="19169"/>
                </a:moveTo>
                <a:lnTo>
                  <a:pt x="44848" y="27227"/>
                </a:lnTo>
                <a:cubicBezTo>
                  <a:pt x="46497" y="28855"/>
                  <a:pt x="46497" y="31521"/>
                  <a:pt x="44848" y="33149"/>
                </a:cubicBezTo>
                <a:lnTo>
                  <a:pt x="36811" y="41207"/>
                </a:lnTo>
                <a:cubicBezTo>
                  <a:pt x="35163" y="42855"/>
                  <a:pt x="32497" y="42855"/>
                  <a:pt x="30869" y="41207"/>
                </a:cubicBezTo>
                <a:lnTo>
                  <a:pt x="22811" y="33149"/>
                </a:lnTo>
                <a:cubicBezTo>
                  <a:pt x="21163" y="31521"/>
                  <a:pt x="21163" y="28855"/>
                  <a:pt x="22811" y="27227"/>
                </a:cubicBezTo>
                <a:lnTo>
                  <a:pt x="30869" y="19169"/>
                </a:lnTo>
                <a:cubicBezTo>
                  <a:pt x="32497" y="17521"/>
                  <a:pt x="35163" y="17521"/>
                  <a:pt x="36811" y="19169"/>
                </a:cubicBezTo>
                <a:close/>
                <a:moveTo>
                  <a:pt x="6980" y="11376"/>
                </a:moveTo>
                <a:lnTo>
                  <a:pt x="15038" y="3338"/>
                </a:lnTo>
                <a:cubicBezTo>
                  <a:pt x="16666" y="1690"/>
                  <a:pt x="19331" y="1690"/>
                  <a:pt x="20959" y="3338"/>
                </a:cubicBezTo>
                <a:lnTo>
                  <a:pt x="29017" y="11376"/>
                </a:lnTo>
                <a:cubicBezTo>
                  <a:pt x="30645" y="13024"/>
                  <a:pt x="30645" y="15669"/>
                  <a:pt x="29017" y="17318"/>
                </a:cubicBezTo>
                <a:lnTo>
                  <a:pt x="20959" y="25376"/>
                </a:lnTo>
                <a:cubicBezTo>
                  <a:pt x="19331" y="27003"/>
                  <a:pt x="16666" y="27003"/>
                  <a:pt x="15038" y="25376"/>
                </a:cubicBezTo>
                <a:lnTo>
                  <a:pt x="6980" y="17318"/>
                </a:lnTo>
                <a:cubicBezTo>
                  <a:pt x="5332" y="15669"/>
                  <a:pt x="5332" y="13024"/>
                  <a:pt x="6980" y="11376"/>
                </a:cubicBezTo>
                <a:close/>
                <a:moveTo>
                  <a:pt x="6980" y="42631"/>
                </a:moveTo>
                <a:lnTo>
                  <a:pt x="15038" y="34573"/>
                </a:lnTo>
                <a:cubicBezTo>
                  <a:pt x="16666" y="32945"/>
                  <a:pt x="19331" y="32945"/>
                  <a:pt x="20959" y="34573"/>
                </a:cubicBezTo>
                <a:lnTo>
                  <a:pt x="29017" y="42631"/>
                </a:lnTo>
                <a:cubicBezTo>
                  <a:pt x="30645" y="44279"/>
                  <a:pt x="30645" y="46925"/>
                  <a:pt x="29017" y="48573"/>
                </a:cubicBezTo>
                <a:lnTo>
                  <a:pt x="20959" y="56631"/>
                </a:lnTo>
                <a:cubicBezTo>
                  <a:pt x="19331" y="58259"/>
                  <a:pt x="16666" y="58259"/>
                  <a:pt x="15038" y="56631"/>
                </a:cubicBezTo>
                <a:lnTo>
                  <a:pt x="6980" y="48573"/>
                </a:lnTo>
                <a:cubicBezTo>
                  <a:pt x="5332" y="46925"/>
                  <a:pt x="5332" y="44279"/>
                  <a:pt x="6980" y="42631"/>
                </a:cubicBezTo>
                <a:close/>
                <a:moveTo>
                  <a:pt x="6980" y="73887"/>
                </a:moveTo>
                <a:lnTo>
                  <a:pt x="15038" y="65829"/>
                </a:lnTo>
                <a:cubicBezTo>
                  <a:pt x="16666" y="64201"/>
                  <a:pt x="19331" y="64201"/>
                  <a:pt x="20959" y="65829"/>
                </a:cubicBezTo>
                <a:lnTo>
                  <a:pt x="29017" y="73887"/>
                </a:lnTo>
                <a:cubicBezTo>
                  <a:pt x="30666" y="75535"/>
                  <a:pt x="30666" y="78180"/>
                  <a:pt x="29017" y="79828"/>
                </a:cubicBezTo>
                <a:lnTo>
                  <a:pt x="20959" y="87887"/>
                </a:lnTo>
                <a:cubicBezTo>
                  <a:pt x="19331" y="89514"/>
                  <a:pt x="16666" y="89514"/>
                  <a:pt x="15038" y="87887"/>
                </a:cubicBezTo>
                <a:lnTo>
                  <a:pt x="6980" y="79828"/>
                </a:lnTo>
                <a:cubicBezTo>
                  <a:pt x="5332" y="78180"/>
                  <a:pt x="5332" y="75535"/>
                  <a:pt x="6980" y="73887"/>
                </a:cubicBezTo>
                <a:close/>
                <a:moveTo>
                  <a:pt x="15038" y="119122"/>
                </a:moveTo>
                <a:lnTo>
                  <a:pt x="6980" y="111084"/>
                </a:lnTo>
                <a:cubicBezTo>
                  <a:pt x="5332" y="109436"/>
                  <a:pt x="5332" y="106770"/>
                  <a:pt x="6980" y="105142"/>
                </a:cubicBezTo>
                <a:lnTo>
                  <a:pt x="15038" y="97084"/>
                </a:lnTo>
                <a:cubicBezTo>
                  <a:pt x="16666" y="95456"/>
                  <a:pt x="19331" y="95456"/>
                  <a:pt x="20959" y="97084"/>
                </a:cubicBezTo>
                <a:lnTo>
                  <a:pt x="29017" y="105142"/>
                </a:lnTo>
                <a:cubicBezTo>
                  <a:pt x="30645" y="106770"/>
                  <a:pt x="30645" y="109436"/>
                  <a:pt x="29017" y="111064"/>
                </a:cubicBezTo>
                <a:lnTo>
                  <a:pt x="20959" y="119122"/>
                </a:lnTo>
                <a:cubicBezTo>
                  <a:pt x="19331" y="120770"/>
                  <a:pt x="16666" y="120770"/>
                  <a:pt x="15038" y="119122"/>
                </a:cubicBezTo>
                <a:close/>
                <a:moveTo>
                  <a:pt x="44869" y="126915"/>
                </a:moveTo>
                <a:lnTo>
                  <a:pt x="36811" y="134994"/>
                </a:lnTo>
                <a:cubicBezTo>
                  <a:pt x="35163" y="136621"/>
                  <a:pt x="32497" y="136621"/>
                  <a:pt x="30869" y="134994"/>
                </a:cubicBezTo>
                <a:lnTo>
                  <a:pt x="22811" y="126915"/>
                </a:lnTo>
                <a:cubicBezTo>
                  <a:pt x="21183" y="125287"/>
                  <a:pt x="21183" y="122622"/>
                  <a:pt x="22811" y="120994"/>
                </a:cubicBezTo>
                <a:lnTo>
                  <a:pt x="30869" y="112936"/>
                </a:lnTo>
                <a:cubicBezTo>
                  <a:pt x="32497" y="111308"/>
                  <a:pt x="35163" y="111308"/>
                  <a:pt x="36790" y="112936"/>
                </a:cubicBezTo>
                <a:lnTo>
                  <a:pt x="44869" y="120994"/>
                </a:lnTo>
                <a:cubicBezTo>
                  <a:pt x="46497" y="122622"/>
                  <a:pt x="46497" y="125287"/>
                  <a:pt x="44869" y="126915"/>
                </a:cubicBezTo>
                <a:close/>
                <a:moveTo>
                  <a:pt x="46293" y="119122"/>
                </a:moveTo>
                <a:lnTo>
                  <a:pt x="38235" y="111084"/>
                </a:lnTo>
                <a:cubicBezTo>
                  <a:pt x="36587" y="109436"/>
                  <a:pt x="36587" y="106770"/>
                  <a:pt x="38235" y="105142"/>
                </a:cubicBezTo>
                <a:lnTo>
                  <a:pt x="46293" y="97084"/>
                </a:lnTo>
                <a:cubicBezTo>
                  <a:pt x="47921" y="95436"/>
                  <a:pt x="50587" y="95436"/>
                  <a:pt x="52215" y="97084"/>
                </a:cubicBezTo>
                <a:lnTo>
                  <a:pt x="60273" y="105142"/>
                </a:lnTo>
                <a:cubicBezTo>
                  <a:pt x="61901" y="106770"/>
                  <a:pt x="61901" y="109436"/>
                  <a:pt x="60273" y="111064"/>
                </a:cubicBezTo>
                <a:lnTo>
                  <a:pt x="52215" y="119122"/>
                </a:lnTo>
                <a:cubicBezTo>
                  <a:pt x="50587" y="120770"/>
                  <a:pt x="47921" y="120770"/>
                  <a:pt x="46293" y="119122"/>
                </a:cubicBezTo>
                <a:close/>
                <a:moveTo>
                  <a:pt x="76104" y="126915"/>
                </a:moveTo>
                <a:lnTo>
                  <a:pt x="68066" y="134994"/>
                </a:lnTo>
                <a:cubicBezTo>
                  <a:pt x="66418" y="136621"/>
                  <a:pt x="63752" y="136621"/>
                  <a:pt x="62124" y="134994"/>
                </a:cubicBezTo>
                <a:lnTo>
                  <a:pt x="54066" y="126915"/>
                </a:lnTo>
                <a:cubicBezTo>
                  <a:pt x="52438" y="125287"/>
                  <a:pt x="52438" y="122622"/>
                  <a:pt x="54066" y="120994"/>
                </a:cubicBezTo>
                <a:lnTo>
                  <a:pt x="62124" y="112936"/>
                </a:lnTo>
                <a:cubicBezTo>
                  <a:pt x="63752" y="111287"/>
                  <a:pt x="66418" y="111287"/>
                  <a:pt x="68066" y="112936"/>
                </a:cubicBezTo>
                <a:lnTo>
                  <a:pt x="76104" y="120994"/>
                </a:lnTo>
                <a:cubicBezTo>
                  <a:pt x="77752" y="122622"/>
                  <a:pt x="77752" y="125287"/>
                  <a:pt x="76104" y="126915"/>
                </a:cubicBezTo>
                <a:close/>
                <a:moveTo>
                  <a:pt x="77549" y="119122"/>
                </a:moveTo>
                <a:lnTo>
                  <a:pt x="69491" y="111084"/>
                </a:lnTo>
                <a:cubicBezTo>
                  <a:pt x="67842" y="109436"/>
                  <a:pt x="67842" y="106770"/>
                  <a:pt x="69491" y="105142"/>
                </a:cubicBezTo>
                <a:lnTo>
                  <a:pt x="77549" y="97084"/>
                </a:lnTo>
                <a:cubicBezTo>
                  <a:pt x="79176" y="95456"/>
                  <a:pt x="81842" y="95456"/>
                  <a:pt x="83470" y="97084"/>
                </a:cubicBezTo>
                <a:lnTo>
                  <a:pt x="91528" y="105142"/>
                </a:lnTo>
                <a:cubicBezTo>
                  <a:pt x="93156" y="106770"/>
                  <a:pt x="93156" y="109436"/>
                  <a:pt x="91528" y="111064"/>
                </a:cubicBezTo>
                <a:lnTo>
                  <a:pt x="83470" y="119122"/>
                </a:lnTo>
                <a:cubicBezTo>
                  <a:pt x="81842" y="120770"/>
                  <a:pt x="79176" y="120770"/>
                  <a:pt x="77549" y="119122"/>
                </a:cubicBezTo>
                <a:close/>
                <a:moveTo>
                  <a:pt x="107359" y="126915"/>
                </a:moveTo>
                <a:lnTo>
                  <a:pt x="99322" y="134994"/>
                </a:lnTo>
                <a:cubicBezTo>
                  <a:pt x="97673" y="136621"/>
                  <a:pt x="95008" y="136621"/>
                  <a:pt x="93380" y="134994"/>
                </a:cubicBezTo>
                <a:lnTo>
                  <a:pt x="85322" y="126936"/>
                </a:lnTo>
                <a:cubicBezTo>
                  <a:pt x="83694" y="125287"/>
                  <a:pt x="83694" y="122642"/>
                  <a:pt x="85322" y="120994"/>
                </a:cubicBezTo>
                <a:lnTo>
                  <a:pt x="93380" y="112936"/>
                </a:lnTo>
                <a:cubicBezTo>
                  <a:pt x="95008" y="111308"/>
                  <a:pt x="97673" y="111308"/>
                  <a:pt x="99322" y="112936"/>
                </a:cubicBezTo>
                <a:lnTo>
                  <a:pt x="107359" y="120994"/>
                </a:lnTo>
                <a:cubicBezTo>
                  <a:pt x="109007" y="122622"/>
                  <a:pt x="109007" y="125287"/>
                  <a:pt x="107359" y="126915"/>
                </a:cubicBezTo>
                <a:close/>
                <a:moveTo>
                  <a:pt x="108784" y="119122"/>
                </a:moveTo>
                <a:lnTo>
                  <a:pt x="100746" y="111084"/>
                </a:lnTo>
                <a:cubicBezTo>
                  <a:pt x="99098" y="109436"/>
                  <a:pt x="99098" y="106770"/>
                  <a:pt x="100746" y="105142"/>
                </a:cubicBezTo>
                <a:lnTo>
                  <a:pt x="108784" y="97084"/>
                </a:lnTo>
                <a:cubicBezTo>
                  <a:pt x="110412" y="95456"/>
                  <a:pt x="113077" y="95456"/>
                  <a:pt x="114725" y="97084"/>
                </a:cubicBezTo>
                <a:lnTo>
                  <a:pt x="122783" y="105142"/>
                </a:lnTo>
                <a:cubicBezTo>
                  <a:pt x="124411" y="106790"/>
                  <a:pt x="124411" y="109436"/>
                  <a:pt x="122783" y="111084"/>
                </a:cubicBezTo>
                <a:lnTo>
                  <a:pt x="114725" y="119122"/>
                </a:lnTo>
                <a:cubicBezTo>
                  <a:pt x="113077" y="120770"/>
                  <a:pt x="110432" y="120770"/>
                  <a:pt x="108784" y="119122"/>
                </a:cubicBezTo>
                <a:close/>
                <a:moveTo>
                  <a:pt x="138615" y="126915"/>
                </a:moveTo>
                <a:lnTo>
                  <a:pt x="130557" y="134994"/>
                </a:lnTo>
                <a:cubicBezTo>
                  <a:pt x="128929" y="136621"/>
                  <a:pt x="126263" y="136621"/>
                  <a:pt x="124635" y="134994"/>
                </a:cubicBezTo>
                <a:lnTo>
                  <a:pt x="116577" y="126936"/>
                </a:lnTo>
                <a:cubicBezTo>
                  <a:pt x="114949" y="125287"/>
                  <a:pt x="114949" y="122642"/>
                  <a:pt x="116577" y="120994"/>
                </a:cubicBezTo>
                <a:lnTo>
                  <a:pt x="124635" y="112936"/>
                </a:lnTo>
                <a:cubicBezTo>
                  <a:pt x="126263" y="111308"/>
                  <a:pt x="128929" y="111308"/>
                  <a:pt x="130557" y="112936"/>
                </a:cubicBezTo>
                <a:lnTo>
                  <a:pt x="138615" y="120994"/>
                </a:lnTo>
                <a:cubicBezTo>
                  <a:pt x="140243" y="122622"/>
                  <a:pt x="140243" y="125287"/>
                  <a:pt x="138615" y="126915"/>
                </a:cubicBezTo>
                <a:close/>
                <a:moveTo>
                  <a:pt x="140039" y="119122"/>
                </a:moveTo>
                <a:lnTo>
                  <a:pt x="132001" y="111084"/>
                </a:lnTo>
                <a:cubicBezTo>
                  <a:pt x="130353" y="109436"/>
                  <a:pt x="130353" y="106770"/>
                  <a:pt x="132001" y="105142"/>
                </a:cubicBezTo>
                <a:lnTo>
                  <a:pt x="140039" y="97084"/>
                </a:lnTo>
                <a:cubicBezTo>
                  <a:pt x="141687" y="95456"/>
                  <a:pt x="144333" y="95456"/>
                  <a:pt x="145981" y="97084"/>
                </a:cubicBezTo>
                <a:lnTo>
                  <a:pt x="154039" y="105142"/>
                </a:lnTo>
                <a:cubicBezTo>
                  <a:pt x="155667" y="106770"/>
                  <a:pt x="155667" y="109436"/>
                  <a:pt x="154039" y="111064"/>
                </a:cubicBezTo>
                <a:lnTo>
                  <a:pt x="145981" y="119122"/>
                </a:lnTo>
                <a:cubicBezTo>
                  <a:pt x="144333" y="120770"/>
                  <a:pt x="141687" y="120770"/>
                  <a:pt x="140039" y="119122"/>
                </a:cubicBezTo>
                <a:close/>
                <a:moveTo>
                  <a:pt x="169870" y="126915"/>
                </a:moveTo>
                <a:lnTo>
                  <a:pt x="161812" y="134994"/>
                </a:lnTo>
                <a:cubicBezTo>
                  <a:pt x="160184" y="136621"/>
                  <a:pt x="157518" y="136621"/>
                  <a:pt x="155891" y="134994"/>
                </a:cubicBezTo>
                <a:lnTo>
                  <a:pt x="147833" y="126936"/>
                </a:lnTo>
                <a:cubicBezTo>
                  <a:pt x="146205" y="125287"/>
                  <a:pt x="146205" y="122642"/>
                  <a:pt x="147833" y="120994"/>
                </a:cubicBezTo>
                <a:lnTo>
                  <a:pt x="155891" y="112936"/>
                </a:lnTo>
                <a:cubicBezTo>
                  <a:pt x="157518" y="111308"/>
                  <a:pt x="160184" y="111308"/>
                  <a:pt x="161812" y="112936"/>
                </a:cubicBezTo>
                <a:lnTo>
                  <a:pt x="169870" y="120994"/>
                </a:lnTo>
                <a:cubicBezTo>
                  <a:pt x="171498" y="122622"/>
                  <a:pt x="171498" y="125287"/>
                  <a:pt x="169870" y="126915"/>
                </a:cubicBezTo>
                <a:close/>
                <a:moveTo>
                  <a:pt x="171294" y="119122"/>
                </a:moveTo>
                <a:lnTo>
                  <a:pt x="163236" y="111084"/>
                </a:lnTo>
                <a:cubicBezTo>
                  <a:pt x="161609" y="109436"/>
                  <a:pt x="161609" y="106770"/>
                  <a:pt x="163236" y="105142"/>
                </a:cubicBezTo>
                <a:lnTo>
                  <a:pt x="171294" y="97084"/>
                </a:lnTo>
                <a:cubicBezTo>
                  <a:pt x="172943" y="95456"/>
                  <a:pt x="175588" y="95456"/>
                  <a:pt x="177236" y="97084"/>
                </a:cubicBezTo>
                <a:lnTo>
                  <a:pt x="185294" y="105142"/>
                </a:lnTo>
                <a:cubicBezTo>
                  <a:pt x="186922" y="106770"/>
                  <a:pt x="186922" y="109436"/>
                  <a:pt x="185294" y="111064"/>
                </a:cubicBezTo>
                <a:lnTo>
                  <a:pt x="177236" y="119122"/>
                </a:lnTo>
                <a:cubicBezTo>
                  <a:pt x="175588" y="120770"/>
                  <a:pt x="172943" y="120770"/>
                  <a:pt x="171294" y="119122"/>
                </a:cubicBezTo>
                <a:close/>
                <a:moveTo>
                  <a:pt x="201125" y="126915"/>
                </a:moveTo>
                <a:lnTo>
                  <a:pt x="193067" y="134994"/>
                </a:lnTo>
                <a:cubicBezTo>
                  <a:pt x="191440" y="136621"/>
                  <a:pt x="188774" y="136621"/>
                  <a:pt x="187146" y="134994"/>
                </a:cubicBezTo>
                <a:lnTo>
                  <a:pt x="179088" y="126936"/>
                </a:lnTo>
                <a:cubicBezTo>
                  <a:pt x="177440" y="125287"/>
                  <a:pt x="177440" y="122642"/>
                  <a:pt x="179088" y="120994"/>
                </a:cubicBezTo>
                <a:lnTo>
                  <a:pt x="187146" y="112936"/>
                </a:lnTo>
                <a:cubicBezTo>
                  <a:pt x="188774" y="111308"/>
                  <a:pt x="191440" y="111308"/>
                  <a:pt x="193067" y="112936"/>
                </a:cubicBezTo>
                <a:lnTo>
                  <a:pt x="201125" y="120994"/>
                </a:lnTo>
                <a:cubicBezTo>
                  <a:pt x="202753" y="122622"/>
                  <a:pt x="202753" y="125287"/>
                  <a:pt x="201125" y="126915"/>
                </a:cubicBezTo>
                <a:close/>
                <a:moveTo>
                  <a:pt x="202550" y="119122"/>
                </a:moveTo>
                <a:lnTo>
                  <a:pt x="194512" y="111084"/>
                </a:lnTo>
                <a:cubicBezTo>
                  <a:pt x="192864" y="109436"/>
                  <a:pt x="192864" y="106770"/>
                  <a:pt x="194512" y="105142"/>
                </a:cubicBezTo>
                <a:lnTo>
                  <a:pt x="202550" y="97084"/>
                </a:lnTo>
                <a:cubicBezTo>
                  <a:pt x="204198" y="95436"/>
                  <a:pt x="206843" y="95436"/>
                  <a:pt x="208492" y="97084"/>
                </a:cubicBezTo>
                <a:lnTo>
                  <a:pt x="216550" y="105142"/>
                </a:lnTo>
                <a:cubicBezTo>
                  <a:pt x="218178" y="106770"/>
                  <a:pt x="218178" y="109436"/>
                  <a:pt x="216550" y="111064"/>
                </a:cubicBezTo>
                <a:lnTo>
                  <a:pt x="208492" y="119122"/>
                </a:lnTo>
                <a:cubicBezTo>
                  <a:pt x="206843" y="120770"/>
                  <a:pt x="204198" y="120770"/>
                  <a:pt x="202550" y="119122"/>
                </a:cubicBezTo>
                <a:close/>
                <a:moveTo>
                  <a:pt x="232381" y="126915"/>
                </a:moveTo>
                <a:lnTo>
                  <a:pt x="224323" y="134994"/>
                </a:lnTo>
                <a:cubicBezTo>
                  <a:pt x="222695" y="136621"/>
                  <a:pt x="220029" y="136621"/>
                  <a:pt x="218401" y="134994"/>
                </a:cubicBezTo>
                <a:lnTo>
                  <a:pt x="210343" y="126936"/>
                </a:lnTo>
                <a:cubicBezTo>
                  <a:pt x="208695" y="125287"/>
                  <a:pt x="208695" y="122642"/>
                  <a:pt x="210343" y="120994"/>
                </a:cubicBezTo>
                <a:lnTo>
                  <a:pt x="218401" y="112936"/>
                </a:lnTo>
                <a:cubicBezTo>
                  <a:pt x="220029" y="111308"/>
                  <a:pt x="222695" y="111308"/>
                  <a:pt x="224323" y="112936"/>
                </a:cubicBezTo>
                <a:lnTo>
                  <a:pt x="232381" y="120994"/>
                </a:lnTo>
                <a:cubicBezTo>
                  <a:pt x="234009" y="122622"/>
                  <a:pt x="234009" y="125287"/>
                  <a:pt x="232381" y="126915"/>
                </a:cubicBezTo>
                <a:close/>
                <a:moveTo>
                  <a:pt x="232381" y="95660"/>
                </a:moveTo>
                <a:lnTo>
                  <a:pt x="224323" y="103718"/>
                </a:lnTo>
                <a:cubicBezTo>
                  <a:pt x="222695" y="105346"/>
                  <a:pt x="220029" y="105346"/>
                  <a:pt x="218401" y="103718"/>
                </a:cubicBezTo>
                <a:lnTo>
                  <a:pt x="210343" y="95660"/>
                </a:lnTo>
                <a:cubicBezTo>
                  <a:pt x="208695" y="94032"/>
                  <a:pt x="208695" y="91366"/>
                  <a:pt x="210343" y="89738"/>
                </a:cubicBezTo>
                <a:lnTo>
                  <a:pt x="218401" y="81680"/>
                </a:lnTo>
                <a:cubicBezTo>
                  <a:pt x="220029" y="80032"/>
                  <a:pt x="222695" y="80032"/>
                  <a:pt x="224323" y="81680"/>
                </a:cubicBezTo>
                <a:lnTo>
                  <a:pt x="232381" y="89738"/>
                </a:lnTo>
                <a:cubicBezTo>
                  <a:pt x="234009" y="91366"/>
                  <a:pt x="234009" y="94032"/>
                  <a:pt x="232381" y="95660"/>
                </a:cubicBezTo>
                <a:close/>
                <a:moveTo>
                  <a:pt x="232381" y="64404"/>
                </a:moveTo>
                <a:lnTo>
                  <a:pt x="224323" y="72462"/>
                </a:lnTo>
                <a:cubicBezTo>
                  <a:pt x="222695" y="74111"/>
                  <a:pt x="220029" y="74111"/>
                  <a:pt x="218401" y="72462"/>
                </a:cubicBezTo>
                <a:lnTo>
                  <a:pt x="210343" y="64404"/>
                </a:lnTo>
                <a:cubicBezTo>
                  <a:pt x="208695" y="62776"/>
                  <a:pt x="208695" y="60111"/>
                  <a:pt x="210343" y="58483"/>
                </a:cubicBezTo>
                <a:lnTo>
                  <a:pt x="218401" y="50425"/>
                </a:lnTo>
                <a:cubicBezTo>
                  <a:pt x="220029" y="48777"/>
                  <a:pt x="222695" y="48777"/>
                  <a:pt x="224323" y="50425"/>
                </a:cubicBezTo>
                <a:lnTo>
                  <a:pt x="232381" y="58483"/>
                </a:lnTo>
                <a:cubicBezTo>
                  <a:pt x="234009" y="60111"/>
                  <a:pt x="234009" y="62776"/>
                  <a:pt x="232381" y="64404"/>
                </a:cubicBezTo>
                <a:close/>
                <a:moveTo>
                  <a:pt x="232381" y="33149"/>
                </a:moveTo>
                <a:lnTo>
                  <a:pt x="224323" y="41207"/>
                </a:lnTo>
                <a:cubicBezTo>
                  <a:pt x="222695" y="42855"/>
                  <a:pt x="220029" y="42855"/>
                  <a:pt x="218401" y="41207"/>
                </a:cubicBezTo>
                <a:lnTo>
                  <a:pt x="210343" y="33149"/>
                </a:lnTo>
                <a:cubicBezTo>
                  <a:pt x="208695" y="31521"/>
                  <a:pt x="208695" y="28855"/>
                  <a:pt x="210343" y="27227"/>
                </a:cubicBezTo>
                <a:lnTo>
                  <a:pt x="218401" y="19169"/>
                </a:lnTo>
                <a:cubicBezTo>
                  <a:pt x="220029" y="17541"/>
                  <a:pt x="222695" y="17541"/>
                  <a:pt x="224323" y="19169"/>
                </a:cubicBezTo>
                <a:lnTo>
                  <a:pt x="232381" y="27227"/>
                </a:lnTo>
                <a:cubicBezTo>
                  <a:pt x="234029" y="28855"/>
                  <a:pt x="234029" y="31521"/>
                  <a:pt x="232381" y="33149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miter lim="20348"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4" name="Google Shape;311;p26"/>
          <p:cNvSpPr/>
          <p:nvPr/>
        </p:nvSpPr>
        <p:spPr>
          <a:xfrm flipH="1">
            <a:off x="4475163" y="5715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10664" h="10663" extrusionOk="0">
                <a:moveTo>
                  <a:pt x="692" y="4070"/>
                </a:moveTo>
                <a:lnTo>
                  <a:pt x="4091" y="692"/>
                </a:lnTo>
                <a:cubicBezTo>
                  <a:pt x="4782" y="0"/>
                  <a:pt x="5881" y="0"/>
                  <a:pt x="6573" y="692"/>
                </a:cubicBezTo>
                <a:lnTo>
                  <a:pt x="9971" y="4070"/>
                </a:lnTo>
                <a:cubicBezTo>
                  <a:pt x="10663" y="4762"/>
                  <a:pt x="10663" y="5881"/>
                  <a:pt x="9971" y="6573"/>
                </a:cubicBezTo>
                <a:lnTo>
                  <a:pt x="6573" y="9971"/>
                </a:lnTo>
                <a:cubicBezTo>
                  <a:pt x="5881" y="10663"/>
                  <a:pt x="4782" y="10663"/>
                  <a:pt x="4091" y="9971"/>
                </a:cubicBezTo>
                <a:lnTo>
                  <a:pt x="692" y="6573"/>
                </a:lnTo>
                <a:cubicBezTo>
                  <a:pt x="0" y="5881"/>
                  <a:pt x="0" y="4762"/>
                  <a:pt x="692" y="407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" name="Google Shape;312;p26"/>
          <p:cNvGrpSpPr>
            <a:grpSpLocks/>
          </p:cNvGrpSpPr>
          <p:nvPr/>
        </p:nvGrpSpPr>
        <p:grpSpPr bwMode="auto">
          <a:xfrm>
            <a:off x="6716713" y="3568700"/>
            <a:ext cx="2408237" cy="2260600"/>
            <a:chOff x="-1407021" y="76205"/>
            <a:chExt cx="2408871" cy="2259820"/>
          </a:xfrm>
        </p:grpSpPr>
        <p:grpSp>
          <p:nvGrpSpPr>
            <p:cNvPr id="6" name="Google Shape;313;p26"/>
            <p:cNvGrpSpPr>
              <a:grpSpLocks/>
            </p:cNvGrpSpPr>
            <p:nvPr/>
          </p:nvGrpSpPr>
          <p:grpSpPr bwMode="auto">
            <a:xfrm>
              <a:off x="-1407022" y="241247"/>
              <a:ext cx="2329476" cy="2094778"/>
              <a:chOff x="11125653" y="2009017"/>
              <a:chExt cx="1037952" cy="933418"/>
            </a:xfrm>
          </p:grpSpPr>
          <p:sp>
            <p:nvSpPr>
              <p:cNvPr id="8" name="Google Shape;314;p26"/>
              <p:cNvSpPr>
                <a:spLocks noChangeArrowheads="1"/>
              </p:cNvSpPr>
              <p:nvPr/>
            </p:nvSpPr>
            <p:spPr bwMode="auto">
              <a:xfrm>
                <a:off x="11125653" y="2009017"/>
                <a:ext cx="933237" cy="933418"/>
              </a:xfrm>
              <a:custGeom>
                <a:avLst/>
                <a:gdLst>
                  <a:gd name="T0" fmla="*/ 0 w 26067"/>
                  <a:gd name="T1" fmla="*/ 0 h 26068"/>
                  <a:gd name="T2" fmla="*/ 26067 w 26067"/>
                  <a:gd name="T3" fmla="*/ 26068 h 26068"/>
                </a:gdLst>
                <a:ahLst/>
                <a:cxnLst/>
                <a:rect l="T0" t="T1" r="T2" b="T3"/>
                <a:pathLst>
                  <a:path w="26067" h="26068" fill="none" extrusionOk="0">
                    <a:moveTo>
                      <a:pt x="26067" y="1"/>
                    </a:moveTo>
                    <a:lnTo>
                      <a:pt x="0" y="26067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miter lim="20348"/>
                <a:headEnd type="none" w="sm" len="sm"/>
                <a:tailEnd type="none" w="sm" len="sm"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ru-RU"/>
              </a:p>
            </p:txBody>
          </p:sp>
          <p:sp>
            <p:nvSpPr>
              <p:cNvPr id="9" name="Google Shape;315;p26"/>
              <p:cNvSpPr>
                <a:spLocks noChangeArrowheads="1"/>
              </p:cNvSpPr>
              <p:nvPr/>
            </p:nvSpPr>
            <p:spPr bwMode="auto">
              <a:xfrm>
                <a:off x="11230368" y="2009017"/>
                <a:ext cx="933237" cy="933418"/>
              </a:xfrm>
              <a:custGeom>
                <a:avLst/>
                <a:gdLst>
                  <a:gd name="T0" fmla="*/ 0 w 26067"/>
                  <a:gd name="T1" fmla="*/ 0 h 26068"/>
                  <a:gd name="T2" fmla="*/ 26067 w 26067"/>
                  <a:gd name="T3" fmla="*/ 26068 h 26068"/>
                </a:gdLst>
                <a:ahLst/>
                <a:cxnLst/>
                <a:rect l="T0" t="T1" r="T2" b="T3"/>
                <a:pathLst>
                  <a:path w="26067" h="26068" fill="none" extrusionOk="0">
                    <a:moveTo>
                      <a:pt x="26067" y="1"/>
                    </a:moveTo>
                    <a:lnTo>
                      <a:pt x="0" y="26067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miter lim="20348"/>
                <a:headEnd type="none" w="sm" len="sm"/>
                <a:tailEnd type="none" w="sm" len="sm"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ru-RU"/>
              </a:p>
            </p:txBody>
          </p:sp>
        </p:grpSp>
        <p:sp>
          <p:nvSpPr>
            <p:cNvPr id="7" name="Google Shape;316;p26"/>
            <p:cNvSpPr/>
            <p:nvPr/>
          </p:nvSpPr>
          <p:spPr>
            <a:xfrm>
              <a:off x="620750" y="76205"/>
              <a:ext cx="381100" cy="382456"/>
            </a:xfrm>
            <a:custGeom>
              <a:avLst/>
              <a:gdLst/>
              <a:ahLst/>
              <a:cxnLst/>
              <a:rect l="l" t="t" r="r" b="b"/>
              <a:pathLst>
                <a:path w="10664" h="10663" extrusionOk="0">
                  <a:moveTo>
                    <a:pt x="692" y="4070"/>
                  </a:moveTo>
                  <a:lnTo>
                    <a:pt x="4091" y="692"/>
                  </a:lnTo>
                  <a:cubicBezTo>
                    <a:pt x="4782" y="0"/>
                    <a:pt x="5881" y="0"/>
                    <a:pt x="6573" y="692"/>
                  </a:cubicBezTo>
                  <a:lnTo>
                    <a:pt x="9971" y="4070"/>
                  </a:lnTo>
                  <a:cubicBezTo>
                    <a:pt x="10663" y="4762"/>
                    <a:pt x="10663" y="5881"/>
                    <a:pt x="9971" y="6573"/>
                  </a:cubicBezTo>
                  <a:lnTo>
                    <a:pt x="6573" y="9971"/>
                  </a:lnTo>
                  <a:cubicBezTo>
                    <a:pt x="5881" y="10663"/>
                    <a:pt x="4782" y="10663"/>
                    <a:pt x="4091" y="9971"/>
                  </a:cubicBezTo>
                  <a:lnTo>
                    <a:pt x="692" y="6573"/>
                  </a:lnTo>
                  <a:cubicBezTo>
                    <a:pt x="0" y="5881"/>
                    <a:pt x="0" y="4762"/>
                    <a:pt x="692" y="407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  <a:effectLst>
              <a:outerShdw blurRad="100013" dist="19050" dir="7440000" algn="bl" rotWithShape="0">
                <a:schemeClr val="accent1">
                  <a:alpha val="25000"/>
                </a:schemeClr>
              </a:outerShdw>
            </a:effectLst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" name="Google Shape;317;p26"/>
          <p:cNvGrpSpPr>
            <a:grpSpLocks/>
          </p:cNvGrpSpPr>
          <p:nvPr/>
        </p:nvGrpSpPr>
        <p:grpSpPr bwMode="auto">
          <a:xfrm>
            <a:off x="49213" y="3640138"/>
            <a:ext cx="1327150" cy="1327150"/>
            <a:chOff x="6523105" y="5803858"/>
            <a:chExt cx="1326605" cy="1327321"/>
          </a:xfrm>
        </p:grpSpPr>
        <p:sp>
          <p:nvSpPr>
            <p:cNvPr id="11" name="Google Shape;318;p26"/>
            <p:cNvSpPr/>
            <p:nvPr/>
          </p:nvSpPr>
          <p:spPr>
            <a:xfrm>
              <a:off x="6523105" y="5803858"/>
              <a:ext cx="1326605" cy="1327321"/>
            </a:xfrm>
            <a:custGeom>
              <a:avLst/>
              <a:gdLst/>
              <a:ahLst/>
              <a:cxnLst/>
              <a:rect l="l" t="t" r="r" b="b"/>
              <a:pathLst>
                <a:path w="37056" h="37076" extrusionOk="0">
                  <a:moveTo>
                    <a:pt x="2402" y="14204"/>
                  </a:moveTo>
                  <a:lnTo>
                    <a:pt x="14184" y="2422"/>
                  </a:lnTo>
                  <a:cubicBezTo>
                    <a:pt x="16585" y="1"/>
                    <a:pt x="20472" y="1"/>
                    <a:pt x="22873" y="2422"/>
                  </a:cubicBezTo>
                  <a:lnTo>
                    <a:pt x="34654" y="14204"/>
                  </a:lnTo>
                  <a:cubicBezTo>
                    <a:pt x="37056" y="16605"/>
                    <a:pt x="37056" y="20471"/>
                    <a:pt x="34654" y="22872"/>
                  </a:cubicBezTo>
                  <a:lnTo>
                    <a:pt x="22873" y="34675"/>
                  </a:lnTo>
                  <a:cubicBezTo>
                    <a:pt x="20472" y="37076"/>
                    <a:pt x="16585" y="37076"/>
                    <a:pt x="14184" y="34675"/>
                  </a:cubicBezTo>
                  <a:lnTo>
                    <a:pt x="2402" y="22872"/>
                  </a:lnTo>
                  <a:cubicBezTo>
                    <a:pt x="1" y="20471"/>
                    <a:pt x="1" y="16605"/>
                    <a:pt x="2402" y="1420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 w="500" cap="flat" cmpd="sng">
              <a:solidFill>
                <a:srgbClr val="CD4489"/>
              </a:solidFill>
              <a:prstDash val="solid"/>
              <a:miter lim="20348"/>
              <a:headEnd type="none" w="sm" len="sm"/>
              <a:tailEnd type="none" w="sm" len="sm"/>
            </a:ln>
            <a:effectLst>
              <a:outerShdw blurRad="171450" dist="19050" dir="1620000" algn="bl" rotWithShape="0">
                <a:schemeClr val="accent1">
                  <a:alpha val="24000"/>
                </a:schemeClr>
              </a:outerShdw>
            </a:effectLst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19;p26"/>
            <p:cNvSpPr/>
            <p:nvPr/>
          </p:nvSpPr>
          <p:spPr>
            <a:xfrm>
              <a:off x="6883319" y="6180143"/>
              <a:ext cx="585547" cy="585863"/>
            </a:xfrm>
            <a:custGeom>
              <a:avLst/>
              <a:gdLst/>
              <a:ahLst/>
              <a:cxnLst/>
              <a:rect l="l" t="t" r="r" b="b"/>
              <a:pathLst>
                <a:path w="16361" h="16361" extrusionOk="0">
                  <a:moveTo>
                    <a:pt x="1059" y="6247"/>
                  </a:moveTo>
                  <a:lnTo>
                    <a:pt x="6268" y="1059"/>
                  </a:lnTo>
                  <a:cubicBezTo>
                    <a:pt x="7326" y="0"/>
                    <a:pt x="9035" y="0"/>
                    <a:pt x="10114" y="1059"/>
                  </a:cubicBezTo>
                  <a:lnTo>
                    <a:pt x="15303" y="6247"/>
                  </a:lnTo>
                  <a:cubicBezTo>
                    <a:pt x="16361" y="7326"/>
                    <a:pt x="16361" y="9035"/>
                    <a:pt x="15303" y="10093"/>
                  </a:cubicBezTo>
                  <a:lnTo>
                    <a:pt x="10114" y="15303"/>
                  </a:lnTo>
                  <a:cubicBezTo>
                    <a:pt x="9035" y="16361"/>
                    <a:pt x="7326" y="16361"/>
                    <a:pt x="6268" y="15303"/>
                  </a:cubicBezTo>
                  <a:lnTo>
                    <a:pt x="1059" y="10093"/>
                  </a:lnTo>
                  <a:cubicBezTo>
                    <a:pt x="0" y="9035"/>
                    <a:pt x="0" y="7326"/>
                    <a:pt x="1059" y="62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 w="500" cap="flat" cmpd="sng">
              <a:solidFill>
                <a:srgbClr val="CD4489"/>
              </a:solidFill>
              <a:prstDash val="solid"/>
              <a:miter lim="20348"/>
              <a:headEnd type="none" w="sm" len="sm"/>
              <a:tailEnd type="none" w="sm" len="sm"/>
            </a:ln>
            <a:effectLst>
              <a:outerShdw blurRad="171450" dist="66675" dir="1620000" algn="bl" rotWithShape="0">
                <a:schemeClr val="accent1">
                  <a:alpha val="24000"/>
                </a:schemeClr>
              </a:outerShdw>
            </a:effectLst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>
            <a:extLst/>
          </p:cNvPr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 spcFirstLastPara="1">
            <a:noAutofit/>
          </a:bodyPr>
          <a:lstStyle/>
          <a:p>
            <a:pPr lvl="0"/>
            <a:endParaRPr lang="ru-RU" noProof="0">
              <a:sym typeface="Inter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Arial" charset="0"/>
              <a:buNone/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Arial" charset="0"/>
              <a:buNone/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Arial" charset="0"/>
              <a:buNone/>
              <a:defRPr/>
            </a:lvl1pPr>
          </a:lstStyle>
          <a:p>
            <a:pPr>
              <a:defRPr/>
            </a:pPr>
            <a:fld id="{261FEB35-C48D-49FF-AB1D-9DCD31FA72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;p3"/>
          <p:cNvSpPr>
            <a:spLocks noChangeArrowheads="1"/>
          </p:cNvSpPr>
          <p:nvPr/>
        </p:nvSpPr>
        <p:spPr bwMode="auto">
          <a:xfrm flipH="1">
            <a:off x="-1900238" y="-4095750"/>
            <a:ext cx="6943726" cy="6942138"/>
          </a:xfrm>
          <a:custGeom>
            <a:avLst/>
            <a:gdLst>
              <a:gd name="T0" fmla="*/ 0 w 193922"/>
              <a:gd name="T1" fmla="*/ 0 h 193924"/>
              <a:gd name="T2" fmla="*/ 193922 w 193922"/>
              <a:gd name="T3" fmla="*/ 193924 h 193924"/>
            </a:gdLst>
            <a:ahLst/>
            <a:cxnLst/>
            <a:rect l="T0" t="T1" r="T2" b="T3"/>
            <a:pathLst>
              <a:path w="193922" h="193924" extrusionOk="0">
                <a:moveTo>
                  <a:pt x="178905" y="124168"/>
                </a:moveTo>
                <a:lnTo>
                  <a:pt x="124167" y="178885"/>
                </a:lnTo>
                <a:cubicBezTo>
                  <a:pt x="109150" y="193923"/>
                  <a:pt x="84793" y="193923"/>
                  <a:pt x="69755" y="178885"/>
                </a:cubicBezTo>
                <a:lnTo>
                  <a:pt x="15038" y="124168"/>
                </a:lnTo>
                <a:cubicBezTo>
                  <a:pt x="0" y="109130"/>
                  <a:pt x="0" y="84773"/>
                  <a:pt x="15038" y="69735"/>
                </a:cubicBezTo>
                <a:lnTo>
                  <a:pt x="69755" y="15018"/>
                </a:lnTo>
                <a:cubicBezTo>
                  <a:pt x="84793" y="1"/>
                  <a:pt x="109150" y="1"/>
                  <a:pt x="124167" y="15018"/>
                </a:cubicBezTo>
                <a:lnTo>
                  <a:pt x="178905" y="69756"/>
                </a:lnTo>
                <a:cubicBezTo>
                  <a:pt x="193922" y="84773"/>
                  <a:pt x="193922" y="109130"/>
                  <a:pt x="178905" y="124168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tx2"/>
              </a:gs>
            </a:gsLst>
            <a:lin ang="0"/>
          </a:gra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6" name="Google Shape;23;p3"/>
          <p:cNvSpPr>
            <a:spLocks noChangeArrowheads="1"/>
          </p:cNvSpPr>
          <p:nvPr/>
        </p:nvSpPr>
        <p:spPr bwMode="auto">
          <a:xfrm flipH="1">
            <a:off x="7504113" y="3614738"/>
            <a:ext cx="2095500" cy="2093912"/>
          </a:xfrm>
          <a:custGeom>
            <a:avLst/>
            <a:gdLst>
              <a:gd name="T0" fmla="*/ 0 w 58503"/>
              <a:gd name="T1" fmla="*/ 0 h 58503"/>
              <a:gd name="T2" fmla="*/ 58503 w 58503"/>
              <a:gd name="T3" fmla="*/ 58503 h 58503"/>
            </a:gdLst>
            <a:ahLst/>
            <a:cxnLst/>
            <a:rect l="T0" t="T1" r="T2" b="T3"/>
            <a:pathLst>
              <a:path w="58503" h="58503" extrusionOk="0">
                <a:moveTo>
                  <a:pt x="53985" y="37462"/>
                </a:moveTo>
                <a:lnTo>
                  <a:pt x="37462" y="53985"/>
                </a:lnTo>
                <a:cubicBezTo>
                  <a:pt x="32924" y="58503"/>
                  <a:pt x="25578" y="58503"/>
                  <a:pt x="21061" y="53985"/>
                </a:cubicBezTo>
                <a:lnTo>
                  <a:pt x="4538" y="37462"/>
                </a:lnTo>
                <a:cubicBezTo>
                  <a:pt x="0" y="32925"/>
                  <a:pt x="0" y="25579"/>
                  <a:pt x="4538" y="21041"/>
                </a:cubicBezTo>
                <a:lnTo>
                  <a:pt x="21061" y="4538"/>
                </a:lnTo>
                <a:cubicBezTo>
                  <a:pt x="25578" y="0"/>
                  <a:pt x="32944" y="0"/>
                  <a:pt x="37462" y="4538"/>
                </a:cubicBezTo>
                <a:lnTo>
                  <a:pt x="53985" y="21041"/>
                </a:lnTo>
                <a:cubicBezTo>
                  <a:pt x="58502" y="25579"/>
                  <a:pt x="58502" y="32925"/>
                  <a:pt x="53985" y="37462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tx2"/>
              </a:gs>
            </a:gsLst>
            <a:lin ang="10800000"/>
          </a:gra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7" name="Google Shape;24;p3"/>
          <p:cNvSpPr>
            <a:spLocks noChangeArrowheads="1"/>
          </p:cNvSpPr>
          <p:nvPr/>
        </p:nvSpPr>
        <p:spPr bwMode="auto">
          <a:xfrm>
            <a:off x="-77788" y="-144463"/>
            <a:ext cx="9299576" cy="5432426"/>
          </a:xfrm>
          <a:custGeom>
            <a:avLst/>
            <a:gdLst>
              <a:gd name="T0" fmla="*/ 0 w 236777"/>
              <a:gd name="T1" fmla="*/ 0 h 138291"/>
              <a:gd name="T2" fmla="*/ 236777 w 236777"/>
              <a:gd name="T3" fmla="*/ 138291 h 138291"/>
            </a:gdLst>
            <a:ahLst/>
            <a:cxnLst/>
            <a:rect l="T0" t="T1" r="T2" b="T3"/>
            <a:pathLst>
              <a:path w="236777" h="138291" fill="none" extrusionOk="0">
                <a:moveTo>
                  <a:pt x="0" y="1"/>
                </a:moveTo>
                <a:lnTo>
                  <a:pt x="0" y="138290"/>
                </a:lnTo>
                <a:lnTo>
                  <a:pt x="236776" y="138290"/>
                </a:lnTo>
                <a:lnTo>
                  <a:pt x="236776" y="1"/>
                </a:lnTo>
                <a:close/>
                <a:moveTo>
                  <a:pt x="194512" y="11376"/>
                </a:moveTo>
                <a:lnTo>
                  <a:pt x="202550" y="3318"/>
                </a:lnTo>
                <a:cubicBezTo>
                  <a:pt x="204198" y="1690"/>
                  <a:pt x="206843" y="1690"/>
                  <a:pt x="208492" y="3318"/>
                </a:cubicBezTo>
                <a:lnTo>
                  <a:pt x="216550" y="11376"/>
                </a:lnTo>
                <a:cubicBezTo>
                  <a:pt x="218178" y="13024"/>
                  <a:pt x="218178" y="15669"/>
                  <a:pt x="216550" y="17318"/>
                </a:cubicBezTo>
                <a:lnTo>
                  <a:pt x="208492" y="25376"/>
                </a:lnTo>
                <a:cubicBezTo>
                  <a:pt x="206843" y="27003"/>
                  <a:pt x="204198" y="27003"/>
                  <a:pt x="202550" y="25376"/>
                </a:cubicBezTo>
                <a:lnTo>
                  <a:pt x="194512" y="17318"/>
                </a:lnTo>
                <a:cubicBezTo>
                  <a:pt x="192864" y="15669"/>
                  <a:pt x="192864" y="13024"/>
                  <a:pt x="194512" y="11376"/>
                </a:cubicBezTo>
                <a:close/>
                <a:moveTo>
                  <a:pt x="185294" y="48573"/>
                </a:moveTo>
                <a:lnTo>
                  <a:pt x="177236" y="56631"/>
                </a:lnTo>
                <a:cubicBezTo>
                  <a:pt x="175588" y="58259"/>
                  <a:pt x="172943" y="58259"/>
                  <a:pt x="171294" y="56631"/>
                </a:cubicBezTo>
                <a:lnTo>
                  <a:pt x="163236" y="48573"/>
                </a:lnTo>
                <a:cubicBezTo>
                  <a:pt x="161609" y="46925"/>
                  <a:pt x="161609" y="44279"/>
                  <a:pt x="163236" y="42631"/>
                </a:cubicBezTo>
                <a:lnTo>
                  <a:pt x="171294" y="34573"/>
                </a:lnTo>
                <a:cubicBezTo>
                  <a:pt x="172943" y="32945"/>
                  <a:pt x="175588" y="32945"/>
                  <a:pt x="177236" y="34573"/>
                </a:cubicBezTo>
                <a:lnTo>
                  <a:pt x="185294" y="42631"/>
                </a:lnTo>
                <a:cubicBezTo>
                  <a:pt x="186922" y="44279"/>
                  <a:pt x="186922" y="46925"/>
                  <a:pt x="185294" y="48573"/>
                </a:cubicBezTo>
                <a:close/>
                <a:moveTo>
                  <a:pt x="187146" y="50425"/>
                </a:moveTo>
                <a:cubicBezTo>
                  <a:pt x="188774" y="48777"/>
                  <a:pt x="191440" y="48777"/>
                  <a:pt x="193067" y="50425"/>
                </a:cubicBezTo>
                <a:lnTo>
                  <a:pt x="201125" y="58483"/>
                </a:lnTo>
                <a:cubicBezTo>
                  <a:pt x="202774" y="60111"/>
                  <a:pt x="202774" y="62776"/>
                  <a:pt x="201125" y="64404"/>
                </a:cubicBezTo>
                <a:lnTo>
                  <a:pt x="193067" y="72462"/>
                </a:lnTo>
                <a:cubicBezTo>
                  <a:pt x="191440" y="74111"/>
                  <a:pt x="188774" y="74111"/>
                  <a:pt x="187146" y="72462"/>
                </a:cubicBezTo>
                <a:lnTo>
                  <a:pt x="179088" y="64404"/>
                </a:lnTo>
                <a:cubicBezTo>
                  <a:pt x="177440" y="62776"/>
                  <a:pt x="177440" y="60111"/>
                  <a:pt x="179088" y="58483"/>
                </a:cubicBezTo>
                <a:close/>
                <a:moveTo>
                  <a:pt x="169870" y="58483"/>
                </a:moveTo>
                <a:cubicBezTo>
                  <a:pt x="171518" y="60111"/>
                  <a:pt x="171518" y="62776"/>
                  <a:pt x="169870" y="64404"/>
                </a:cubicBezTo>
                <a:lnTo>
                  <a:pt x="161812" y="72462"/>
                </a:lnTo>
                <a:cubicBezTo>
                  <a:pt x="160184" y="74111"/>
                  <a:pt x="157518" y="74111"/>
                  <a:pt x="155891" y="72462"/>
                </a:cubicBezTo>
                <a:lnTo>
                  <a:pt x="147833" y="64404"/>
                </a:lnTo>
                <a:cubicBezTo>
                  <a:pt x="146205" y="62776"/>
                  <a:pt x="146205" y="60111"/>
                  <a:pt x="147833" y="58483"/>
                </a:cubicBezTo>
                <a:lnTo>
                  <a:pt x="155891" y="50425"/>
                </a:lnTo>
                <a:cubicBezTo>
                  <a:pt x="157518" y="48777"/>
                  <a:pt x="160184" y="48777"/>
                  <a:pt x="161812" y="50425"/>
                </a:cubicBezTo>
                <a:close/>
                <a:moveTo>
                  <a:pt x="154039" y="48553"/>
                </a:moveTo>
                <a:lnTo>
                  <a:pt x="145981" y="56611"/>
                </a:lnTo>
                <a:cubicBezTo>
                  <a:pt x="144333" y="58259"/>
                  <a:pt x="141687" y="58259"/>
                  <a:pt x="140039" y="56611"/>
                </a:cubicBezTo>
                <a:lnTo>
                  <a:pt x="132001" y="48553"/>
                </a:lnTo>
                <a:cubicBezTo>
                  <a:pt x="130353" y="46925"/>
                  <a:pt x="130353" y="44259"/>
                  <a:pt x="132001" y="42631"/>
                </a:cubicBezTo>
                <a:lnTo>
                  <a:pt x="140039" y="34573"/>
                </a:lnTo>
                <a:cubicBezTo>
                  <a:pt x="141687" y="32925"/>
                  <a:pt x="144333" y="32925"/>
                  <a:pt x="145981" y="34573"/>
                </a:cubicBezTo>
                <a:lnTo>
                  <a:pt x="154039" y="42631"/>
                </a:lnTo>
                <a:cubicBezTo>
                  <a:pt x="155667" y="44259"/>
                  <a:pt x="155667" y="46925"/>
                  <a:pt x="154039" y="48573"/>
                </a:cubicBezTo>
                <a:close/>
                <a:moveTo>
                  <a:pt x="138615" y="58483"/>
                </a:moveTo>
                <a:cubicBezTo>
                  <a:pt x="140263" y="60111"/>
                  <a:pt x="140263" y="62776"/>
                  <a:pt x="138615" y="64404"/>
                </a:cubicBezTo>
                <a:lnTo>
                  <a:pt x="130557" y="72462"/>
                </a:lnTo>
                <a:cubicBezTo>
                  <a:pt x="128929" y="74111"/>
                  <a:pt x="126263" y="74111"/>
                  <a:pt x="124635" y="72462"/>
                </a:cubicBezTo>
                <a:lnTo>
                  <a:pt x="116577" y="64404"/>
                </a:lnTo>
                <a:cubicBezTo>
                  <a:pt x="114949" y="62776"/>
                  <a:pt x="114949" y="60111"/>
                  <a:pt x="116577" y="58483"/>
                </a:cubicBezTo>
                <a:lnTo>
                  <a:pt x="124635" y="50425"/>
                </a:lnTo>
                <a:cubicBezTo>
                  <a:pt x="126263" y="48777"/>
                  <a:pt x="128929" y="48777"/>
                  <a:pt x="130557" y="50425"/>
                </a:cubicBezTo>
                <a:close/>
                <a:moveTo>
                  <a:pt x="122783" y="48553"/>
                </a:moveTo>
                <a:lnTo>
                  <a:pt x="114725" y="56611"/>
                </a:lnTo>
                <a:cubicBezTo>
                  <a:pt x="113077" y="58259"/>
                  <a:pt x="110432" y="58259"/>
                  <a:pt x="108784" y="56611"/>
                </a:cubicBezTo>
                <a:lnTo>
                  <a:pt x="100746" y="48553"/>
                </a:lnTo>
                <a:cubicBezTo>
                  <a:pt x="99098" y="46925"/>
                  <a:pt x="99098" y="44259"/>
                  <a:pt x="100746" y="42631"/>
                </a:cubicBezTo>
                <a:lnTo>
                  <a:pt x="108784" y="34573"/>
                </a:lnTo>
                <a:cubicBezTo>
                  <a:pt x="110412" y="32945"/>
                  <a:pt x="113077" y="32945"/>
                  <a:pt x="114725" y="34573"/>
                </a:cubicBezTo>
                <a:lnTo>
                  <a:pt x="122783" y="42631"/>
                </a:lnTo>
                <a:cubicBezTo>
                  <a:pt x="124411" y="44279"/>
                  <a:pt x="124411" y="46925"/>
                  <a:pt x="122783" y="48573"/>
                </a:cubicBezTo>
                <a:close/>
                <a:moveTo>
                  <a:pt x="107359" y="58483"/>
                </a:moveTo>
                <a:cubicBezTo>
                  <a:pt x="109007" y="60111"/>
                  <a:pt x="109007" y="62776"/>
                  <a:pt x="107359" y="64404"/>
                </a:cubicBezTo>
                <a:lnTo>
                  <a:pt x="99301" y="72462"/>
                </a:lnTo>
                <a:cubicBezTo>
                  <a:pt x="97673" y="74111"/>
                  <a:pt x="95008" y="74111"/>
                  <a:pt x="93380" y="72462"/>
                </a:cubicBezTo>
                <a:lnTo>
                  <a:pt x="85322" y="64404"/>
                </a:lnTo>
                <a:cubicBezTo>
                  <a:pt x="83694" y="62776"/>
                  <a:pt x="83694" y="60111"/>
                  <a:pt x="85322" y="58483"/>
                </a:cubicBezTo>
                <a:lnTo>
                  <a:pt x="93380" y="50425"/>
                </a:lnTo>
                <a:cubicBezTo>
                  <a:pt x="95008" y="48777"/>
                  <a:pt x="97673" y="48777"/>
                  <a:pt x="99301" y="50425"/>
                </a:cubicBezTo>
                <a:close/>
                <a:moveTo>
                  <a:pt x="91528" y="48553"/>
                </a:moveTo>
                <a:lnTo>
                  <a:pt x="83470" y="56611"/>
                </a:lnTo>
                <a:cubicBezTo>
                  <a:pt x="81842" y="58259"/>
                  <a:pt x="79176" y="58259"/>
                  <a:pt x="77549" y="56611"/>
                </a:cubicBezTo>
                <a:lnTo>
                  <a:pt x="69491" y="48553"/>
                </a:lnTo>
                <a:cubicBezTo>
                  <a:pt x="67842" y="46925"/>
                  <a:pt x="67842" y="44259"/>
                  <a:pt x="69491" y="42631"/>
                </a:cubicBezTo>
                <a:lnTo>
                  <a:pt x="77549" y="34573"/>
                </a:lnTo>
                <a:cubicBezTo>
                  <a:pt x="79176" y="32925"/>
                  <a:pt x="81842" y="32925"/>
                  <a:pt x="83470" y="34573"/>
                </a:cubicBezTo>
                <a:lnTo>
                  <a:pt x="91528" y="42631"/>
                </a:lnTo>
                <a:cubicBezTo>
                  <a:pt x="93176" y="44259"/>
                  <a:pt x="93176" y="46925"/>
                  <a:pt x="91528" y="48573"/>
                </a:cubicBezTo>
                <a:close/>
                <a:moveTo>
                  <a:pt x="76104" y="58483"/>
                </a:moveTo>
                <a:cubicBezTo>
                  <a:pt x="77752" y="60111"/>
                  <a:pt x="77752" y="62776"/>
                  <a:pt x="76104" y="64404"/>
                </a:cubicBezTo>
                <a:lnTo>
                  <a:pt x="68046" y="72462"/>
                </a:lnTo>
                <a:cubicBezTo>
                  <a:pt x="66418" y="74111"/>
                  <a:pt x="63752" y="74111"/>
                  <a:pt x="62124" y="72462"/>
                </a:cubicBezTo>
                <a:lnTo>
                  <a:pt x="54066" y="64404"/>
                </a:lnTo>
                <a:cubicBezTo>
                  <a:pt x="52438" y="62776"/>
                  <a:pt x="52438" y="60111"/>
                  <a:pt x="54066" y="58483"/>
                </a:cubicBezTo>
                <a:lnTo>
                  <a:pt x="62124" y="50425"/>
                </a:lnTo>
                <a:cubicBezTo>
                  <a:pt x="63752" y="48777"/>
                  <a:pt x="66418" y="48777"/>
                  <a:pt x="68066" y="50425"/>
                </a:cubicBezTo>
                <a:close/>
                <a:moveTo>
                  <a:pt x="60273" y="48553"/>
                </a:moveTo>
                <a:lnTo>
                  <a:pt x="52215" y="56611"/>
                </a:lnTo>
                <a:cubicBezTo>
                  <a:pt x="50587" y="58259"/>
                  <a:pt x="47921" y="58259"/>
                  <a:pt x="46273" y="56611"/>
                </a:cubicBezTo>
                <a:lnTo>
                  <a:pt x="38235" y="48553"/>
                </a:lnTo>
                <a:cubicBezTo>
                  <a:pt x="36587" y="46925"/>
                  <a:pt x="36587" y="44259"/>
                  <a:pt x="38235" y="42631"/>
                </a:cubicBezTo>
                <a:lnTo>
                  <a:pt x="46273" y="34573"/>
                </a:lnTo>
                <a:cubicBezTo>
                  <a:pt x="47921" y="32925"/>
                  <a:pt x="50587" y="32925"/>
                  <a:pt x="52215" y="34573"/>
                </a:cubicBezTo>
                <a:lnTo>
                  <a:pt x="60273" y="42631"/>
                </a:lnTo>
                <a:cubicBezTo>
                  <a:pt x="61921" y="44259"/>
                  <a:pt x="61921" y="46925"/>
                  <a:pt x="60273" y="48573"/>
                </a:cubicBezTo>
                <a:close/>
                <a:moveTo>
                  <a:pt x="44848" y="58483"/>
                </a:moveTo>
                <a:cubicBezTo>
                  <a:pt x="46497" y="60111"/>
                  <a:pt x="46497" y="62776"/>
                  <a:pt x="44848" y="64404"/>
                </a:cubicBezTo>
                <a:lnTo>
                  <a:pt x="36811" y="72462"/>
                </a:lnTo>
                <a:cubicBezTo>
                  <a:pt x="35163" y="74111"/>
                  <a:pt x="32497" y="74111"/>
                  <a:pt x="30869" y="72462"/>
                </a:cubicBezTo>
                <a:lnTo>
                  <a:pt x="22811" y="64404"/>
                </a:lnTo>
                <a:cubicBezTo>
                  <a:pt x="21183" y="62776"/>
                  <a:pt x="21183" y="60111"/>
                  <a:pt x="22811" y="58483"/>
                </a:cubicBezTo>
                <a:lnTo>
                  <a:pt x="30869" y="50425"/>
                </a:lnTo>
                <a:cubicBezTo>
                  <a:pt x="32497" y="48777"/>
                  <a:pt x="35163" y="48777"/>
                  <a:pt x="36790" y="50425"/>
                </a:cubicBezTo>
                <a:close/>
                <a:moveTo>
                  <a:pt x="36811" y="81680"/>
                </a:moveTo>
                <a:lnTo>
                  <a:pt x="44848" y="89738"/>
                </a:lnTo>
                <a:cubicBezTo>
                  <a:pt x="46497" y="91366"/>
                  <a:pt x="46497" y="94032"/>
                  <a:pt x="44848" y="95660"/>
                </a:cubicBezTo>
                <a:lnTo>
                  <a:pt x="36811" y="103718"/>
                </a:lnTo>
                <a:cubicBezTo>
                  <a:pt x="35163" y="105346"/>
                  <a:pt x="32497" y="105346"/>
                  <a:pt x="30869" y="103718"/>
                </a:cubicBezTo>
                <a:lnTo>
                  <a:pt x="22811" y="95660"/>
                </a:lnTo>
                <a:cubicBezTo>
                  <a:pt x="21183" y="94032"/>
                  <a:pt x="21183" y="91366"/>
                  <a:pt x="22811" y="89738"/>
                </a:cubicBezTo>
                <a:lnTo>
                  <a:pt x="30869" y="81680"/>
                </a:lnTo>
                <a:cubicBezTo>
                  <a:pt x="32497" y="80032"/>
                  <a:pt x="35163" y="80032"/>
                  <a:pt x="36811" y="81680"/>
                </a:cubicBezTo>
                <a:close/>
                <a:moveTo>
                  <a:pt x="38235" y="79828"/>
                </a:moveTo>
                <a:cubicBezTo>
                  <a:pt x="36587" y="78180"/>
                  <a:pt x="36587" y="75535"/>
                  <a:pt x="38235" y="73887"/>
                </a:cubicBezTo>
                <a:lnTo>
                  <a:pt x="46273" y="65829"/>
                </a:lnTo>
                <a:cubicBezTo>
                  <a:pt x="47921" y="64201"/>
                  <a:pt x="50566" y="64201"/>
                  <a:pt x="52215" y="65829"/>
                </a:cubicBezTo>
                <a:lnTo>
                  <a:pt x="60273" y="73887"/>
                </a:lnTo>
                <a:cubicBezTo>
                  <a:pt x="61901" y="75535"/>
                  <a:pt x="61901" y="78180"/>
                  <a:pt x="60273" y="79828"/>
                </a:cubicBezTo>
                <a:lnTo>
                  <a:pt x="52215" y="87887"/>
                </a:lnTo>
                <a:cubicBezTo>
                  <a:pt x="50587" y="89514"/>
                  <a:pt x="47921" y="89514"/>
                  <a:pt x="46293" y="87887"/>
                </a:cubicBezTo>
                <a:close/>
                <a:moveTo>
                  <a:pt x="54066" y="89738"/>
                </a:moveTo>
                <a:lnTo>
                  <a:pt x="62124" y="81680"/>
                </a:lnTo>
                <a:cubicBezTo>
                  <a:pt x="63752" y="80032"/>
                  <a:pt x="66418" y="80032"/>
                  <a:pt x="68046" y="81680"/>
                </a:cubicBezTo>
                <a:lnTo>
                  <a:pt x="76104" y="89738"/>
                </a:lnTo>
                <a:cubicBezTo>
                  <a:pt x="77752" y="91366"/>
                  <a:pt x="77752" y="94032"/>
                  <a:pt x="76104" y="95660"/>
                </a:cubicBezTo>
                <a:lnTo>
                  <a:pt x="68046" y="103718"/>
                </a:lnTo>
                <a:cubicBezTo>
                  <a:pt x="66418" y="105346"/>
                  <a:pt x="63752" y="105346"/>
                  <a:pt x="62124" y="103718"/>
                </a:cubicBezTo>
                <a:lnTo>
                  <a:pt x="54066" y="95660"/>
                </a:lnTo>
                <a:cubicBezTo>
                  <a:pt x="52438" y="94032"/>
                  <a:pt x="52438" y="91366"/>
                  <a:pt x="54066" y="89738"/>
                </a:cubicBezTo>
                <a:close/>
                <a:moveTo>
                  <a:pt x="69491" y="79828"/>
                </a:moveTo>
                <a:cubicBezTo>
                  <a:pt x="67842" y="78180"/>
                  <a:pt x="67842" y="75535"/>
                  <a:pt x="69491" y="73887"/>
                </a:cubicBezTo>
                <a:lnTo>
                  <a:pt x="77528" y="65829"/>
                </a:lnTo>
                <a:cubicBezTo>
                  <a:pt x="79176" y="64201"/>
                  <a:pt x="81822" y="64201"/>
                  <a:pt x="83470" y="65829"/>
                </a:cubicBezTo>
                <a:lnTo>
                  <a:pt x="91528" y="73887"/>
                </a:lnTo>
                <a:cubicBezTo>
                  <a:pt x="93156" y="75535"/>
                  <a:pt x="93156" y="78180"/>
                  <a:pt x="91528" y="79828"/>
                </a:cubicBezTo>
                <a:lnTo>
                  <a:pt x="83470" y="87887"/>
                </a:lnTo>
                <a:cubicBezTo>
                  <a:pt x="81842" y="89514"/>
                  <a:pt x="79176" y="89514"/>
                  <a:pt x="77549" y="87887"/>
                </a:cubicBezTo>
                <a:close/>
                <a:moveTo>
                  <a:pt x="85322" y="89738"/>
                </a:moveTo>
                <a:lnTo>
                  <a:pt x="93380" y="81680"/>
                </a:lnTo>
                <a:cubicBezTo>
                  <a:pt x="95008" y="80032"/>
                  <a:pt x="97673" y="80032"/>
                  <a:pt x="99301" y="81680"/>
                </a:cubicBezTo>
                <a:lnTo>
                  <a:pt x="107359" y="89738"/>
                </a:lnTo>
                <a:cubicBezTo>
                  <a:pt x="109007" y="91366"/>
                  <a:pt x="109007" y="94032"/>
                  <a:pt x="107359" y="95660"/>
                </a:cubicBezTo>
                <a:lnTo>
                  <a:pt x="99301" y="103718"/>
                </a:lnTo>
                <a:cubicBezTo>
                  <a:pt x="97673" y="105346"/>
                  <a:pt x="95008" y="105346"/>
                  <a:pt x="93380" y="103718"/>
                </a:cubicBezTo>
                <a:lnTo>
                  <a:pt x="85322" y="95660"/>
                </a:lnTo>
                <a:cubicBezTo>
                  <a:pt x="83694" y="94032"/>
                  <a:pt x="83694" y="91366"/>
                  <a:pt x="85322" y="89738"/>
                </a:cubicBezTo>
                <a:close/>
                <a:moveTo>
                  <a:pt x="100746" y="79828"/>
                </a:moveTo>
                <a:cubicBezTo>
                  <a:pt x="99098" y="78180"/>
                  <a:pt x="99098" y="75535"/>
                  <a:pt x="100746" y="73887"/>
                </a:cubicBezTo>
                <a:lnTo>
                  <a:pt x="108784" y="65829"/>
                </a:lnTo>
                <a:cubicBezTo>
                  <a:pt x="110412" y="64201"/>
                  <a:pt x="113077" y="64201"/>
                  <a:pt x="114725" y="65829"/>
                </a:cubicBezTo>
                <a:lnTo>
                  <a:pt x="122783" y="73887"/>
                </a:lnTo>
                <a:cubicBezTo>
                  <a:pt x="124411" y="75535"/>
                  <a:pt x="124411" y="78180"/>
                  <a:pt x="122783" y="79828"/>
                </a:cubicBezTo>
                <a:lnTo>
                  <a:pt x="114725" y="87887"/>
                </a:lnTo>
                <a:cubicBezTo>
                  <a:pt x="113077" y="89514"/>
                  <a:pt x="110432" y="89514"/>
                  <a:pt x="108784" y="87887"/>
                </a:cubicBezTo>
                <a:close/>
                <a:moveTo>
                  <a:pt x="116577" y="89738"/>
                </a:moveTo>
                <a:lnTo>
                  <a:pt x="124635" y="81680"/>
                </a:lnTo>
                <a:cubicBezTo>
                  <a:pt x="126263" y="80032"/>
                  <a:pt x="128929" y="80032"/>
                  <a:pt x="130557" y="81680"/>
                </a:cubicBezTo>
                <a:lnTo>
                  <a:pt x="138615" y="89738"/>
                </a:lnTo>
                <a:cubicBezTo>
                  <a:pt x="140263" y="91366"/>
                  <a:pt x="140263" y="94032"/>
                  <a:pt x="138615" y="95660"/>
                </a:cubicBezTo>
                <a:lnTo>
                  <a:pt x="130557" y="103718"/>
                </a:lnTo>
                <a:cubicBezTo>
                  <a:pt x="128929" y="105346"/>
                  <a:pt x="126263" y="105346"/>
                  <a:pt x="124635" y="103718"/>
                </a:cubicBezTo>
                <a:lnTo>
                  <a:pt x="116577" y="95660"/>
                </a:lnTo>
                <a:cubicBezTo>
                  <a:pt x="114929" y="94032"/>
                  <a:pt x="114929" y="91366"/>
                  <a:pt x="116577" y="89738"/>
                </a:cubicBezTo>
                <a:close/>
                <a:moveTo>
                  <a:pt x="131981" y="79828"/>
                </a:moveTo>
                <a:cubicBezTo>
                  <a:pt x="130353" y="78180"/>
                  <a:pt x="130353" y="75535"/>
                  <a:pt x="131981" y="73887"/>
                </a:cubicBezTo>
                <a:lnTo>
                  <a:pt x="140039" y="65829"/>
                </a:lnTo>
                <a:cubicBezTo>
                  <a:pt x="141687" y="64201"/>
                  <a:pt x="144333" y="64201"/>
                  <a:pt x="145981" y="65829"/>
                </a:cubicBezTo>
                <a:lnTo>
                  <a:pt x="154039" y="73887"/>
                </a:lnTo>
                <a:cubicBezTo>
                  <a:pt x="155667" y="75535"/>
                  <a:pt x="155667" y="78180"/>
                  <a:pt x="154039" y="79828"/>
                </a:cubicBezTo>
                <a:lnTo>
                  <a:pt x="145981" y="87887"/>
                </a:lnTo>
                <a:cubicBezTo>
                  <a:pt x="144333" y="89514"/>
                  <a:pt x="141687" y="89514"/>
                  <a:pt x="140039" y="87887"/>
                </a:cubicBezTo>
                <a:close/>
                <a:moveTo>
                  <a:pt x="147833" y="89738"/>
                </a:moveTo>
                <a:lnTo>
                  <a:pt x="155891" y="81680"/>
                </a:lnTo>
                <a:cubicBezTo>
                  <a:pt x="157518" y="80032"/>
                  <a:pt x="160184" y="80032"/>
                  <a:pt x="161812" y="81680"/>
                </a:cubicBezTo>
                <a:lnTo>
                  <a:pt x="169870" y="89738"/>
                </a:lnTo>
                <a:cubicBezTo>
                  <a:pt x="171498" y="91366"/>
                  <a:pt x="171498" y="94032"/>
                  <a:pt x="169870" y="95660"/>
                </a:cubicBezTo>
                <a:lnTo>
                  <a:pt x="161812" y="103718"/>
                </a:lnTo>
                <a:cubicBezTo>
                  <a:pt x="160184" y="105366"/>
                  <a:pt x="157518" y="105366"/>
                  <a:pt x="155891" y="103718"/>
                </a:cubicBezTo>
                <a:lnTo>
                  <a:pt x="147833" y="95660"/>
                </a:lnTo>
                <a:cubicBezTo>
                  <a:pt x="146184" y="94032"/>
                  <a:pt x="146184" y="91366"/>
                  <a:pt x="147833" y="89738"/>
                </a:cubicBezTo>
                <a:close/>
                <a:moveTo>
                  <a:pt x="163236" y="79828"/>
                </a:moveTo>
                <a:cubicBezTo>
                  <a:pt x="161609" y="78180"/>
                  <a:pt x="161609" y="75535"/>
                  <a:pt x="163236" y="73887"/>
                </a:cubicBezTo>
                <a:lnTo>
                  <a:pt x="171294" y="65829"/>
                </a:lnTo>
                <a:cubicBezTo>
                  <a:pt x="172943" y="64201"/>
                  <a:pt x="175588" y="64201"/>
                  <a:pt x="177236" y="65829"/>
                </a:cubicBezTo>
                <a:lnTo>
                  <a:pt x="185294" y="73887"/>
                </a:lnTo>
                <a:cubicBezTo>
                  <a:pt x="186922" y="75535"/>
                  <a:pt x="186922" y="78180"/>
                  <a:pt x="185294" y="79828"/>
                </a:cubicBezTo>
                <a:lnTo>
                  <a:pt x="177236" y="87887"/>
                </a:lnTo>
                <a:cubicBezTo>
                  <a:pt x="175588" y="89514"/>
                  <a:pt x="172943" y="89514"/>
                  <a:pt x="171294" y="87887"/>
                </a:cubicBezTo>
                <a:close/>
                <a:moveTo>
                  <a:pt x="179088" y="89738"/>
                </a:moveTo>
                <a:lnTo>
                  <a:pt x="187146" y="81680"/>
                </a:lnTo>
                <a:cubicBezTo>
                  <a:pt x="188774" y="80032"/>
                  <a:pt x="191440" y="80032"/>
                  <a:pt x="193067" y="81680"/>
                </a:cubicBezTo>
                <a:lnTo>
                  <a:pt x="201125" y="89738"/>
                </a:lnTo>
                <a:cubicBezTo>
                  <a:pt x="202753" y="91366"/>
                  <a:pt x="202753" y="94032"/>
                  <a:pt x="201125" y="95660"/>
                </a:cubicBezTo>
                <a:lnTo>
                  <a:pt x="193067" y="103718"/>
                </a:lnTo>
                <a:cubicBezTo>
                  <a:pt x="191440" y="105346"/>
                  <a:pt x="188774" y="105346"/>
                  <a:pt x="187146" y="103718"/>
                </a:cubicBezTo>
                <a:lnTo>
                  <a:pt x="179088" y="95660"/>
                </a:lnTo>
                <a:cubicBezTo>
                  <a:pt x="177440" y="94032"/>
                  <a:pt x="177440" y="91366"/>
                  <a:pt x="179088" y="89738"/>
                </a:cubicBezTo>
                <a:close/>
                <a:moveTo>
                  <a:pt x="194512" y="79828"/>
                </a:moveTo>
                <a:cubicBezTo>
                  <a:pt x="192864" y="78180"/>
                  <a:pt x="192864" y="75535"/>
                  <a:pt x="194512" y="73887"/>
                </a:cubicBezTo>
                <a:lnTo>
                  <a:pt x="202550" y="65829"/>
                </a:lnTo>
                <a:cubicBezTo>
                  <a:pt x="204198" y="64201"/>
                  <a:pt x="206843" y="64201"/>
                  <a:pt x="208492" y="65829"/>
                </a:cubicBezTo>
                <a:lnTo>
                  <a:pt x="216550" y="73887"/>
                </a:lnTo>
                <a:cubicBezTo>
                  <a:pt x="218178" y="75535"/>
                  <a:pt x="218178" y="78180"/>
                  <a:pt x="216550" y="79828"/>
                </a:cubicBezTo>
                <a:lnTo>
                  <a:pt x="208492" y="87887"/>
                </a:lnTo>
                <a:cubicBezTo>
                  <a:pt x="206843" y="89514"/>
                  <a:pt x="204198" y="89514"/>
                  <a:pt x="202550" y="87887"/>
                </a:cubicBezTo>
                <a:close/>
                <a:moveTo>
                  <a:pt x="202550" y="56631"/>
                </a:moveTo>
                <a:lnTo>
                  <a:pt x="194512" y="48573"/>
                </a:lnTo>
                <a:cubicBezTo>
                  <a:pt x="192864" y="46925"/>
                  <a:pt x="192864" y="44279"/>
                  <a:pt x="194512" y="42631"/>
                </a:cubicBezTo>
                <a:lnTo>
                  <a:pt x="202550" y="34573"/>
                </a:lnTo>
                <a:cubicBezTo>
                  <a:pt x="204198" y="32945"/>
                  <a:pt x="206843" y="32945"/>
                  <a:pt x="208492" y="34573"/>
                </a:cubicBezTo>
                <a:lnTo>
                  <a:pt x="216550" y="42631"/>
                </a:lnTo>
                <a:cubicBezTo>
                  <a:pt x="218178" y="44279"/>
                  <a:pt x="218178" y="46925"/>
                  <a:pt x="216550" y="48573"/>
                </a:cubicBezTo>
                <a:lnTo>
                  <a:pt x="208492" y="56631"/>
                </a:lnTo>
                <a:cubicBezTo>
                  <a:pt x="206843" y="58259"/>
                  <a:pt x="204198" y="58259"/>
                  <a:pt x="202550" y="56631"/>
                </a:cubicBezTo>
                <a:close/>
                <a:moveTo>
                  <a:pt x="193067" y="19169"/>
                </a:moveTo>
                <a:lnTo>
                  <a:pt x="201125" y="27227"/>
                </a:lnTo>
                <a:cubicBezTo>
                  <a:pt x="202774" y="28855"/>
                  <a:pt x="202774" y="31521"/>
                  <a:pt x="201125" y="33149"/>
                </a:cubicBezTo>
                <a:lnTo>
                  <a:pt x="193067" y="41207"/>
                </a:lnTo>
                <a:cubicBezTo>
                  <a:pt x="191440" y="42855"/>
                  <a:pt x="188774" y="42855"/>
                  <a:pt x="187146" y="41207"/>
                </a:cubicBezTo>
                <a:lnTo>
                  <a:pt x="179088" y="33149"/>
                </a:lnTo>
                <a:cubicBezTo>
                  <a:pt x="177440" y="31521"/>
                  <a:pt x="177440" y="28855"/>
                  <a:pt x="179088" y="27227"/>
                </a:cubicBezTo>
                <a:lnTo>
                  <a:pt x="187146" y="19169"/>
                </a:lnTo>
                <a:cubicBezTo>
                  <a:pt x="188774" y="17541"/>
                  <a:pt x="191440" y="17541"/>
                  <a:pt x="193067" y="19169"/>
                </a:cubicBezTo>
                <a:close/>
                <a:moveTo>
                  <a:pt x="163236" y="11376"/>
                </a:moveTo>
                <a:lnTo>
                  <a:pt x="171294" y="3318"/>
                </a:lnTo>
                <a:cubicBezTo>
                  <a:pt x="172943" y="1690"/>
                  <a:pt x="175588" y="1690"/>
                  <a:pt x="177236" y="3318"/>
                </a:cubicBezTo>
                <a:lnTo>
                  <a:pt x="185294" y="11376"/>
                </a:lnTo>
                <a:cubicBezTo>
                  <a:pt x="186922" y="13024"/>
                  <a:pt x="186922" y="15669"/>
                  <a:pt x="185294" y="17318"/>
                </a:cubicBezTo>
                <a:lnTo>
                  <a:pt x="177236" y="25376"/>
                </a:lnTo>
                <a:cubicBezTo>
                  <a:pt x="175588" y="27003"/>
                  <a:pt x="172943" y="27003"/>
                  <a:pt x="171294" y="25376"/>
                </a:cubicBezTo>
                <a:lnTo>
                  <a:pt x="163236" y="17318"/>
                </a:lnTo>
                <a:cubicBezTo>
                  <a:pt x="161609" y="15669"/>
                  <a:pt x="161609" y="13024"/>
                  <a:pt x="163236" y="11376"/>
                </a:cubicBezTo>
                <a:close/>
                <a:moveTo>
                  <a:pt x="161812" y="19169"/>
                </a:moveTo>
                <a:lnTo>
                  <a:pt x="169870" y="27227"/>
                </a:lnTo>
                <a:cubicBezTo>
                  <a:pt x="171518" y="28855"/>
                  <a:pt x="171518" y="31521"/>
                  <a:pt x="169870" y="33149"/>
                </a:cubicBezTo>
                <a:lnTo>
                  <a:pt x="161812" y="41207"/>
                </a:lnTo>
                <a:cubicBezTo>
                  <a:pt x="160184" y="42855"/>
                  <a:pt x="157518" y="42855"/>
                  <a:pt x="155891" y="41207"/>
                </a:cubicBezTo>
                <a:lnTo>
                  <a:pt x="147833" y="33149"/>
                </a:lnTo>
                <a:cubicBezTo>
                  <a:pt x="146184" y="31521"/>
                  <a:pt x="146184" y="28855"/>
                  <a:pt x="147833" y="27227"/>
                </a:cubicBezTo>
                <a:lnTo>
                  <a:pt x="155891" y="19169"/>
                </a:lnTo>
                <a:cubicBezTo>
                  <a:pt x="157518" y="17521"/>
                  <a:pt x="160184" y="17521"/>
                  <a:pt x="161812" y="19169"/>
                </a:cubicBezTo>
                <a:close/>
                <a:moveTo>
                  <a:pt x="132001" y="11376"/>
                </a:moveTo>
                <a:lnTo>
                  <a:pt x="140039" y="3318"/>
                </a:lnTo>
                <a:cubicBezTo>
                  <a:pt x="141687" y="1690"/>
                  <a:pt x="144333" y="1690"/>
                  <a:pt x="145981" y="3318"/>
                </a:cubicBezTo>
                <a:lnTo>
                  <a:pt x="154039" y="11376"/>
                </a:lnTo>
                <a:cubicBezTo>
                  <a:pt x="155667" y="13024"/>
                  <a:pt x="155667" y="15669"/>
                  <a:pt x="154039" y="17318"/>
                </a:cubicBezTo>
                <a:lnTo>
                  <a:pt x="145981" y="25376"/>
                </a:lnTo>
                <a:cubicBezTo>
                  <a:pt x="144333" y="27003"/>
                  <a:pt x="141687" y="27003"/>
                  <a:pt x="140039" y="25376"/>
                </a:cubicBezTo>
                <a:lnTo>
                  <a:pt x="132001" y="17318"/>
                </a:lnTo>
                <a:cubicBezTo>
                  <a:pt x="130353" y="15669"/>
                  <a:pt x="130353" y="13024"/>
                  <a:pt x="132001" y="11376"/>
                </a:cubicBezTo>
                <a:close/>
                <a:moveTo>
                  <a:pt x="130557" y="19169"/>
                </a:moveTo>
                <a:lnTo>
                  <a:pt x="138615" y="27227"/>
                </a:lnTo>
                <a:cubicBezTo>
                  <a:pt x="140263" y="28855"/>
                  <a:pt x="140263" y="31521"/>
                  <a:pt x="138615" y="33149"/>
                </a:cubicBezTo>
                <a:lnTo>
                  <a:pt x="130557" y="41207"/>
                </a:lnTo>
                <a:cubicBezTo>
                  <a:pt x="128929" y="42855"/>
                  <a:pt x="126263" y="42855"/>
                  <a:pt x="124635" y="41207"/>
                </a:cubicBezTo>
                <a:lnTo>
                  <a:pt x="116577" y="33149"/>
                </a:lnTo>
                <a:cubicBezTo>
                  <a:pt x="114929" y="31521"/>
                  <a:pt x="114929" y="28855"/>
                  <a:pt x="116577" y="27227"/>
                </a:cubicBezTo>
                <a:lnTo>
                  <a:pt x="124635" y="19169"/>
                </a:lnTo>
                <a:cubicBezTo>
                  <a:pt x="126263" y="17541"/>
                  <a:pt x="128929" y="17541"/>
                  <a:pt x="130557" y="19169"/>
                </a:cubicBezTo>
                <a:close/>
                <a:moveTo>
                  <a:pt x="100746" y="11376"/>
                </a:moveTo>
                <a:lnTo>
                  <a:pt x="108784" y="3338"/>
                </a:lnTo>
                <a:cubicBezTo>
                  <a:pt x="110412" y="1690"/>
                  <a:pt x="113077" y="1690"/>
                  <a:pt x="114725" y="3338"/>
                </a:cubicBezTo>
                <a:lnTo>
                  <a:pt x="122783" y="11376"/>
                </a:lnTo>
                <a:cubicBezTo>
                  <a:pt x="124411" y="13024"/>
                  <a:pt x="124411" y="15669"/>
                  <a:pt x="122783" y="17318"/>
                </a:cubicBezTo>
                <a:lnTo>
                  <a:pt x="114725" y="25376"/>
                </a:lnTo>
                <a:cubicBezTo>
                  <a:pt x="113077" y="27003"/>
                  <a:pt x="110432" y="27003"/>
                  <a:pt x="108784" y="25376"/>
                </a:cubicBezTo>
                <a:lnTo>
                  <a:pt x="100726" y="17318"/>
                </a:lnTo>
                <a:cubicBezTo>
                  <a:pt x="99098" y="15669"/>
                  <a:pt x="99098" y="13024"/>
                  <a:pt x="100746" y="11376"/>
                </a:cubicBezTo>
                <a:close/>
                <a:moveTo>
                  <a:pt x="99322" y="19169"/>
                </a:moveTo>
                <a:lnTo>
                  <a:pt x="107359" y="27227"/>
                </a:lnTo>
                <a:cubicBezTo>
                  <a:pt x="109007" y="28855"/>
                  <a:pt x="109007" y="31521"/>
                  <a:pt x="107359" y="33149"/>
                </a:cubicBezTo>
                <a:lnTo>
                  <a:pt x="99322" y="41207"/>
                </a:lnTo>
                <a:cubicBezTo>
                  <a:pt x="97673" y="42855"/>
                  <a:pt x="95008" y="42855"/>
                  <a:pt x="93380" y="41207"/>
                </a:cubicBezTo>
                <a:lnTo>
                  <a:pt x="85322" y="33149"/>
                </a:lnTo>
                <a:cubicBezTo>
                  <a:pt x="83694" y="31521"/>
                  <a:pt x="83694" y="28855"/>
                  <a:pt x="85322" y="27227"/>
                </a:cubicBezTo>
                <a:lnTo>
                  <a:pt x="93380" y="19169"/>
                </a:lnTo>
                <a:cubicBezTo>
                  <a:pt x="95008" y="17541"/>
                  <a:pt x="97673" y="17541"/>
                  <a:pt x="99322" y="19169"/>
                </a:cubicBezTo>
                <a:close/>
                <a:moveTo>
                  <a:pt x="69491" y="11376"/>
                </a:moveTo>
                <a:lnTo>
                  <a:pt x="77549" y="3318"/>
                </a:lnTo>
                <a:cubicBezTo>
                  <a:pt x="79176" y="1690"/>
                  <a:pt x="81842" y="1690"/>
                  <a:pt x="83470" y="3318"/>
                </a:cubicBezTo>
                <a:lnTo>
                  <a:pt x="91528" y="11376"/>
                </a:lnTo>
                <a:cubicBezTo>
                  <a:pt x="93156" y="13024"/>
                  <a:pt x="93156" y="15669"/>
                  <a:pt x="91528" y="17318"/>
                </a:cubicBezTo>
                <a:lnTo>
                  <a:pt x="83470" y="25376"/>
                </a:lnTo>
                <a:cubicBezTo>
                  <a:pt x="81842" y="27003"/>
                  <a:pt x="79176" y="27003"/>
                  <a:pt x="77549" y="25376"/>
                </a:cubicBezTo>
                <a:lnTo>
                  <a:pt x="69491" y="17318"/>
                </a:lnTo>
                <a:cubicBezTo>
                  <a:pt x="67842" y="15669"/>
                  <a:pt x="67842" y="13024"/>
                  <a:pt x="69491" y="11376"/>
                </a:cubicBezTo>
                <a:close/>
                <a:moveTo>
                  <a:pt x="68066" y="19169"/>
                </a:moveTo>
                <a:lnTo>
                  <a:pt x="76104" y="27227"/>
                </a:lnTo>
                <a:cubicBezTo>
                  <a:pt x="77752" y="28855"/>
                  <a:pt x="77752" y="31521"/>
                  <a:pt x="76104" y="33149"/>
                </a:cubicBezTo>
                <a:lnTo>
                  <a:pt x="68066" y="41207"/>
                </a:lnTo>
                <a:cubicBezTo>
                  <a:pt x="66418" y="42855"/>
                  <a:pt x="63752" y="42855"/>
                  <a:pt x="62124" y="41207"/>
                </a:cubicBezTo>
                <a:lnTo>
                  <a:pt x="54066" y="33149"/>
                </a:lnTo>
                <a:cubicBezTo>
                  <a:pt x="52438" y="31521"/>
                  <a:pt x="52438" y="28855"/>
                  <a:pt x="54066" y="27227"/>
                </a:cubicBezTo>
                <a:lnTo>
                  <a:pt x="62124" y="19169"/>
                </a:lnTo>
                <a:cubicBezTo>
                  <a:pt x="63752" y="17541"/>
                  <a:pt x="66418" y="17541"/>
                  <a:pt x="68066" y="19169"/>
                </a:cubicBezTo>
                <a:close/>
                <a:moveTo>
                  <a:pt x="38235" y="11376"/>
                </a:moveTo>
                <a:lnTo>
                  <a:pt x="46293" y="3318"/>
                </a:lnTo>
                <a:cubicBezTo>
                  <a:pt x="47921" y="1690"/>
                  <a:pt x="50587" y="1690"/>
                  <a:pt x="52215" y="3318"/>
                </a:cubicBezTo>
                <a:lnTo>
                  <a:pt x="60273" y="11376"/>
                </a:lnTo>
                <a:cubicBezTo>
                  <a:pt x="61901" y="13024"/>
                  <a:pt x="61901" y="15669"/>
                  <a:pt x="60273" y="17318"/>
                </a:cubicBezTo>
                <a:lnTo>
                  <a:pt x="52215" y="25376"/>
                </a:lnTo>
                <a:cubicBezTo>
                  <a:pt x="50587" y="27003"/>
                  <a:pt x="47921" y="27003"/>
                  <a:pt x="46293" y="25376"/>
                </a:cubicBezTo>
                <a:lnTo>
                  <a:pt x="38235" y="17318"/>
                </a:lnTo>
                <a:cubicBezTo>
                  <a:pt x="36587" y="15669"/>
                  <a:pt x="36587" y="13024"/>
                  <a:pt x="38235" y="11376"/>
                </a:cubicBezTo>
                <a:close/>
                <a:moveTo>
                  <a:pt x="36811" y="19169"/>
                </a:moveTo>
                <a:lnTo>
                  <a:pt x="44848" y="27227"/>
                </a:lnTo>
                <a:cubicBezTo>
                  <a:pt x="46497" y="28855"/>
                  <a:pt x="46497" y="31521"/>
                  <a:pt x="44848" y="33149"/>
                </a:cubicBezTo>
                <a:lnTo>
                  <a:pt x="36811" y="41207"/>
                </a:lnTo>
                <a:cubicBezTo>
                  <a:pt x="35163" y="42855"/>
                  <a:pt x="32497" y="42855"/>
                  <a:pt x="30869" y="41207"/>
                </a:cubicBezTo>
                <a:lnTo>
                  <a:pt x="22811" y="33149"/>
                </a:lnTo>
                <a:cubicBezTo>
                  <a:pt x="21163" y="31521"/>
                  <a:pt x="21163" y="28855"/>
                  <a:pt x="22811" y="27227"/>
                </a:cubicBezTo>
                <a:lnTo>
                  <a:pt x="30869" y="19169"/>
                </a:lnTo>
                <a:cubicBezTo>
                  <a:pt x="32497" y="17521"/>
                  <a:pt x="35163" y="17521"/>
                  <a:pt x="36811" y="19169"/>
                </a:cubicBezTo>
                <a:close/>
                <a:moveTo>
                  <a:pt x="6980" y="11376"/>
                </a:moveTo>
                <a:lnTo>
                  <a:pt x="15038" y="3338"/>
                </a:lnTo>
                <a:cubicBezTo>
                  <a:pt x="16666" y="1690"/>
                  <a:pt x="19331" y="1690"/>
                  <a:pt x="20959" y="3338"/>
                </a:cubicBezTo>
                <a:lnTo>
                  <a:pt x="29017" y="11376"/>
                </a:lnTo>
                <a:cubicBezTo>
                  <a:pt x="30645" y="13024"/>
                  <a:pt x="30645" y="15669"/>
                  <a:pt x="29017" y="17318"/>
                </a:cubicBezTo>
                <a:lnTo>
                  <a:pt x="20959" y="25376"/>
                </a:lnTo>
                <a:cubicBezTo>
                  <a:pt x="19331" y="27003"/>
                  <a:pt x="16666" y="27003"/>
                  <a:pt x="15038" y="25376"/>
                </a:cubicBezTo>
                <a:lnTo>
                  <a:pt x="6980" y="17318"/>
                </a:lnTo>
                <a:cubicBezTo>
                  <a:pt x="5332" y="15669"/>
                  <a:pt x="5332" y="13024"/>
                  <a:pt x="6980" y="11376"/>
                </a:cubicBezTo>
                <a:close/>
                <a:moveTo>
                  <a:pt x="6980" y="42631"/>
                </a:moveTo>
                <a:lnTo>
                  <a:pt x="15038" y="34573"/>
                </a:lnTo>
                <a:cubicBezTo>
                  <a:pt x="16666" y="32945"/>
                  <a:pt x="19331" y="32945"/>
                  <a:pt x="20959" y="34573"/>
                </a:cubicBezTo>
                <a:lnTo>
                  <a:pt x="29017" y="42631"/>
                </a:lnTo>
                <a:cubicBezTo>
                  <a:pt x="30645" y="44279"/>
                  <a:pt x="30645" y="46925"/>
                  <a:pt x="29017" y="48573"/>
                </a:cubicBezTo>
                <a:lnTo>
                  <a:pt x="20959" y="56631"/>
                </a:lnTo>
                <a:cubicBezTo>
                  <a:pt x="19331" y="58259"/>
                  <a:pt x="16666" y="58259"/>
                  <a:pt x="15038" y="56631"/>
                </a:cubicBezTo>
                <a:lnTo>
                  <a:pt x="6980" y="48573"/>
                </a:lnTo>
                <a:cubicBezTo>
                  <a:pt x="5332" y="46925"/>
                  <a:pt x="5332" y="44279"/>
                  <a:pt x="6980" y="42631"/>
                </a:cubicBezTo>
                <a:close/>
                <a:moveTo>
                  <a:pt x="6980" y="73887"/>
                </a:moveTo>
                <a:lnTo>
                  <a:pt x="15038" y="65829"/>
                </a:lnTo>
                <a:cubicBezTo>
                  <a:pt x="16666" y="64201"/>
                  <a:pt x="19331" y="64201"/>
                  <a:pt x="20959" y="65829"/>
                </a:cubicBezTo>
                <a:lnTo>
                  <a:pt x="29017" y="73887"/>
                </a:lnTo>
                <a:cubicBezTo>
                  <a:pt x="30666" y="75535"/>
                  <a:pt x="30666" y="78180"/>
                  <a:pt x="29017" y="79828"/>
                </a:cubicBezTo>
                <a:lnTo>
                  <a:pt x="20959" y="87887"/>
                </a:lnTo>
                <a:cubicBezTo>
                  <a:pt x="19331" y="89514"/>
                  <a:pt x="16666" y="89514"/>
                  <a:pt x="15038" y="87887"/>
                </a:cubicBezTo>
                <a:lnTo>
                  <a:pt x="6980" y="79828"/>
                </a:lnTo>
                <a:cubicBezTo>
                  <a:pt x="5332" y="78180"/>
                  <a:pt x="5332" y="75535"/>
                  <a:pt x="6980" y="73887"/>
                </a:cubicBezTo>
                <a:close/>
                <a:moveTo>
                  <a:pt x="15038" y="119122"/>
                </a:moveTo>
                <a:lnTo>
                  <a:pt x="6980" y="111084"/>
                </a:lnTo>
                <a:cubicBezTo>
                  <a:pt x="5332" y="109436"/>
                  <a:pt x="5332" y="106770"/>
                  <a:pt x="6980" y="105142"/>
                </a:cubicBezTo>
                <a:lnTo>
                  <a:pt x="15038" y="97084"/>
                </a:lnTo>
                <a:cubicBezTo>
                  <a:pt x="16666" y="95456"/>
                  <a:pt x="19331" y="95456"/>
                  <a:pt x="20959" y="97084"/>
                </a:cubicBezTo>
                <a:lnTo>
                  <a:pt x="29017" y="105142"/>
                </a:lnTo>
                <a:cubicBezTo>
                  <a:pt x="30645" y="106770"/>
                  <a:pt x="30645" y="109436"/>
                  <a:pt x="29017" y="111064"/>
                </a:cubicBezTo>
                <a:lnTo>
                  <a:pt x="20959" y="119122"/>
                </a:lnTo>
                <a:cubicBezTo>
                  <a:pt x="19331" y="120770"/>
                  <a:pt x="16666" y="120770"/>
                  <a:pt x="15038" y="119122"/>
                </a:cubicBezTo>
                <a:close/>
                <a:moveTo>
                  <a:pt x="44869" y="126915"/>
                </a:moveTo>
                <a:lnTo>
                  <a:pt x="36811" y="134994"/>
                </a:lnTo>
                <a:cubicBezTo>
                  <a:pt x="35163" y="136621"/>
                  <a:pt x="32497" y="136621"/>
                  <a:pt x="30869" y="134994"/>
                </a:cubicBezTo>
                <a:lnTo>
                  <a:pt x="22811" y="126915"/>
                </a:lnTo>
                <a:cubicBezTo>
                  <a:pt x="21183" y="125287"/>
                  <a:pt x="21183" y="122622"/>
                  <a:pt x="22811" y="120994"/>
                </a:cubicBezTo>
                <a:lnTo>
                  <a:pt x="30869" y="112936"/>
                </a:lnTo>
                <a:cubicBezTo>
                  <a:pt x="32497" y="111308"/>
                  <a:pt x="35163" y="111308"/>
                  <a:pt x="36790" y="112936"/>
                </a:cubicBezTo>
                <a:lnTo>
                  <a:pt x="44869" y="120994"/>
                </a:lnTo>
                <a:cubicBezTo>
                  <a:pt x="46497" y="122622"/>
                  <a:pt x="46497" y="125287"/>
                  <a:pt x="44869" y="126915"/>
                </a:cubicBezTo>
                <a:close/>
                <a:moveTo>
                  <a:pt x="46293" y="119122"/>
                </a:moveTo>
                <a:lnTo>
                  <a:pt x="38235" y="111084"/>
                </a:lnTo>
                <a:cubicBezTo>
                  <a:pt x="36587" y="109436"/>
                  <a:pt x="36587" y="106770"/>
                  <a:pt x="38235" y="105142"/>
                </a:cubicBezTo>
                <a:lnTo>
                  <a:pt x="46293" y="97084"/>
                </a:lnTo>
                <a:cubicBezTo>
                  <a:pt x="47921" y="95436"/>
                  <a:pt x="50587" y="95436"/>
                  <a:pt x="52215" y="97084"/>
                </a:cubicBezTo>
                <a:lnTo>
                  <a:pt x="60273" y="105142"/>
                </a:lnTo>
                <a:cubicBezTo>
                  <a:pt x="61901" y="106770"/>
                  <a:pt x="61901" y="109436"/>
                  <a:pt x="60273" y="111064"/>
                </a:cubicBezTo>
                <a:lnTo>
                  <a:pt x="52215" y="119122"/>
                </a:lnTo>
                <a:cubicBezTo>
                  <a:pt x="50587" y="120770"/>
                  <a:pt x="47921" y="120770"/>
                  <a:pt x="46293" y="119122"/>
                </a:cubicBezTo>
                <a:close/>
                <a:moveTo>
                  <a:pt x="76104" y="126915"/>
                </a:moveTo>
                <a:lnTo>
                  <a:pt x="68066" y="134994"/>
                </a:lnTo>
                <a:cubicBezTo>
                  <a:pt x="66418" y="136621"/>
                  <a:pt x="63752" y="136621"/>
                  <a:pt x="62124" y="134994"/>
                </a:cubicBezTo>
                <a:lnTo>
                  <a:pt x="54066" y="126915"/>
                </a:lnTo>
                <a:cubicBezTo>
                  <a:pt x="52438" y="125287"/>
                  <a:pt x="52438" y="122622"/>
                  <a:pt x="54066" y="120994"/>
                </a:cubicBezTo>
                <a:lnTo>
                  <a:pt x="62124" y="112936"/>
                </a:lnTo>
                <a:cubicBezTo>
                  <a:pt x="63752" y="111287"/>
                  <a:pt x="66418" y="111287"/>
                  <a:pt x="68066" y="112936"/>
                </a:cubicBezTo>
                <a:lnTo>
                  <a:pt x="76104" y="120994"/>
                </a:lnTo>
                <a:cubicBezTo>
                  <a:pt x="77752" y="122622"/>
                  <a:pt x="77752" y="125287"/>
                  <a:pt x="76104" y="126915"/>
                </a:cubicBezTo>
                <a:close/>
                <a:moveTo>
                  <a:pt x="77549" y="119122"/>
                </a:moveTo>
                <a:lnTo>
                  <a:pt x="69491" y="111084"/>
                </a:lnTo>
                <a:cubicBezTo>
                  <a:pt x="67842" y="109436"/>
                  <a:pt x="67842" y="106770"/>
                  <a:pt x="69491" y="105142"/>
                </a:cubicBezTo>
                <a:lnTo>
                  <a:pt x="77549" y="97084"/>
                </a:lnTo>
                <a:cubicBezTo>
                  <a:pt x="79176" y="95456"/>
                  <a:pt x="81842" y="95456"/>
                  <a:pt x="83470" y="97084"/>
                </a:cubicBezTo>
                <a:lnTo>
                  <a:pt x="91528" y="105142"/>
                </a:lnTo>
                <a:cubicBezTo>
                  <a:pt x="93156" y="106770"/>
                  <a:pt x="93156" y="109436"/>
                  <a:pt x="91528" y="111064"/>
                </a:cubicBezTo>
                <a:lnTo>
                  <a:pt x="83470" y="119122"/>
                </a:lnTo>
                <a:cubicBezTo>
                  <a:pt x="81842" y="120770"/>
                  <a:pt x="79176" y="120770"/>
                  <a:pt x="77549" y="119122"/>
                </a:cubicBezTo>
                <a:close/>
                <a:moveTo>
                  <a:pt x="107359" y="126915"/>
                </a:moveTo>
                <a:lnTo>
                  <a:pt x="99322" y="134994"/>
                </a:lnTo>
                <a:cubicBezTo>
                  <a:pt x="97673" y="136621"/>
                  <a:pt x="95008" y="136621"/>
                  <a:pt x="93380" y="134994"/>
                </a:cubicBezTo>
                <a:lnTo>
                  <a:pt x="85322" y="126936"/>
                </a:lnTo>
                <a:cubicBezTo>
                  <a:pt x="83694" y="125287"/>
                  <a:pt x="83694" y="122642"/>
                  <a:pt x="85322" y="120994"/>
                </a:cubicBezTo>
                <a:lnTo>
                  <a:pt x="93380" y="112936"/>
                </a:lnTo>
                <a:cubicBezTo>
                  <a:pt x="95008" y="111308"/>
                  <a:pt x="97673" y="111308"/>
                  <a:pt x="99322" y="112936"/>
                </a:cubicBezTo>
                <a:lnTo>
                  <a:pt x="107359" y="120994"/>
                </a:lnTo>
                <a:cubicBezTo>
                  <a:pt x="109007" y="122622"/>
                  <a:pt x="109007" y="125287"/>
                  <a:pt x="107359" y="126915"/>
                </a:cubicBezTo>
                <a:close/>
                <a:moveTo>
                  <a:pt x="108784" y="119122"/>
                </a:moveTo>
                <a:lnTo>
                  <a:pt x="100746" y="111084"/>
                </a:lnTo>
                <a:cubicBezTo>
                  <a:pt x="99098" y="109436"/>
                  <a:pt x="99098" y="106770"/>
                  <a:pt x="100746" y="105142"/>
                </a:cubicBezTo>
                <a:lnTo>
                  <a:pt x="108784" y="97084"/>
                </a:lnTo>
                <a:cubicBezTo>
                  <a:pt x="110412" y="95456"/>
                  <a:pt x="113077" y="95456"/>
                  <a:pt x="114725" y="97084"/>
                </a:cubicBezTo>
                <a:lnTo>
                  <a:pt x="122783" y="105142"/>
                </a:lnTo>
                <a:cubicBezTo>
                  <a:pt x="124411" y="106790"/>
                  <a:pt x="124411" y="109436"/>
                  <a:pt x="122783" y="111084"/>
                </a:cubicBezTo>
                <a:lnTo>
                  <a:pt x="114725" y="119122"/>
                </a:lnTo>
                <a:cubicBezTo>
                  <a:pt x="113077" y="120770"/>
                  <a:pt x="110432" y="120770"/>
                  <a:pt x="108784" y="119122"/>
                </a:cubicBezTo>
                <a:close/>
                <a:moveTo>
                  <a:pt x="138615" y="126915"/>
                </a:moveTo>
                <a:lnTo>
                  <a:pt x="130557" y="134994"/>
                </a:lnTo>
                <a:cubicBezTo>
                  <a:pt x="128929" y="136621"/>
                  <a:pt x="126263" y="136621"/>
                  <a:pt x="124635" y="134994"/>
                </a:cubicBezTo>
                <a:lnTo>
                  <a:pt x="116577" y="126936"/>
                </a:lnTo>
                <a:cubicBezTo>
                  <a:pt x="114949" y="125287"/>
                  <a:pt x="114949" y="122642"/>
                  <a:pt x="116577" y="120994"/>
                </a:cubicBezTo>
                <a:lnTo>
                  <a:pt x="124635" y="112936"/>
                </a:lnTo>
                <a:cubicBezTo>
                  <a:pt x="126263" y="111308"/>
                  <a:pt x="128929" y="111308"/>
                  <a:pt x="130557" y="112936"/>
                </a:cubicBezTo>
                <a:lnTo>
                  <a:pt x="138615" y="120994"/>
                </a:lnTo>
                <a:cubicBezTo>
                  <a:pt x="140243" y="122622"/>
                  <a:pt x="140243" y="125287"/>
                  <a:pt x="138615" y="126915"/>
                </a:cubicBezTo>
                <a:close/>
                <a:moveTo>
                  <a:pt x="140039" y="119122"/>
                </a:moveTo>
                <a:lnTo>
                  <a:pt x="132001" y="111084"/>
                </a:lnTo>
                <a:cubicBezTo>
                  <a:pt x="130353" y="109436"/>
                  <a:pt x="130353" y="106770"/>
                  <a:pt x="132001" y="105142"/>
                </a:cubicBezTo>
                <a:lnTo>
                  <a:pt x="140039" y="97084"/>
                </a:lnTo>
                <a:cubicBezTo>
                  <a:pt x="141687" y="95456"/>
                  <a:pt x="144333" y="95456"/>
                  <a:pt x="145981" y="97084"/>
                </a:cubicBezTo>
                <a:lnTo>
                  <a:pt x="154039" y="105142"/>
                </a:lnTo>
                <a:cubicBezTo>
                  <a:pt x="155667" y="106770"/>
                  <a:pt x="155667" y="109436"/>
                  <a:pt x="154039" y="111064"/>
                </a:cubicBezTo>
                <a:lnTo>
                  <a:pt x="145981" y="119122"/>
                </a:lnTo>
                <a:cubicBezTo>
                  <a:pt x="144333" y="120770"/>
                  <a:pt x="141687" y="120770"/>
                  <a:pt x="140039" y="119122"/>
                </a:cubicBezTo>
                <a:close/>
                <a:moveTo>
                  <a:pt x="169870" y="126915"/>
                </a:moveTo>
                <a:lnTo>
                  <a:pt x="161812" y="134994"/>
                </a:lnTo>
                <a:cubicBezTo>
                  <a:pt x="160184" y="136621"/>
                  <a:pt x="157518" y="136621"/>
                  <a:pt x="155891" y="134994"/>
                </a:cubicBezTo>
                <a:lnTo>
                  <a:pt x="147833" y="126936"/>
                </a:lnTo>
                <a:cubicBezTo>
                  <a:pt x="146205" y="125287"/>
                  <a:pt x="146205" y="122642"/>
                  <a:pt x="147833" y="120994"/>
                </a:cubicBezTo>
                <a:lnTo>
                  <a:pt x="155891" y="112936"/>
                </a:lnTo>
                <a:cubicBezTo>
                  <a:pt x="157518" y="111308"/>
                  <a:pt x="160184" y="111308"/>
                  <a:pt x="161812" y="112936"/>
                </a:cubicBezTo>
                <a:lnTo>
                  <a:pt x="169870" y="120994"/>
                </a:lnTo>
                <a:cubicBezTo>
                  <a:pt x="171498" y="122622"/>
                  <a:pt x="171498" y="125287"/>
                  <a:pt x="169870" y="126915"/>
                </a:cubicBezTo>
                <a:close/>
                <a:moveTo>
                  <a:pt x="171294" y="119122"/>
                </a:moveTo>
                <a:lnTo>
                  <a:pt x="163236" y="111084"/>
                </a:lnTo>
                <a:cubicBezTo>
                  <a:pt x="161609" y="109436"/>
                  <a:pt x="161609" y="106770"/>
                  <a:pt x="163236" y="105142"/>
                </a:cubicBezTo>
                <a:lnTo>
                  <a:pt x="171294" y="97084"/>
                </a:lnTo>
                <a:cubicBezTo>
                  <a:pt x="172943" y="95456"/>
                  <a:pt x="175588" y="95456"/>
                  <a:pt x="177236" y="97084"/>
                </a:cubicBezTo>
                <a:lnTo>
                  <a:pt x="185294" y="105142"/>
                </a:lnTo>
                <a:cubicBezTo>
                  <a:pt x="186922" y="106770"/>
                  <a:pt x="186922" y="109436"/>
                  <a:pt x="185294" y="111064"/>
                </a:cubicBezTo>
                <a:lnTo>
                  <a:pt x="177236" y="119122"/>
                </a:lnTo>
                <a:cubicBezTo>
                  <a:pt x="175588" y="120770"/>
                  <a:pt x="172943" y="120770"/>
                  <a:pt x="171294" y="119122"/>
                </a:cubicBezTo>
                <a:close/>
                <a:moveTo>
                  <a:pt x="201125" y="126915"/>
                </a:moveTo>
                <a:lnTo>
                  <a:pt x="193067" y="134994"/>
                </a:lnTo>
                <a:cubicBezTo>
                  <a:pt x="191440" y="136621"/>
                  <a:pt x="188774" y="136621"/>
                  <a:pt x="187146" y="134994"/>
                </a:cubicBezTo>
                <a:lnTo>
                  <a:pt x="179088" y="126936"/>
                </a:lnTo>
                <a:cubicBezTo>
                  <a:pt x="177440" y="125287"/>
                  <a:pt x="177440" y="122642"/>
                  <a:pt x="179088" y="120994"/>
                </a:cubicBezTo>
                <a:lnTo>
                  <a:pt x="187146" y="112936"/>
                </a:lnTo>
                <a:cubicBezTo>
                  <a:pt x="188774" y="111308"/>
                  <a:pt x="191440" y="111308"/>
                  <a:pt x="193067" y="112936"/>
                </a:cubicBezTo>
                <a:lnTo>
                  <a:pt x="201125" y="120994"/>
                </a:lnTo>
                <a:cubicBezTo>
                  <a:pt x="202753" y="122622"/>
                  <a:pt x="202753" y="125287"/>
                  <a:pt x="201125" y="126915"/>
                </a:cubicBezTo>
                <a:close/>
                <a:moveTo>
                  <a:pt x="202550" y="119122"/>
                </a:moveTo>
                <a:lnTo>
                  <a:pt x="194512" y="111084"/>
                </a:lnTo>
                <a:cubicBezTo>
                  <a:pt x="192864" y="109436"/>
                  <a:pt x="192864" y="106770"/>
                  <a:pt x="194512" y="105142"/>
                </a:cubicBezTo>
                <a:lnTo>
                  <a:pt x="202550" y="97084"/>
                </a:lnTo>
                <a:cubicBezTo>
                  <a:pt x="204198" y="95436"/>
                  <a:pt x="206843" y="95436"/>
                  <a:pt x="208492" y="97084"/>
                </a:cubicBezTo>
                <a:lnTo>
                  <a:pt x="216550" y="105142"/>
                </a:lnTo>
                <a:cubicBezTo>
                  <a:pt x="218178" y="106770"/>
                  <a:pt x="218178" y="109436"/>
                  <a:pt x="216550" y="111064"/>
                </a:cubicBezTo>
                <a:lnTo>
                  <a:pt x="208492" y="119122"/>
                </a:lnTo>
                <a:cubicBezTo>
                  <a:pt x="206843" y="120770"/>
                  <a:pt x="204198" y="120770"/>
                  <a:pt x="202550" y="119122"/>
                </a:cubicBezTo>
                <a:close/>
                <a:moveTo>
                  <a:pt x="232381" y="126915"/>
                </a:moveTo>
                <a:lnTo>
                  <a:pt x="224323" y="134994"/>
                </a:lnTo>
                <a:cubicBezTo>
                  <a:pt x="222695" y="136621"/>
                  <a:pt x="220029" y="136621"/>
                  <a:pt x="218401" y="134994"/>
                </a:cubicBezTo>
                <a:lnTo>
                  <a:pt x="210343" y="126936"/>
                </a:lnTo>
                <a:cubicBezTo>
                  <a:pt x="208695" y="125287"/>
                  <a:pt x="208695" y="122642"/>
                  <a:pt x="210343" y="120994"/>
                </a:cubicBezTo>
                <a:lnTo>
                  <a:pt x="218401" y="112936"/>
                </a:lnTo>
                <a:cubicBezTo>
                  <a:pt x="220029" y="111308"/>
                  <a:pt x="222695" y="111308"/>
                  <a:pt x="224323" y="112936"/>
                </a:cubicBezTo>
                <a:lnTo>
                  <a:pt x="232381" y="120994"/>
                </a:lnTo>
                <a:cubicBezTo>
                  <a:pt x="234009" y="122622"/>
                  <a:pt x="234009" y="125287"/>
                  <a:pt x="232381" y="126915"/>
                </a:cubicBezTo>
                <a:close/>
                <a:moveTo>
                  <a:pt x="232381" y="95660"/>
                </a:moveTo>
                <a:lnTo>
                  <a:pt x="224323" y="103718"/>
                </a:lnTo>
                <a:cubicBezTo>
                  <a:pt x="222695" y="105346"/>
                  <a:pt x="220029" y="105346"/>
                  <a:pt x="218401" y="103718"/>
                </a:cubicBezTo>
                <a:lnTo>
                  <a:pt x="210343" y="95660"/>
                </a:lnTo>
                <a:cubicBezTo>
                  <a:pt x="208695" y="94032"/>
                  <a:pt x="208695" y="91366"/>
                  <a:pt x="210343" y="89738"/>
                </a:cubicBezTo>
                <a:lnTo>
                  <a:pt x="218401" y="81680"/>
                </a:lnTo>
                <a:cubicBezTo>
                  <a:pt x="220029" y="80032"/>
                  <a:pt x="222695" y="80032"/>
                  <a:pt x="224323" y="81680"/>
                </a:cubicBezTo>
                <a:lnTo>
                  <a:pt x="232381" y="89738"/>
                </a:lnTo>
                <a:cubicBezTo>
                  <a:pt x="234009" y="91366"/>
                  <a:pt x="234009" y="94032"/>
                  <a:pt x="232381" y="95660"/>
                </a:cubicBezTo>
                <a:close/>
                <a:moveTo>
                  <a:pt x="232381" y="64404"/>
                </a:moveTo>
                <a:lnTo>
                  <a:pt x="224323" y="72462"/>
                </a:lnTo>
                <a:cubicBezTo>
                  <a:pt x="222695" y="74111"/>
                  <a:pt x="220029" y="74111"/>
                  <a:pt x="218401" y="72462"/>
                </a:cubicBezTo>
                <a:lnTo>
                  <a:pt x="210343" y="64404"/>
                </a:lnTo>
                <a:cubicBezTo>
                  <a:pt x="208695" y="62776"/>
                  <a:pt x="208695" y="60111"/>
                  <a:pt x="210343" y="58483"/>
                </a:cubicBezTo>
                <a:lnTo>
                  <a:pt x="218401" y="50425"/>
                </a:lnTo>
                <a:cubicBezTo>
                  <a:pt x="220029" y="48777"/>
                  <a:pt x="222695" y="48777"/>
                  <a:pt x="224323" y="50425"/>
                </a:cubicBezTo>
                <a:lnTo>
                  <a:pt x="232381" y="58483"/>
                </a:lnTo>
                <a:cubicBezTo>
                  <a:pt x="234009" y="60111"/>
                  <a:pt x="234009" y="62776"/>
                  <a:pt x="232381" y="64404"/>
                </a:cubicBezTo>
                <a:close/>
                <a:moveTo>
                  <a:pt x="232381" y="33149"/>
                </a:moveTo>
                <a:lnTo>
                  <a:pt x="224323" y="41207"/>
                </a:lnTo>
                <a:cubicBezTo>
                  <a:pt x="222695" y="42855"/>
                  <a:pt x="220029" y="42855"/>
                  <a:pt x="218401" y="41207"/>
                </a:cubicBezTo>
                <a:lnTo>
                  <a:pt x="210343" y="33149"/>
                </a:lnTo>
                <a:cubicBezTo>
                  <a:pt x="208695" y="31521"/>
                  <a:pt x="208695" y="28855"/>
                  <a:pt x="210343" y="27227"/>
                </a:cubicBezTo>
                <a:lnTo>
                  <a:pt x="218401" y="19169"/>
                </a:lnTo>
                <a:cubicBezTo>
                  <a:pt x="220029" y="17541"/>
                  <a:pt x="222695" y="17541"/>
                  <a:pt x="224323" y="19169"/>
                </a:cubicBezTo>
                <a:lnTo>
                  <a:pt x="232381" y="27227"/>
                </a:lnTo>
                <a:cubicBezTo>
                  <a:pt x="234029" y="28855"/>
                  <a:pt x="234029" y="31521"/>
                  <a:pt x="232381" y="33149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miter lim="20348"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grpSp>
        <p:nvGrpSpPr>
          <p:cNvPr id="8" name="Google Shape;25;p3"/>
          <p:cNvGrpSpPr>
            <a:grpSpLocks/>
          </p:cNvGrpSpPr>
          <p:nvPr/>
        </p:nvGrpSpPr>
        <p:grpSpPr bwMode="auto">
          <a:xfrm flipH="1">
            <a:off x="3406775" y="-1846263"/>
            <a:ext cx="2768600" cy="2768601"/>
            <a:chOff x="9358358" y="5181009"/>
            <a:chExt cx="2768987" cy="2768987"/>
          </a:xfrm>
        </p:grpSpPr>
        <p:sp>
          <p:nvSpPr>
            <p:cNvPr id="9" name="Google Shape;26;p3"/>
            <p:cNvSpPr/>
            <p:nvPr/>
          </p:nvSpPr>
          <p:spPr>
            <a:xfrm>
              <a:off x="9358358" y="5181009"/>
              <a:ext cx="2768987" cy="2768987"/>
            </a:xfrm>
            <a:custGeom>
              <a:avLst/>
              <a:gdLst/>
              <a:ahLst/>
              <a:cxnLst/>
              <a:rect l="l" t="t" r="r" b="b"/>
              <a:pathLst>
                <a:path w="77346" h="77346" extrusionOk="0">
                  <a:moveTo>
                    <a:pt x="72340" y="47738"/>
                  </a:moveTo>
                  <a:lnTo>
                    <a:pt x="47738" y="72360"/>
                  </a:lnTo>
                  <a:cubicBezTo>
                    <a:pt x="42732" y="77346"/>
                    <a:pt x="34613" y="77346"/>
                    <a:pt x="29608" y="72360"/>
                  </a:cubicBezTo>
                  <a:lnTo>
                    <a:pt x="5006" y="47738"/>
                  </a:lnTo>
                  <a:cubicBezTo>
                    <a:pt x="0" y="42733"/>
                    <a:pt x="0" y="34614"/>
                    <a:pt x="5006" y="29628"/>
                  </a:cubicBezTo>
                  <a:lnTo>
                    <a:pt x="29608" y="5006"/>
                  </a:lnTo>
                  <a:cubicBezTo>
                    <a:pt x="34613" y="1"/>
                    <a:pt x="42732" y="1"/>
                    <a:pt x="47738" y="5006"/>
                  </a:cubicBezTo>
                  <a:lnTo>
                    <a:pt x="72340" y="29628"/>
                  </a:lnTo>
                  <a:cubicBezTo>
                    <a:pt x="77345" y="34634"/>
                    <a:pt x="77345" y="42733"/>
                    <a:pt x="72340" y="4773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  <a:effectLst>
              <a:outerShdw blurRad="157163" dist="47625" dir="4980000" algn="bl" rotWithShape="0">
                <a:schemeClr val="accent1">
                  <a:alpha val="46000"/>
                </a:schemeClr>
              </a:outerShdw>
            </a:effectLst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7;p3"/>
            <p:cNvSpPr/>
            <p:nvPr/>
          </p:nvSpPr>
          <p:spPr>
            <a:xfrm>
              <a:off x="10036315" y="5858967"/>
              <a:ext cx="1413072" cy="1414660"/>
            </a:xfrm>
            <a:custGeom>
              <a:avLst/>
              <a:gdLst/>
              <a:ahLst/>
              <a:cxnLst/>
              <a:rect l="l" t="t" r="r" b="b"/>
              <a:pathLst>
                <a:path w="39498" h="39518" extrusionOk="0">
                  <a:moveTo>
                    <a:pt x="36933" y="24399"/>
                  </a:moveTo>
                  <a:lnTo>
                    <a:pt x="24378" y="36954"/>
                  </a:lnTo>
                  <a:cubicBezTo>
                    <a:pt x="21814" y="39518"/>
                    <a:pt x="17663" y="39518"/>
                    <a:pt x="15120" y="36954"/>
                  </a:cubicBezTo>
                  <a:lnTo>
                    <a:pt x="2544" y="24399"/>
                  </a:lnTo>
                  <a:cubicBezTo>
                    <a:pt x="1" y="21835"/>
                    <a:pt x="1" y="17684"/>
                    <a:pt x="2544" y="15140"/>
                  </a:cubicBezTo>
                  <a:lnTo>
                    <a:pt x="15120" y="2565"/>
                  </a:lnTo>
                  <a:cubicBezTo>
                    <a:pt x="17663" y="1"/>
                    <a:pt x="21814" y="1"/>
                    <a:pt x="24378" y="2565"/>
                  </a:cubicBezTo>
                  <a:lnTo>
                    <a:pt x="36933" y="15140"/>
                  </a:lnTo>
                  <a:cubicBezTo>
                    <a:pt x="39497" y="17684"/>
                    <a:pt x="39497" y="21835"/>
                    <a:pt x="36933" y="2439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  <a:effectLst>
              <a:outerShdw blurRad="257175" dist="114300" dir="4980000" algn="bl" rotWithShape="0">
                <a:schemeClr val="accent1">
                  <a:alpha val="25000"/>
                </a:schemeClr>
              </a:outerShdw>
            </a:effectLst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" name="Google Shape;28;p3"/>
          <p:cNvSpPr/>
          <p:nvPr/>
        </p:nvSpPr>
        <p:spPr>
          <a:xfrm flipH="1">
            <a:off x="360363" y="4102100"/>
            <a:ext cx="382587" cy="382588"/>
          </a:xfrm>
          <a:custGeom>
            <a:avLst/>
            <a:gdLst/>
            <a:ahLst/>
            <a:cxnLst/>
            <a:rect l="l" t="t" r="r" b="b"/>
            <a:pathLst>
              <a:path w="10664" h="10663" extrusionOk="0">
                <a:moveTo>
                  <a:pt x="692" y="4070"/>
                </a:moveTo>
                <a:lnTo>
                  <a:pt x="4091" y="692"/>
                </a:lnTo>
                <a:cubicBezTo>
                  <a:pt x="4782" y="0"/>
                  <a:pt x="5881" y="0"/>
                  <a:pt x="6573" y="692"/>
                </a:cubicBezTo>
                <a:lnTo>
                  <a:pt x="9971" y="4070"/>
                </a:lnTo>
                <a:cubicBezTo>
                  <a:pt x="10663" y="4762"/>
                  <a:pt x="10663" y="5881"/>
                  <a:pt x="9971" y="6573"/>
                </a:cubicBezTo>
                <a:lnTo>
                  <a:pt x="6573" y="9971"/>
                </a:lnTo>
                <a:cubicBezTo>
                  <a:pt x="5881" y="10663"/>
                  <a:pt x="4782" y="10663"/>
                  <a:pt x="4091" y="9971"/>
                </a:cubicBezTo>
                <a:lnTo>
                  <a:pt x="692" y="6573"/>
                </a:lnTo>
                <a:cubicBezTo>
                  <a:pt x="0" y="5881"/>
                  <a:pt x="0" y="4762"/>
                  <a:pt x="692" y="407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9;p3"/>
          <p:cNvSpPr/>
          <p:nvPr/>
        </p:nvSpPr>
        <p:spPr>
          <a:xfrm rot="10800000" flipH="1">
            <a:off x="2654300" y="4300538"/>
            <a:ext cx="1325563" cy="1327150"/>
          </a:xfrm>
          <a:custGeom>
            <a:avLst/>
            <a:gdLst/>
            <a:ahLst/>
            <a:cxnLst/>
            <a:rect l="l" t="t" r="r" b="b"/>
            <a:pathLst>
              <a:path w="37056" h="37056" extrusionOk="0">
                <a:moveTo>
                  <a:pt x="34654" y="22852"/>
                </a:moveTo>
                <a:lnTo>
                  <a:pt x="22873" y="34654"/>
                </a:lnTo>
                <a:cubicBezTo>
                  <a:pt x="20472" y="37056"/>
                  <a:pt x="16585" y="37056"/>
                  <a:pt x="14184" y="34654"/>
                </a:cubicBezTo>
                <a:lnTo>
                  <a:pt x="2402" y="22852"/>
                </a:lnTo>
                <a:cubicBezTo>
                  <a:pt x="1" y="20471"/>
                  <a:pt x="1" y="16585"/>
                  <a:pt x="2402" y="14184"/>
                </a:cubicBezTo>
                <a:lnTo>
                  <a:pt x="14184" y="2402"/>
                </a:lnTo>
                <a:cubicBezTo>
                  <a:pt x="16585" y="1"/>
                  <a:pt x="20472" y="1"/>
                  <a:pt x="22873" y="2402"/>
                </a:cubicBezTo>
                <a:lnTo>
                  <a:pt x="34654" y="14184"/>
                </a:lnTo>
                <a:cubicBezTo>
                  <a:pt x="37056" y="16585"/>
                  <a:pt x="37056" y="20471"/>
                  <a:pt x="34654" y="22852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4732975" y="2362200"/>
            <a:ext cx="3658200" cy="1781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 idx="2"/>
          </p:nvPr>
        </p:nvSpPr>
        <p:spPr>
          <a:xfrm>
            <a:off x="4732975" y="1321975"/>
            <a:ext cx="3658200" cy="841800"/>
          </a:xfrm>
          <a:prstGeom prst="rect">
            <a:avLst/>
          </a:prstGeom>
          <a:noFill/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2" name="Google Shape;32;p3"/>
          <p:cNvSpPr>
            <a:spLocks noGrp="1"/>
          </p:cNvSpPr>
          <p:nvPr>
            <p:ph type="pic" idx="3"/>
          </p:nvPr>
        </p:nvSpPr>
        <p:spPr>
          <a:xfrm>
            <a:off x="483625" y="562950"/>
            <a:ext cx="4012200" cy="4017600"/>
          </a:xfrm>
          <a:prstGeom prst="diamond">
            <a:avLst/>
          </a:prstGeom>
          <a:noFill/>
          <a:ln w="1143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1150" y="1152525"/>
            <a:ext cx="8521700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5;p5"/>
          <p:cNvSpPr>
            <a:spLocks noChangeArrowheads="1"/>
          </p:cNvSpPr>
          <p:nvPr/>
        </p:nvSpPr>
        <p:spPr bwMode="auto">
          <a:xfrm>
            <a:off x="7589838" y="3692525"/>
            <a:ext cx="1949450" cy="1949450"/>
          </a:xfrm>
          <a:custGeom>
            <a:avLst/>
            <a:gdLst>
              <a:gd name="T0" fmla="*/ 0 w 58503"/>
              <a:gd name="T1" fmla="*/ 0 h 58503"/>
              <a:gd name="T2" fmla="*/ 58503 w 58503"/>
              <a:gd name="T3" fmla="*/ 58503 h 58503"/>
            </a:gdLst>
            <a:ahLst/>
            <a:cxnLst/>
            <a:rect l="T0" t="T1" r="T2" b="T3"/>
            <a:pathLst>
              <a:path w="58503" h="58503" extrusionOk="0">
                <a:moveTo>
                  <a:pt x="53985" y="37462"/>
                </a:moveTo>
                <a:lnTo>
                  <a:pt x="37462" y="53985"/>
                </a:lnTo>
                <a:cubicBezTo>
                  <a:pt x="32924" y="58503"/>
                  <a:pt x="25578" y="58503"/>
                  <a:pt x="21061" y="53985"/>
                </a:cubicBezTo>
                <a:lnTo>
                  <a:pt x="4538" y="37462"/>
                </a:lnTo>
                <a:cubicBezTo>
                  <a:pt x="0" y="32925"/>
                  <a:pt x="0" y="25579"/>
                  <a:pt x="4538" y="21041"/>
                </a:cubicBezTo>
                <a:lnTo>
                  <a:pt x="21061" y="4538"/>
                </a:lnTo>
                <a:cubicBezTo>
                  <a:pt x="25578" y="0"/>
                  <a:pt x="32944" y="0"/>
                  <a:pt x="37462" y="4538"/>
                </a:cubicBezTo>
                <a:lnTo>
                  <a:pt x="53985" y="21041"/>
                </a:lnTo>
                <a:cubicBezTo>
                  <a:pt x="58502" y="25579"/>
                  <a:pt x="58502" y="32925"/>
                  <a:pt x="53985" y="37462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tx2"/>
              </a:gs>
            </a:gsLst>
            <a:lin ang="10800000"/>
          </a:gra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8" name="Google Shape;46;p5"/>
          <p:cNvSpPr>
            <a:spLocks noChangeArrowheads="1"/>
          </p:cNvSpPr>
          <p:nvPr/>
        </p:nvSpPr>
        <p:spPr bwMode="auto">
          <a:xfrm>
            <a:off x="6732588" y="-3287713"/>
            <a:ext cx="6942137" cy="6942138"/>
          </a:xfrm>
          <a:custGeom>
            <a:avLst/>
            <a:gdLst>
              <a:gd name="T0" fmla="*/ 0 w 193922"/>
              <a:gd name="T1" fmla="*/ 0 h 193924"/>
              <a:gd name="T2" fmla="*/ 193922 w 193922"/>
              <a:gd name="T3" fmla="*/ 193924 h 193924"/>
            </a:gdLst>
            <a:ahLst/>
            <a:cxnLst/>
            <a:rect l="T0" t="T1" r="T2" b="T3"/>
            <a:pathLst>
              <a:path w="193922" h="193924" extrusionOk="0">
                <a:moveTo>
                  <a:pt x="178905" y="124168"/>
                </a:moveTo>
                <a:lnTo>
                  <a:pt x="124167" y="178885"/>
                </a:lnTo>
                <a:cubicBezTo>
                  <a:pt x="109150" y="193923"/>
                  <a:pt x="84793" y="193923"/>
                  <a:pt x="69755" y="178885"/>
                </a:cubicBezTo>
                <a:lnTo>
                  <a:pt x="15038" y="124168"/>
                </a:lnTo>
                <a:cubicBezTo>
                  <a:pt x="0" y="109130"/>
                  <a:pt x="0" y="84773"/>
                  <a:pt x="15038" y="69735"/>
                </a:cubicBezTo>
                <a:lnTo>
                  <a:pt x="69755" y="15018"/>
                </a:lnTo>
                <a:cubicBezTo>
                  <a:pt x="84793" y="1"/>
                  <a:pt x="109150" y="1"/>
                  <a:pt x="124167" y="15018"/>
                </a:cubicBezTo>
                <a:lnTo>
                  <a:pt x="178905" y="69756"/>
                </a:lnTo>
                <a:cubicBezTo>
                  <a:pt x="193922" y="84773"/>
                  <a:pt x="193922" y="109130"/>
                  <a:pt x="178905" y="124168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tx2"/>
              </a:gs>
            </a:gsLst>
            <a:lin ang="0"/>
          </a:gra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9" name="Google Shape;47;p5"/>
          <p:cNvSpPr>
            <a:spLocks noChangeArrowheads="1"/>
          </p:cNvSpPr>
          <p:nvPr/>
        </p:nvSpPr>
        <p:spPr bwMode="auto">
          <a:xfrm>
            <a:off x="-77788" y="-144463"/>
            <a:ext cx="9299576" cy="5432426"/>
          </a:xfrm>
          <a:custGeom>
            <a:avLst/>
            <a:gdLst>
              <a:gd name="T0" fmla="*/ 0 w 236777"/>
              <a:gd name="T1" fmla="*/ 0 h 138291"/>
              <a:gd name="T2" fmla="*/ 236777 w 236777"/>
              <a:gd name="T3" fmla="*/ 138291 h 138291"/>
            </a:gdLst>
            <a:ahLst/>
            <a:cxnLst/>
            <a:rect l="T0" t="T1" r="T2" b="T3"/>
            <a:pathLst>
              <a:path w="236777" h="138291" fill="none" extrusionOk="0">
                <a:moveTo>
                  <a:pt x="0" y="1"/>
                </a:moveTo>
                <a:lnTo>
                  <a:pt x="0" y="138290"/>
                </a:lnTo>
                <a:lnTo>
                  <a:pt x="236776" y="138290"/>
                </a:lnTo>
                <a:lnTo>
                  <a:pt x="236776" y="1"/>
                </a:lnTo>
                <a:close/>
                <a:moveTo>
                  <a:pt x="194512" y="11376"/>
                </a:moveTo>
                <a:lnTo>
                  <a:pt x="202550" y="3318"/>
                </a:lnTo>
                <a:cubicBezTo>
                  <a:pt x="204198" y="1690"/>
                  <a:pt x="206843" y="1690"/>
                  <a:pt x="208492" y="3318"/>
                </a:cubicBezTo>
                <a:lnTo>
                  <a:pt x="216550" y="11376"/>
                </a:lnTo>
                <a:cubicBezTo>
                  <a:pt x="218178" y="13024"/>
                  <a:pt x="218178" y="15669"/>
                  <a:pt x="216550" y="17318"/>
                </a:cubicBezTo>
                <a:lnTo>
                  <a:pt x="208492" y="25376"/>
                </a:lnTo>
                <a:cubicBezTo>
                  <a:pt x="206843" y="27003"/>
                  <a:pt x="204198" y="27003"/>
                  <a:pt x="202550" y="25376"/>
                </a:cubicBezTo>
                <a:lnTo>
                  <a:pt x="194512" y="17318"/>
                </a:lnTo>
                <a:cubicBezTo>
                  <a:pt x="192864" y="15669"/>
                  <a:pt x="192864" y="13024"/>
                  <a:pt x="194512" y="11376"/>
                </a:cubicBezTo>
                <a:close/>
                <a:moveTo>
                  <a:pt x="185294" y="48573"/>
                </a:moveTo>
                <a:lnTo>
                  <a:pt x="177236" y="56631"/>
                </a:lnTo>
                <a:cubicBezTo>
                  <a:pt x="175588" y="58259"/>
                  <a:pt x="172943" y="58259"/>
                  <a:pt x="171294" y="56631"/>
                </a:cubicBezTo>
                <a:lnTo>
                  <a:pt x="163236" y="48573"/>
                </a:lnTo>
                <a:cubicBezTo>
                  <a:pt x="161609" y="46925"/>
                  <a:pt x="161609" y="44279"/>
                  <a:pt x="163236" y="42631"/>
                </a:cubicBezTo>
                <a:lnTo>
                  <a:pt x="171294" y="34573"/>
                </a:lnTo>
                <a:cubicBezTo>
                  <a:pt x="172943" y="32945"/>
                  <a:pt x="175588" y="32945"/>
                  <a:pt x="177236" y="34573"/>
                </a:cubicBezTo>
                <a:lnTo>
                  <a:pt x="185294" y="42631"/>
                </a:lnTo>
                <a:cubicBezTo>
                  <a:pt x="186922" y="44279"/>
                  <a:pt x="186922" y="46925"/>
                  <a:pt x="185294" y="48573"/>
                </a:cubicBezTo>
                <a:close/>
                <a:moveTo>
                  <a:pt x="187146" y="50425"/>
                </a:moveTo>
                <a:cubicBezTo>
                  <a:pt x="188774" y="48777"/>
                  <a:pt x="191440" y="48777"/>
                  <a:pt x="193067" y="50425"/>
                </a:cubicBezTo>
                <a:lnTo>
                  <a:pt x="201125" y="58483"/>
                </a:lnTo>
                <a:cubicBezTo>
                  <a:pt x="202774" y="60111"/>
                  <a:pt x="202774" y="62776"/>
                  <a:pt x="201125" y="64404"/>
                </a:cubicBezTo>
                <a:lnTo>
                  <a:pt x="193067" y="72462"/>
                </a:lnTo>
                <a:cubicBezTo>
                  <a:pt x="191440" y="74111"/>
                  <a:pt x="188774" y="74111"/>
                  <a:pt x="187146" y="72462"/>
                </a:cubicBezTo>
                <a:lnTo>
                  <a:pt x="179088" y="64404"/>
                </a:lnTo>
                <a:cubicBezTo>
                  <a:pt x="177440" y="62776"/>
                  <a:pt x="177440" y="60111"/>
                  <a:pt x="179088" y="58483"/>
                </a:cubicBezTo>
                <a:close/>
                <a:moveTo>
                  <a:pt x="169870" y="58483"/>
                </a:moveTo>
                <a:cubicBezTo>
                  <a:pt x="171518" y="60111"/>
                  <a:pt x="171518" y="62776"/>
                  <a:pt x="169870" y="64404"/>
                </a:cubicBezTo>
                <a:lnTo>
                  <a:pt x="161812" y="72462"/>
                </a:lnTo>
                <a:cubicBezTo>
                  <a:pt x="160184" y="74111"/>
                  <a:pt x="157518" y="74111"/>
                  <a:pt x="155891" y="72462"/>
                </a:cubicBezTo>
                <a:lnTo>
                  <a:pt x="147833" y="64404"/>
                </a:lnTo>
                <a:cubicBezTo>
                  <a:pt x="146205" y="62776"/>
                  <a:pt x="146205" y="60111"/>
                  <a:pt x="147833" y="58483"/>
                </a:cubicBezTo>
                <a:lnTo>
                  <a:pt x="155891" y="50425"/>
                </a:lnTo>
                <a:cubicBezTo>
                  <a:pt x="157518" y="48777"/>
                  <a:pt x="160184" y="48777"/>
                  <a:pt x="161812" y="50425"/>
                </a:cubicBezTo>
                <a:close/>
                <a:moveTo>
                  <a:pt x="154039" y="48553"/>
                </a:moveTo>
                <a:lnTo>
                  <a:pt x="145981" y="56611"/>
                </a:lnTo>
                <a:cubicBezTo>
                  <a:pt x="144333" y="58259"/>
                  <a:pt x="141687" y="58259"/>
                  <a:pt x="140039" y="56611"/>
                </a:cubicBezTo>
                <a:lnTo>
                  <a:pt x="132001" y="48553"/>
                </a:lnTo>
                <a:cubicBezTo>
                  <a:pt x="130353" y="46925"/>
                  <a:pt x="130353" y="44259"/>
                  <a:pt x="132001" y="42631"/>
                </a:cubicBezTo>
                <a:lnTo>
                  <a:pt x="140039" y="34573"/>
                </a:lnTo>
                <a:cubicBezTo>
                  <a:pt x="141687" y="32925"/>
                  <a:pt x="144333" y="32925"/>
                  <a:pt x="145981" y="34573"/>
                </a:cubicBezTo>
                <a:lnTo>
                  <a:pt x="154039" y="42631"/>
                </a:lnTo>
                <a:cubicBezTo>
                  <a:pt x="155667" y="44259"/>
                  <a:pt x="155667" y="46925"/>
                  <a:pt x="154039" y="48573"/>
                </a:cubicBezTo>
                <a:close/>
                <a:moveTo>
                  <a:pt x="138615" y="58483"/>
                </a:moveTo>
                <a:cubicBezTo>
                  <a:pt x="140263" y="60111"/>
                  <a:pt x="140263" y="62776"/>
                  <a:pt x="138615" y="64404"/>
                </a:cubicBezTo>
                <a:lnTo>
                  <a:pt x="130557" y="72462"/>
                </a:lnTo>
                <a:cubicBezTo>
                  <a:pt x="128929" y="74111"/>
                  <a:pt x="126263" y="74111"/>
                  <a:pt x="124635" y="72462"/>
                </a:cubicBezTo>
                <a:lnTo>
                  <a:pt x="116577" y="64404"/>
                </a:lnTo>
                <a:cubicBezTo>
                  <a:pt x="114949" y="62776"/>
                  <a:pt x="114949" y="60111"/>
                  <a:pt x="116577" y="58483"/>
                </a:cubicBezTo>
                <a:lnTo>
                  <a:pt x="124635" y="50425"/>
                </a:lnTo>
                <a:cubicBezTo>
                  <a:pt x="126263" y="48777"/>
                  <a:pt x="128929" y="48777"/>
                  <a:pt x="130557" y="50425"/>
                </a:cubicBezTo>
                <a:close/>
                <a:moveTo>
                  <a:pt x="122783" y="48553"/>
                </a:moveTo>
                <a:lnTo>
                  <a:pt x="114725" y="56611"/>
                </a:lnTo>
                <a:cubicBezTo>
                  <a:pt x="113077" y="58259"/>
                  <a:pt x="110432" y="58259"/>
                  <a:pt x="108784" y="56611"/>
                </a:cubicBezTo>
                <a:lnTo>
                  <a:pt x="100746" y="48553"/>
                </a:lnTo>
                <a:cubicBezTo>
                  <a:pt x="99098" y="46925"/>
                  <a:pt x="99098" y="44259"/>
                  <a:pt x="100746" y="42631"/>
                </a:cubicBezTo>
                <a:lnTo>
                  <a:pt x="108784" y="34573"/>
                </a:lnTo>
                <a:cubicBezTo>
                  <a:pt x="110412" y="32945"/>
                  <a:pt x="113077" y="32945"/>
                  <a:pt x="114725" y="34573"/>
                </a:cubicBezTo>
                <a:lnTo>
                  <a:pt x="122783" y="42631"/>
                </a:lnTo>
                <a:cubicBezTo>
                  <a:pt x="124411" y="44279"/>
                  <a:pt x="124411" y="46925"/>
                  <a:pt x="122783" y="48573"/>
                </a:cubicBezTo>
                <a:close/>
                <a:moveTo>
                  <a:pt x="107359" y="58483"/>
                </a:moveTo>
                <a:cubicBezTo>
                  <a:pt x="109007" y="60111"/>
                  <a:pt x="109007" y="62776"/>
                  <a:pt x="107359" y="64404"/>
                </a:cubicBezTo>
                <a:lnTo>
                  <a:pt x="99301" y="72462"/>
                </a:lnTo>
                <a:cubicBezTo>
                  <a:pt x="97673" y="74111"/>
                  <a:pt x="95008" y="74111"/>
                  <a:pt x="93380" y="72462"/>
                </a:cubicBezTo>
                <a:lnTo>
                  <a:pt x="85322" y="64404"/>
                </a:lnTo>
                <a:cubicBezTo>
                  <a:pt x="83694" y="62776"/>
                  <a:pt x="83694" y="60111"/>
                  <a:pt x="85322" y="58483"/>
                </a:cubicBezTo>
                <a:lnTo>
                  <a:pt x="93380" y="50425"/>
                </a:lnTo>
                <a:cubicBezTo>
                  <a:pt x="95008" y="48777"/>
                  <a:pt x="97673" y="48777"/>
                  <a:pt x="99301" y="50425"/>
                </a:cubicBezTo>
                <a:close/>
                <a:moveTo>
                  <a:pt x="91528" y="48553"/>
                </a:moveTo>
                <a:lnTo>
                  <a:pt x="83470" y="56611"/>
                </a:lnTo>
                <a:cubicBezTo>
                  <a:pt x="81842" y="58259"/>
                  <a:pt x="79176" y="58259"/>
                  <a:pt x="77549" y="56611"/>
                </a:cubicBezTo>
                <a:lnTo>
                  <a:pt x="69491" y="48553"/>
                </a:lnTo>
                <a:cubicBezTo>
                  <a:pt x="67842" y="46925"/>
                  <a:pt x="67842" y="44259"/>
                  <a:pt x="69491" y="42631"/>
                </a:cubicBezTo>
                <a:lnTo>
                  <a:pt x="77549" y="34573"/>
                </a:lnTo>
                <a:cubicBezTo>
                  <a:pt x="79176" y="32925"/>
                  <a:pt x="81842" y="32925"/>
                  <a:pt x="83470" y="34573"/>
                </a:cubicBezTo>
                <a:lnTo>
                  <a:pt x="91528" y="42631"/>
                </a:lnTo>
                <a:cubicBezTo>
                  <a:pt x="93176" y="44259"/>
                  <a:pt x="93176" y="46925"/>
                  <a:pt x="91528" y="48573"/>
                </a:cubicBezTo>
                <a:close/>
                <a:moveTo>
                  <a:pt x="76104" y="58483"/>
                </a:moveTo>
                <a:cubicBezTo>
                  <a:pt x="77752" y="60111"/>
                  <a:pt x="77752" y="62776"/>
                  <a:pt x="76104" y="64404"/>
                </a:cubicBezTo>
                <a:lnTo>
                  <a:pt x="68046" y="72462"/>
                </a:lnTo>
                <a:cubicBezTo>
                  <a:pt x="66418" y="74111"/>
                  <a:pt x="63752" y="74111"/>
                  <a:pt x="62124" y="72462"/>
                </a:cubicBezTo>
                <a:lnTo>
                  <a:pt x="54066" y="64404"/>
                </a:lnTo>
                <a:cubicBezTo>
                  <a:pt x="52438" y="62776"/>
                  <a:pt x="52438" y="60111"/>
                  <a:pt x="54066" y="58483"/>
                </a:cubicBezTo>
                <a:lnTo>
                  <a:pt x="62124" y="50425"/>
                </a:lnTo>
                <a:cubicBezTo>
                  <a:pt x="63752" y="48777"/>
                  <a:pt x="66418" y="48777"/>
                  <a:pt x="68066" y="50425"/>
                </a:cubicBezTo>
                <a:close/>
                <a:moveTo>
                  <a:pt x="60273" y="48553"/>
                </a:moveTo>
                <a:lnTo>
                  <a:pt x="52215" y="56611"/>
                </a:lnTo>
                <a:cubicBezTo>
                  <a:pt x="50587" y="58259"/>
                  <a:pt x="47921" y="58259"/>
                  <a:pt x="46273" y="56611"/>
                </a:cubicBezTo>
                <a:lnTo>
                  <a:pt x="38235" y="48553"/>
                </a:lnTo>
                <a:cubicBezTo>
                  <a:pt x="36587" y="46925"/>
                  <a:pt x="36587" y="44259"/>
                  <a:pt x="38235" y="42631"/>
                </a:cubicBezTo>
                <a:lnTo>
                  <a:pt x="46273" y="34573"/>
                </a:lnTo>
                <a:cubicBezTo>
                  <a:pt x="47921" y="32925"/>
                  <a:pt x="50587" y="32925"/>
                  <a:pt x="52215" y="34573"/>
                </a:cubicBezTo>
                <a:lnTo>
                  <a:pt x="60273" y="42631"/>
                </a:lnTo>
                <a:cubicBezTo>
                  <a:pt x="61921" y="44259"/>
                  <a:pt x="61921" y="46925"/>
                  <a:pt x="60273" y="48573"/>
                </a:cubicBezTo>
                <a:close/>
                <a:moveTo>
                  <a:pt x="44848" y="58483"/>
                </a:moveTo>
                <a:cubicBezTo>
                  <a:pt x="46497" y="60111"/>
                  <a:pt x="46497" y="62776"/>
                  <a:pt x="44848" y="64404"/>
                </a:cubicBezTo>
                <a:lnTo>
                  <a:pt x="36811" y="72462"/>
                </a:lnTo>
                <a:cubicBezTo>
                  <a:pt x="35163" y="74111"/>
                  <a:pt x="32497" y="74111"/>
                  <a:pt x="30869" y="72462"/>
                </a:cubicBezTo>
                <a:lnTo>
                  <a:pt x="22811" y="64404"/>
                </a:lnTo>
                <a:cubicBezTo>
                  <a:pt x="21183" y="62776"/>
                  <a:pt x="21183" y="60111"/>
                  <a:pt x="22811" y="58483"/>
                </a:cubicBezTo>
                <a:lnTo>
                  <a:pt x="30869" y="50425"/>
                </a:lnTo>
                <a:cubicBezTo>
                  <a:pt x="32497" y="48777"/>
                  <a:pt x="35163" y="48777"/>
                  <a:pt x="36790" y="50425"/>
                </a:cubicBezTo>
                <a:close/>
                <a:moveTo>
                  <a:pt x="36811" y="81680"/>
                </a:moveTo>
                <a:lnTo>
                  <a:pt x="44848" y="89738"/>
                </a:lnTo>
                <a:cubicBezTo>
                  <a:pt x="46497" y="91366"/>
                  <a:pt x="46497" y="94032"/>
                  <a:pt x="44848" y="95660"/>
                </a:cubicBezTo>
                <a:lnTo>
                  <a:pt x="36811" y="103718"/>
                </a:lnTo>
                <a:cubicBezTo>
                  <a:pt x="35163" y="105346"/>
                  <a:pt x="32497" y="105346"/>
                  <a:pt x="30869" y="103718"/>
                </a:cubicBezTo>
                <a:lnTo>
                  <a:pt x="22811" y="95660"/>
                </a:lnTo>
                <a:cubicBezTo>
                  <a:pt x="21183" y="94032"/>
                  <a:pt x="21183" y="91366"/>
                  <a:pt x="22811" y="89738"/>
                </a:cubicBezTo>
                <a:lnTo>
                  <a:pt x="30869" y="81680"/>
                </a:lnTo>
                <a:cubicBezTo>
                  <a:pt x="32497" y="80032"/>
                  <a:pt x="35163" y="80032"/>
                  <a:pt x="36811" y="81680"/>
                </a:cubicBezTo>
                <a:close/>
                <a:moveTo>
                  <a:pt x="38235" y="79828"/>
                </a:moveTo>
                <a:cubicBezTo>
                  <a:pt x="36587" y="78180"/>
                  <a:pt x="36587" y="75535"/>
                  <a:pt x="38235" y="73887"/>
                </a:cubicBezTo>
                <a:lnTo>
                  <a:pt x="46273" y="65829"/>
                </a:lnTo>
                <a:cubicBezTo>
                  <a:pt x="47921" y="64201"/>
                  <a:pt x="50566" y="64201"/>
                  <a:pt x="52215" y="65829"/>
                </a:cubicBezTo>
                <a:lnTo>
                  <a:pt x="60273" y="73887"/>
                </a:lnTo>
                <a:cubicBezTo>
                  <a:pt x="61901" y="75535"/>
                  <a:pt x="61901" y="78180"/>
                  <a:pt x="60273" y="79828"/>
                </a:cubicBezTo>
                <a:lnTo>
                  <a:pt x="52215" y="87887"/>
                </a:lnTo>
                <a:cubicBezTo>
                  <a:pt x="50587" y="89514"/>
                  <a:pt x="47921" y="89514"/>
                  <a:pt x="46293" y="87887"/>
                </a:cubicBezTo>
                <a:close/>
                <a:moveTo>
                  <a:pt x="54066" y="89738"/>
                </a:moveTo>
                <a:lnTo>
                  <a:pt x="62124" y="81680"/>
                </a:lnTo>
                <a:cubicBezTo>
                  <a:pt x="63752" y="80032"/>
                  <a:pt x="66418" y="80032"/>
                  <a:pt x="68046" y="81680"/>
                </a:cubicBezTo>
                <a:lnTo>
                  <a:pt x="76104" y="89738"/>
                </a:lnTo>
                <a:cubicBezTo>
                  <a:pt x="77752" y="91366"/>
                  <a:pt x="77752" y="94032"/>
                  <a:pt x="76104" y="95660"/>
                </a:cubicBezTo>
                <a:lnTo>
                  <a:pt x="68046" y="103718"/>
                </a:lnTo>
                <a:cubicBezTo>
                  <a:pt x="66418" y="105346"/>
                  <a:pt x="63752" y="105346"/>
                  <a:pt x="62124" y="103718"/>
                </a:cubicBezTo>
                <a:lnTo>
                  <a:pt x="54066" y="95660"/>
                </a:lnTo>
                <a:cubicBezTo>
                  <a:pt x="52438" y="94032"/>
                  <a:pt x="52438" y="91366"/>
                  <a:pt x="54066" y="89738"/>
                </a:cubicBezTo>
                <a:close/>
                <a:moveTo>
                  <a:pt x="69491" y="79828"/>
                </a:moveTo>
                <a:cubicBezTo>
                  <a:pt x="67842" y="78180"/>
                  <a:pt x="67842" y="75535"/>
                  <a:pt x="69491" y="73887"/>
                </a:cubicBezTo>
                <a:lnTo>
                  <a:pt x="77528" y="65829"/>
                </a:lnTo>
                <a:cubicBezTo>
                  <a:pt x="79176" y="64201"/>
                  <a:pt x="81822" y="64201"/>
                  <a:pt x="83470" y="65829"/>
                </a:cubicBezTo>
                <a:lnTo>
                  <a:pt x="91528" y="73887"/>
                </a:lnTo>
                <a:cubicBezTo>
                  <a:pt x="93156" y="75535"/>
                  <a:pt x="93156" y="78180"/>
                  <a:pt x="91528" y="79828"/>
                </a:cubicBezTo>
                <a:lnTo>
                  <a:pt x="83470" y="87887"/>
                </a:lnTo>
                <a:cubicBezTo>
                  <a:pt x="81842" y="89514"/>
                  <a:pt x="79176" y="89514"/>
                  <a:pt x="77549" y="87887"/>
                </a:cubicBezTo>
                <a:close/>
                <a:moveTo>
                  <a:pt x="85322" y="89738"/>
                </a:moveTo>
                <a:lnTo>
                  <a:pt x="93380" y="81680"/>
                </a:lnTo>
                <a:cubicBezTo>
                  <a:pt x="95008" y="80032"/>
                  <a:pt x="97673" y="80032"/>
                  <a:pt x="99301" y="81680"/>
                </a:cubicBezTo>
                <a:lnTo>
                  <a:pt x="107359" y="89738"/>
                </a:lnTo>
                <a:cubicBezTo>
                  <a:pt x="109007" y="91366"/>
                  <a:pt x="109007" y="94032"/>
                  <a:pt x="107359" y="95660"/>
                </a:cubicBezTo>
                <a:lnTo>
                  <a:pt x="99301" y="103718"/>
                </a:lnTo>
                <a:cubicBezTo>
                  <a:pt x="97673" y="105346"/>
                  <a:pt x="95008" y="105346"/>
                  <a:pt x="93380" y="103718"/>
                </a:cubicBezTo>
                <a:lnTo>
                  <a:pt x="85322" y="95660"/>
                </a:lnTo>
                <a:cubicBezTo>
                  <a:pt x="83694" y="94032"/>
                  <a:pt x="83694" y="91366"/>
                  <a:pt x="85322" y="89738"/>
                </a:cubicBezTo>
                <a:close/>
                <a:moveTo>
                  <a:pt x="100746" y="79828"/>
                </a:moveTo>
                <a:cubicBezTo>
                  <a:pt x="99098" y="78180"/>
                  <a:pt x="99098" y="75535"/>
                  <a:pt x="100746" y="73887"/>
                </a:cubicBezTo>
                <a:lnTo>
                  <a:pt x="108784" y="65829"/>
                </a:lnTo>
                <a:cubicBezTo>
                  <a:pt x="110412" y="64201"/>
                  <a:pt x="113077" y="64201"/>
                  <a:pt x="114725" y="65829"/>
                </a:cubicBezTo>
                <a:lnTo>
                  <a:pt x="122783" y="73887"/>
                </a:lnTo>
                <a:cubicBezTo>
                  <a:pt x="124411" y="75535"/>
                  <a:pt x="124411" y="78180"/>
                  <a:pt x="122783" y="79828"/>
                </a:cubicBezTo>
                <a:lnTo>
                  <a:pt x="114725" y="87887"/>
                </a:lnTo>
                <a:cubicBezTo>
                  <a:pt x="113077" y="89514"/>
                  <a:pt x="110432" y="89514"/>
                  <a:pt x="108784" y="87887"/>
                </a:cubicBezTo>
                <a:close/>
                <a:moveTo>
                  <a:pt x="116577" y="89738"/>
                </a:moveTo>
                <a:lnTo>
                  <a:pt x="124635" y="81680"/>
                </a:lnTo>
                <a:cubicBezTo>
                  <a:pt x="126263" y="80032"/>
                  <a:pt x="128929" y="80032"/>
                  <a:pt x="130557" y="81680"/>
                </a:cubicBezTo>
                <a:lnTo>
                  <a:pt x="138615" y="89738"/>
                </a:lnTo>
                <a:cubicBezTo>
                  <a:pt x="140263" y="91366"/>
                  <a:pt x="140263" y="94032"/>
                  <a:pt x="138615" y="95660"/>
                </a:cubicBezTo>
                <a:lnTo>
                  <a:pt x="130557" y="103718"/>
                </a:lnTo>
                <a:cubicBezTo>
                  <a:pt x="128929" y="105346"/>
                  <a:pt x="126263" y="105346"/>
                  <a:pt x="124635" y="103718"/>
                </a:cubicBezTo>
                <a:lnTo>
                  <a:pt x="116577" y="95660"/>
                </a:lnTo>
                <a:cubicBezTo>
                  <a:pt x="114929" y="94032"/>
                  <a:pt x="114929" y="91366"/>
                  <a:pt x="116577" y="89738"/>
                </a:cubicBezTo>
                <a:close/>
                <a:moveTo>
                  <a:pt x="131981" y="79828"/>
                </a:moveTo>
                <a:cubicBezTo>
                  <a:pt x="130353" y="78180"/>
                  <a:pt x="130353" y="75535"/>
                  <a:pt x="131981" y="73887"/>
                </a:cubicBezTo>
                <a:lnTo>
                  <a:pt x="140039" y="65829"/>
                </a:lnTo>
                <a:cubicBezTo>
                  <a:pt x="141687" y="64201"/>
                  <a:pt x="144333" y="64201"/>
                  <a:pt x="145981" y="65829"/>
                </a:cubicBezTo>
                <a:lnTo>
                  <a:pt x="154039" y="73887"/>
                </a:lnTo>
                <a:cubicBezTo>
                  <a:pt x="155667" y="75535"/>
                  <a:pt x="155667" y="78180"/>
                  <a:pt x="154039" y="79828"/>
                </a:cubicBezTo>
                <a:lnTo>
                  <a:pt x="145981" y="87887"/>
                </a:lnTo>
                <a:cubicBezTo>
                  <a:pt x="144333" y="89514"/>
                  <a:pt x="141687" y="89514"/>
                  <a:pt x="140039" y="87887"/>
                </a:cubicBezTo>
                <a:close/>
                <a:moveTo>
                  <a:pt x="147833" y="89738"/>
                </a:moveTo>
                <a:lnTo>
                  <a:pt x="155891" y="81680"/>
                </a:lnTo>
                <a:cubicBezTo>
                  <a:pt x="157518" y="80032"/>
                  <a:pt x="160184" y="80032"/>
                  <a:pt x="161812" y="81680"/>
                </a:cubicBezTo>
                <a:lnTo>
                  <a:pt x="169870" y="89738"/>
                </a:lnTo>
                <a:cubicBezTo>
                  <a:pt x="171498" y="91366"/>
                  <a:pt x="171498" y="94032"/>
                  <a:pt x="169870" y="95660"/>
                </a:cubicBezTo>
                <a:lnTo>
                  <a:pt x="161812" y="103718"/>
                </a:lnTo>
                <a:cubicBezTo>
                  <a:pt x="160184" y="105366"/>
                  <a:pt x="157518" y="105366"/>
                  <a:pt x="155891" y="103718"/>
                </a:cubicBezTo>
                <a:lnTo>
                  <a:pt x="147833" y="95660"/>
                </a:lnTo>
                <a:cubicBezTo>
                  <a:pt x="146184" y="94032"/>
                  <a:pt x="146184" y="91366"/>
                  <a:pt x="147833" y="89738"/>
                </a:cubicBezTo>
                <a:close/>
                <a:moveTo>
                  <a:pt x="163236" y="79828"/>
                </a:moveTo>
                <a:cubicBezTo>
                  <a:pt x="161609" y="78180"/>
                  <a:pt x="161609" y="75535"/>
                  <a:pt x="163236" y="73887"/>
                </a:cubicBezTo>
                <a:lnTo>
                  <a:pt x="171294" y="65829"/>
                </a:lnTo>
                <a:cubicBezTo>
                  <a:pt x="172943" y="64201"/>
                  <a:pt x="175588" y="64201"/>
                  <a:pt x="177236" y="65829"/>
                </a:cubicBezTo>
                <a:lnTo>
                  <a:pt x="185294" y="73887"/>
                </a:lnTo>
                <a:cubicBezTo>
                  <a:pt x="186922" y="75535"/>
                  <a:pt x="186922" y="78180"/>
                  <a:pt x="185294" y="79828"/>
                </a:cubicBezTo>
                <a:lnTo>
                  <a:pt x="177236" y="87887"/>
                </a:lnTo>
                <a:cubicBezTo>
                  <a:pt x="175588" y="89514"/>
                  <a:pt x="172943" y="89514"/>
                  <a:pt x="171294" y="87887"/>
                </a:cubicBezTo>
                <a:close/>
                <a:moveTo>
                  <a:pt x="179088" y="89738"/>
                </a:moveTo>
                <a:lnTo>
                  <a:pt x="187146" y="81680"/>
                </a:lnTo>
                <a:cubicBezTo>
                  <a:pt x="188774" y="80032"/>
                  <a:pt x="191440" y="80032"/>
                  <a:pt x="193067" y="81680"/>
                </a:cubicBezTo>
                <a:lnTo>
                  <a:pt x="201125" y="89738"/>
                </a:lnTo>
                <a:cubicBezTo>
                  <a:pt x="202753" y="91366"/>
                  <a:pt x="202753" y="94032"/>
                  <a:pt x="201125" y="95660"/>
                </a:cubicBezTo>
                <a:lnTo>
                  <a:pt x="193067" y="103718"/>
                </a:lnTo>
                <a:cubicBezTo>
                  <a:pt x="191440" y="105346"/>
                  <a:pt x="188774" y="105346"/>
                  <a:pt x="187146" y="103718"/>
                </a:cubicBezTo>
                <a:lnTo>
                  <a:pt x="179088" y="95660"/>
                </a:lnTo>
                <a:cubicBezTo>
                  <a:pt x="177440" y="94032"/>
                  <a:pt x="177440" y="91366"/>
                  <a:pt x="179088" y="89738"/>
                </a:cubicBezTo>
                <a:close/>
                <a:moveTo>
                  <a:pt x="194512" y="79828"/>
                </a:moveTo>
                <a:cubicBezTo>
                  <a:pt x="192864" y="78180"/>
                  <a:pt x="192864" y="75535"/>
                  <a:pt x="194512" y="73887"/>
                </a:cubicBezTo>
                <a:lnTo>
                  <a:pt x="202550" y="65829"/>
                </a:lnTo>
                <a:cubicBezTo>
                  <a:pt x="204198" y="64201"/>
                  <a:pt x="206843" y="64201"/>
                  <a:pt x="208492" y="65829"/>
                </a:cubicBezTo>
                <a:lnTo>
                  <a:pt x="216550" y="73887"/>
                </a:lnTo>
                <a:cubicBezTo>
                  <a:pt x="218178" y="75535"/>
                  <a:pt x="218178" y="78180"/>
                  <a:pt x="216550" y="79828"/>
                </a:cubicBezTo>
                <a:lnTo>
                  <a:pt x="208492" y="87887"/>
                </a:lnTo>
                <a:cubicBezTo>
                  <a:pt x="206843" y="89514"/>
                  <a:pt x="204198" y="89514"/>
                  <a:pt x="202550" y="87887"/>
                </a:cubicBezTo>
                <a:close/>
                <a:moveTo>
                  <a:pt x="202550" y="56631"/>
                </a:moveTo>
                <a:lnTo>
                  <a:pt x="194512" y="48573"/>
                </a:lnTo>
                <a:cubicBezTo>
                  <a:pt x="192864" y="46925"/>
                  <a:pt x="192864" y="44279"/>
                  <a:pt x="194512" y="42631"/>
                </a:cubicBezTo>
                <a:lnTo>
                  <a:pt x="202550" y="34573"/>
                </a:lnTo>
                <a:cubicBezTo>
                  <a:pt x="204198" y="32945"/>
                  <a:pt x="206843" y="32945"/>
                  <a:pt x="208492" y="34573"/>
                </a:cubicBezTo>
                <a:lnTo>
                  <a:pt x="216550" y="42631"/>
                </a:lnTo>
                <a:cubicBezTo>
                  <a:pt x="218178" y="44279"/>
                  <a:pt x="218178" y="46925"/>
                  <a:pt x="216550" y="48573"/>
                </a:cubicBezTo>
                <a:lnTo>
                  <a:pt x="208492" y="56631"/>
                </a:lnTo>
                <a:cubicBezTo>
                  <a:pt x="206843" y="58259"/>
                  <a:pt x="204198" y="58259"/>
                  <a:pt x="202550" y="56631"/>
                </a:cubicBezTo>
                <a:close/>
                <a:moveTo>
                  <a:pt x="193067" y="19169"/>
                </a:moveTo>
                <a:lnTo>
                  <a:pt x="201125" y="27227"/>
                </a:lnTo>
                <a:cubicBezTo>
                  <a:pt x="202774" y="28855"/>
                  <a:pt x="202774" y="31521"/>
                  <a:pt x="201125" y="33149"/>
                </a:cubicBezTo>
                <a:lnTo>
                  <a:pt x="193067" y="41207"/>
                </a:lnTo>
                <a:cubicBezTo>
                  <a:pt x="191440" y="42855"/>
                  <a:pt x="188774" y="42855"/>
                  <a:pt x="187146" y="41207"/>
                </a:cubicBezTo>
                <a:lnTo>
                  <a:pt x="179088" y="33149"/>
                </a:lnTo>
                <a:cubicBezTo>
                  <a:pt x="177440" y="31521"/>
                  <a:pt x="177440" y="28855"/>
                  <a:pt x="179088" y="27227"/>
                </a:cubicBezTo>
                <a:lnTo>
                  <a:pt x="187146" y="19169"/>
                </a:lnTo>
                <a:cubicBezTo>
                  <a:pt x="188774" y="17541"/>
                  <a:pt x="191440" y="17541"/>
                  <a:pt x="193067" y="19169"/>
                </a:cubicBezTo>
                <a:close/>
                <a:moveTo>
                  <a:pt x="163236" y="11376"/>
                </a:moveTo>
                <a:lnTo>
                  <a:pt x="171294" y="3318"/>
                </a:lnTo>
                <a:cubicBezTo>
                  <a:pt x="172943" y="1690"/>
                  <a:pt x="175588" y="1690"/>
                  <a:pt x="177236" y="3318"/>
                </a:cubicBezTo>
                <a:lnTo>
                  <a:pt x="185294" y="11376"/>
                </a:lnTo>
                <a:cubicBezTo>
                  <a:pt x="186922" y="13024"/>
                  <a:pt x="186922" y="15669"/>
                  <a:pt x="185294" y="17318"/>
                </a:cubicBezTo>
                <a:lnTo>
                  <a:pt x="177236" y="25376"/>
                </a:lnTo>
                <a:cubicBezTo>
                  <a:pt x="175588" y="27003"/>
                  <a:pt x="172943" y="27003"/>
                  <a:pt x="171294" y="25376"/>
                </a:cubicBezTo>
                <a:lnTo>
                  <a:pt x="163236" y="17318"/>
                </a:lnTo>
                <a:cubicBezTo>
                  <a:pt x="161609" y="15669"/>
                  <a:pt x="161609" y="13024"/>
                  <a:pt x="163236" y="11376"/>
                </a:cubicBezTo>
                <a:close/>
                <a:moveTo>
                  <a:pt x="161812" y="19169"/>
                </a:moveTo>
                <a:lnTo>
                  <a:pt x="169870" y="27227"/>
                </a:lnTo>
                <a:cubicBezTo>
                  <a:pt x="171518" y="28855"/>
                  <a:pt x="171518" y="31521"/>
                  <a:pt x="169870" y="33149"/>
                </a:cubicBezTo>
                <a:lnTo>
                  <a:pt x="161812" y="41207"/>
                </a:lnTo>
                <a:cubicBezTo>
                  <a:pt x="160184" y="42855"/>
                  <a:pt x="157518" y="42855"/>
                  <a:pt x="155891" y="41207"/>
                </a:cubicBezTo>
                <a:lnTo>
                  <a:pt x="147833" y="33149"/>
                </a:lnTo>
                <a:cubicBezTo>
                  <a:pt x="146184" y="31521"/>
                  <a:pt x="146184" y="28855"/>
                  <a:pt x="147833" y="27227"/>
                </a:cubicBezTo>
                <a:lnTo>
                  <a:pt x="155891" y="19169"/>
                </a:lnTo>
                <a:cubicBezTo>
                  <a:pt x="157518" y="17521"/>
                  <a:pt x="160184" y="17521"/>
                  <a:pt x="161812" y="19169"/>
                </a:cubicBezTo>
                <a:close/>
                <a:moveTo>
                  <a:pt x="132001" y="11376"/>
                </a:moveTo>
                <a:lnTo>
                  <a:pt x="140039" y="3318"/>
                </a:lnTo>
                <a:cubicBezTo>
                  <a:pt x="141687" y="1690"/>
                  <a:pt x="144333" y="1690"/>
                  <a:pt x="145981" y="3318"/>
                </a:cubicBezTo>
                <a:lnTo>
                  <a:pt x="154039" y="11376"/>
                </a:lnTo>
                <a:cubicBezTo>
                  <a:pt x="155667" y="13024"/>
                  <a:pt x="155667" y="15669"/>
                  <a:pt x="154039" y="17318"/>
                </a:cubicBezTo>
                <a:lnTo>
                  <a:pt x="145981" y="25376"/>
                </a:lnTo>
                <a:cubicBezTo>
                  <a:pt x="144333" y="27003"/>
                  <a:pt x="141687" y="27003"/>
                  <a:pt x="140039" y="25376"/>
                </a:cubicBezTo>
                <a:lnTo>
                  <a:pt x="132001" y="17318"/>
                </a:lnTo>
                <a:cubicBezTo>
                  <a:pt x="130353" y="15669"/>
                  <a:pt x="130353" y="13024"/>
                  <a:pt x="132001" y="11376"/>
                </a:cubicBezTo>
                <a:close/>
                <a:moveTo>
                  <a:pt x="130557" y="19169"/>
                </a:moveTo>
                <a:lnTo>
                  <a:pt x="138615" y="27227"/>
                </a:lnTo>
                <a:cubicBezTo>
                  <a:pt x="140263" y="28855"/>
                  <a:pt x="140263" y="31521"/>
                  <a:pt x="138615" y="33149"/>
                </a:cubicBezTo>
                <a:lnTo>
                  <a:pt x="130557" y="41207"/>
                </a:lnTo>
                <a:cubicBezTo>
                  <a:pt x="128929" y="42855"/>
                  <a:pt x="126263" y="42855"/>
                  <a:pt x="124635" y="41207"/>
                </a:cubicBezTo>
                <a:lnTo>
                  <a:pt x="116577" y="33149"/>
                </a:lnTo>
                <a:cubicBezTo>
                  <a:pt x="114929" y="31521"/>
                  <a:pt x="114929" y="28855"/>
                  <a:pt x="116577" y="27227"/>
                </a:cubicBezTo>
                <a:lnTo>
                  <a:pt x="124635" y="19169"/>
                </a:lnTo>
                <a:cubicBezTo>
                  <a:pt x="126263" y="17541"/>
                  <a:pt x="128929" y="17541"/>
                  <a:pt x="130557" y="19169"/>
                </a:cubicBezTo>
                <a:close/>
                <a:moveTo>
                  <a:pt x="100746" y="11376"/>
                </a:moveTo>
                <a:lnTo>
                  <a:pt x="108784" y="3338"/>
                </a:lnTo>
                <a:cubicBezTo>
                  <a:pt x="110412" y="1690"/>
                  <a:pt x="113077" y="1690"/>
                  <a:pt x="114725" y="3338"/>
                </a:cubicBezTo>
                <a:lnTo>
                  <a:pt x="122783" y="11376"/>
                </a:lnTo>
                <a:cubicBezTo>
                  <a:pt x="124411" y="13024"/>
                  <a:pt x="124411" y="15669"/>
                  <a:pt x="122783" y="17318"/>
                </a:cubicBezTo>
                <a:lnTo>
                  <a:pt x="114725" y="25376"/>
                </a:lnTo>
                <a:cubicBezTo>
                  <a:pt x="113077" y="27003"/>
                  <a:pt x="110432" y="27003"/>
                  <a:pt x="108784" y="25376"/>
                </a:cubicBezTo>
                <a:lnTo>
                  <a:pt x="100726" y="17318"/>
                </a:lnTo>
                <a:cubicBezTo>
                  <a:pt x="99098" y="15669"/>
                  <a:pt x="99098" y="13024"/>
                  <a:pt x="100746" y="11376"/>
                </a:cubicBezTo>
                <a:close/>
                <a:moveTo>
                  <a:pt x="99322" y="19169"/>
                </a:moveTo>
                <a:lnTo>
                  <a:pt x="107359" y="27227"/>
                </a:lnTo>
                <a:cubicBezTo>
                  <a:pt x="109007" y="28855"/>
                  <a:pt x="109007" y="31521"/>
                  <a:pt x="107359" y="33149"/>
                </a:cubicBezTo>
                <a:lnTo>
                  <a:pt x="99322" y="41207"/>
                </a:lnTo>
                <a:cubicBezTo>
                  <a:pt x="97673" y="42855"/>
                  <a:pt x="95008" y="42855"/>
                  <a:pt x="93380" y="41207"/>
                </a:cubicBezTo>
                <a:lnTo>
                  <a:pt x="85322" y="33149"/>
                </a:lnTo>
                <a:cubicBezTo>
                  <a:pt x="83694" y="31521"/>
                  <a:pt x="83694" y="28855"/>
                  <a:pt x="85322" y="27227"/>
                </a:cubicBezTo>
                <a:lnTo>
                  <a:pt x="93380" y="19169"/>
                </a:lnTo>
                <a:cubicBezTo>
                  <a:pt x="95008" y="17541"/>
                  <a:pt x="97673" y="17541"/>
                  <a:pt x="99322" y="19169"/>
                </a:cubicBezTo>
                <a:close/>
                <a:moveTo>
                  <a:pt x="69491" y="11376"/>
                </a:moveTo>
                <a:lnTo>
                  <a:pt x="77549" y="3318"/>
                </a:lnTo>
                <a:cubicBezTo>
                  <a:pt x="79176" y="1690"/>
                  <a:pt x="81842" y="1690"/>
                  <a:pt x="83470" y="3318"/>
                </a:cubicBezTo>
                <a:lnTo>
                  <a:pt x="91528" y="11376"/>
                </a:lnTo>
                <a:cubicBezTo>
                  <a:pt x="93156" y="13024"/>
                  <a:pt x="93156" y="15669"/>
                  <a:pt x="91528" y="17318"/>
                </a:cubicBezTo>
                <a:lnTo>
                  <a:pt x="83470" y="25376"/>
                </a:lnTo>
                <a:cubicBezTo>
                  <a:pt x="81842" y="27003"/>
                  <a:pt x="79176" y="27003"/>
                  <a:pt x="77549" y="25376"/>
                </a:cubicBezTo>
                <a:lnTo>
                  <a:pt x="69491" y="17318"/>
                </a:lnTo>
                <a:cubicBezTo>
                  <a:pt x="67842" y="15669"/>
                  <a:pt x="67842" y="13024"/>
                  <a:pt x="69491" y="11376"/>
                </a:cubicBezTo>
                <a:close/>
                <a:moveTo>
                  <a:pt x="68066" y="19169"/>
                </a:moveTo>
                <a:lnTo>
                  <a:pt x="76104" y="27227"/>
                </a:lnTo>
                <a:cubicBezTo>
                  <a:pt x="77752" y="28855"/>
                  <a:pt x="77752" y="31521"/>
                  <a:pt x="76104" y="33149"/>
                </a:cubicBezTo>
                <a:lnTo>
                  <a:pt x="68066" y="41207"/>
                </a:lnTo>
                <a:cubicBezTo>
                  <a:pt x="66418" y="42855"/>
                  <a:pt x="63752" y="42855"/>
                  <a:pt x="62124" y="41207"/>
                </a:cubicBezTo>
                <a:lnTo>
                  <a:pt x="54066" y="33149"/>
                </a:lnTo>
                <a:cubicBezTo>
                  <a:pt x="52438" y="31521"/>
                  <a:pt x="52438" y="28855"/>
                  <a:pt x="54066" y="27227"/>
                </a:cubicBezTo>
                <a:lnTo>
                  <a:pt x="62124" y="19169"/>
                </a:lnTo>
                <a:cubicBezTo>
                  <a:pt x="63752" y="17541"/>
                  <a:pt x="66418" y="17541"/>
                  <a:pt x="68066" y="19169"/>
                </a:cubicBezTo>
                <a:close/>
                <a:moveTo>
                  <a:pt x="38235" y="11376"/>
                </a:moveTo>
                <a:lnTo>
                  <a:pt x="46293" y="3318"/>
                </a:lnTo>
                <a:cubicBezTo>
                  <a:pt x="47921" y="1690"/>
                  <a:pt x="50587" y="1690"/>
                  <a:pt x="52215" y="3318"/>
                </a:cubicBezTo>
                <a:lnTo>
                  <a:pt x="60273" y="11376"/>
                </a:lnTo>
                <a:cubicBezTo>
                  <a:pt x="61901" y="13024"/>
                  <a:pt x="61901" y="15669"/>
                  <a:pt x="60273" y="17318"/>
                </a:cubicBezTo>
                <a:lnTo>
                  <a:pt x="52215" y="25376"/>
                </a:lnTo>
                <a:cubicBezTo>
                  <a:pt x="50587" y="27003"/>
                  <a:pt x="47921" y="27003"/>
                  <a:pt x="46293" y="25376"/>
                </a:cubicBezTo>
                <a:lnTo>
                  <a:pt x="38235" y="17318"/>
                </a:lnTo>
                <a:cubicBezTo>
                  <a:pt x="36587" y="15669"/>
                  <a:pt x="36587" y="13024"/>
                  <a:pt x="38235" y="11376"/>
                </a:cubicBezTo>
                <a:close/>
                <a:moveTo>
                  <a:pt x="36811" y="19169"/>
                </a:moveTo>
                <a:lnTo>
                  <a:pt x="44848" y="27227"/>
                </a:lnTo>
                <a:cubicBezTo>
                  <a:pt x="46497" y="28855"/>
                  <a:pt x="46497" y="31521"/>
                  <a:pt x="44848" y="33149"/>
                </a:cubicBezTo>
                <a:lnTo>
                  <a:pt x="36811" y="41207"/>
                </a:lnTo>
                <a:cubicBezTo>
                  <a:pt x="35163" y="42855"/>
                  <a:pt x="32497" y="42855"/>
                  <a:pt x="30869" y="41207"/>
                </a:cubicBezTo>
                <a:lnTo>
                  <a:pt x="22811" y="33149"/>
                </a:lnTo>
                <a:cubicBezTo>
                  <a:pt x="21163" y="31521"/>
                  <a:pt x="21163" y="28855"/>
                  <a:pt x="22811" y="27227"/>
                </a:cubicBezTo>
                <a:lnTo>
                  <a:pt x="30869" y="19169"/>
                </a:lnTo>
                <a:cubicBezTo>
                  <a:pt x="32497" y="17521"/>
                  <a:pt x="35163" y="17521"/>
                  <a:pt x="36811" y="19169"/>
                </a:cubicBezTo>
                <a:close/>
                <a:moveTo>
                  <a:pt x="6980" y="11376"/>
                </a:moveTo>
                <a:lnTo>
                  <a:pt x="15038" y="3338"/>
                </a:lnTo>
                <a:cubicBezTo>
                  <a:pt x="16666" y="1690"/>
                  <a:pt x="19331" y="1690"/>
                  <a:pt x="20959" y="3338"/>
                </a:cubicBezTo>
                <a:lnTo>
                  <a:pt x="29017" y="11376"/>
                </a:lnTo>
                <a:cubicBezTo>
                  <a:pt x="30645" y="13024"/>
                  <a:pt x="30645" y="15669"/>
                  <a:pt x="29017" y="17318"/>
                </a:cubicBezTo>
                <a:lnTo>
                  <a:pt x="20959" y="25376"/>
                </a:lnTo>
                <a:cubicBezTo>
                  <a:pt x="19331" y="27003"/>
                  <a:pt x="16666" y="27003"/>
                  <a:pt x="15038" y="25376"/>
                </a:cubicBezTo>
                <a:lnTo>
                  <a:pt x="6980" y="17318"/>
                </a:lnTo>
                <a:cubicBezTo>
                  <a:pt x="5332" y="15669"/>
                  <a:pt x="5332" y="13024"/>
                  <a:pt x="6980" y="11376"/>
                </a:cubicBezTo>
                <a:close/>
                <a:moveTo>
                  <a:pt x="6980" y="42631"/>
                </a:moveTo>
                <a:lnTo>
                  <a:pt x="15038" y="34573"/>
                </a:lnTo>
                <a:cubicBezTo>
                  <a:pt x="16666" y="32945"/>
                  <a:pt x="19331" y="32945"/>
                  <a:pt x="20959" y="34573"/>
                </a:cubicBezTo>
                <a:lnTo>
                  <a:pt x="29017" y="42631"/>
                </a:lnTo>
                <a:cubicBezTo>
                  <a:pt x="30645" y="44279"/>
                  <a:pt x="30645" y="46925"/>
                  <a:pt x="29017" y="48573"/>
                </a:cubicBezTo>
                <a:lnTo>
                  <a:pt x="20959" y="56631"/>
                </a:lnTo>
                <a:cubicBezTo>
                  <a:pt x="19331" y="58259"/>
                  <a:pt x="16666" y="58259"/>
                  <a:pt x="15038" y="56631"/>
                </a:cubicBezTo>
                <a:lnTo>
                  <a:pt x="6980" y="48573"/>
                </a:lnTo>
                <a:cubicBezTo>
                  <a:pt x="5332" y="46925"/>
                  <a:pt x="5332" y="44279"/>
                  <a:pt x="6980" y="42631"/>
                </a:cubicBezTo>
                <a:close/>
                <a:moveTo>
                  <a:pt x="6980" y="73887"/>
                </a:moveTo>
                <a:lnTo>
                  <a:pt x="15038" y="65829"/>
                </a:lnTo>
                <a:cubicBezTo>
                  <a:pt x="16666" y="64201"/>
                  <a:pt x="19331" y="64201"/>
                  <a:pt x="20959" y="65829"/>
                </a:cubicBezTo>
                <a:lnTo>
                  <a:pt x="29017" y="73887"/>
                </a:lnTo>
                <a:cubicBezTo>
                  <a:pt x="30666" y="75535"/>
                  <a:pt x="30666" y="78180"/>
                  <a:pt x="29017" y="79828"/>
                </a:cubicBezTo>
                <a:lnTo>
                  <a:pt x="20959" y="87887"/>
                </a:lnTo>
                <a:cubicBezTo>
                  <a:pt x="19331" y="89514"/>
                  <a:pt x="16666" y="89514"/>
                  <a:pt x="15038" y="87887"/>
                </a:cubicBezTo>
                <a:lnTo>
                  <a:pt x="6980" y="79828"/>
                </a:lnTo>
                <a:cubicBezTo>
                  <a:pt x="5332" y="78180"/>
                  <a:pt x="5332" y="75535"/>
                  <a:pt x="6980" y="73887"/>
                </a:cubicBezTo>
                <a:close/>
                <a:moveTo>
                  <a:pt x="15038" y="119122"/>
                </a:moveTo>
                <a:lnTo>
                  <a:pt x="6980" y="111084"/>
                </a:lnTo>
                <a:cubicBezTo>
                  <a:pt x="5332" y="109436"/>
                  <a:pt x="5332" y="106770"/>
                  <a:pt x="6980" y="105142"/>
                </a:cubicBezTo>
                <a:lnTo>
                  <a:pt x="15038" y="97084"/>
                </a:lnTo>
                <a:cubicBezTo>
                  <a:pt x="16666" y="95456"/>
                  <a:pt x="19331" y="95456"/>
                  <a:pt x="20959" y="97084"/>
                </a:cubicBezTo>
                <a:lnTo>
                  <a:pt x="29017" y="105142"/>
                </a:lnTo>
                <a:cubicBezTo>
                  <a:pt x="30645" y="106770"/>
                  <a:pt x="30645" y="109436"/>
                  <a:pt x="29017" y="111064"/>
                </a:cubicBezTo>
                <a:lnTo>
                  <a:pt x="20959" y="119122"/>
                </a:lnTo>
                <a:cubicBezTo>
                  <a:pt x="19331" y="120770"/>
                  <a:pt x="16666" y="120770"/>
                  <a:pt x="15038" y="119122"/>
                </a:cubicBezTo>
                <a:close/>
                <a:moveTo>
                  <a:pt x="44869" y="126915"/>
                </a:moveTo>
                <a:lnTo>
                  <a:pt x="36811" y="134994"/>
                </a:lnTo>
                <a:cubicBezTo>
                  <a:pt x="35163" y="136621"/>
                  <a:pt x="32497" y="136621"/>
                  <a:pt x="30869" y="134994"/>
                </a:cubicBezTo>
                <a:lnTo>
                  <a:pt x="22811" y="126915"/>
                </a:lnTo>
                <a:cubicBezTo>
                  <a:pt x="21183" y="125287"/>
                  <a:pt x="21183" y="122622"/>
                  <a:pt x="22811" y="120994"/>
                </a:cubicBezTo>
                <a:lnTo>
                  <a:pt x="30869" y="112936"/>
                </a:lnTo>
                <a:cubicBezTo>
                  <a:pt x="32497" y="111308"/>
                  <a:pt x="35163" y="111308"/>
                  <a:pt x="36790" y="112936"/>
                </a:cubicBezTo>
                <a:lnTo>
                  <a:pt x="44869" y="120994"/>
                </a:lnTo>
                <a:cubicBezTo>
                  <a:pt x="46497" y="122622"/>
                  <a:pt x="46497" y="125287"/>
                  <a:pt x="44869" y="126915"/>
                </a:cubicBezTo>
                <a:close/>
                <a:moveTo>
                  <a:pt x="46293" y="119122"/>
                </a:moveTo>
                <a:lnTo>
                  <a:pt x="38235" y="111084"/>
                </a:lnTo>
                <a:cubicBezTo>
                  <a:pt x="36587" y="109436"/>
                  <a:pt x="36587" y="106770"/>
                  <a:pt x="38235" y="105142"/>
                </a:cubicBezTo>
                <a:lnTo>
                  <a:pt x="46293" y="97084"/>
                </a:lnTo>
                <a:cubicBezTo>
                  <a:pt x="47921" y="95436"/>
                  <a:pt x="50587" y="95436"/>
                  <a:pt x="52215" y="97084"/>
                </a:cubicBezTo>
                <a:lnTo>
                  <a:pt x="60273" y="105142"/>
                </a:lnTo>
                <a:cubicBezTo>
                  <a:pt x="61901" y="106770"/>
                  <a:pt x="61901" y="109436"/>
                  <a:pt x="60273" y="111064"/>
                </a:cubicBezTo>
                <a:lnTo>
                  <a:pt x="52215" y="119122"/>
                </a:lnTo>
                <a:cubicBezTo>
                  <a:pt x="50587" y="120770"/>
                  <a:pt x="47921" y="120770"/>
                  <a:pt x="46293" y="119122"/>
                </a:cubicBezTo>
                <a:close/>
                <a:moveTo>
                  <a:pt x="76104" y="126915"/>
                </a:moveTo>
                <a:lnTo>
                  <a:pt x="68066" y="134994"/>
                </a:lnTo>
                <a:cubicBezTo>
                  <a:pt x="66418" y="136621"/>
                  <a:pt x="63752" y="136621"/>
                  <a:pt x="62124" y="134994"/>
                </a:cubicBezTo>
                <a:lnTo>
                  <a:pt x="54066" y="126915"/>
                </a:lnTo>
                <a:cubicBezTo>
                  <a:pt x="52438" y="125287"/>
                  <a:pt x="52438" y="122622"/>
                  <a:pt x="54066" y="120994"/>
                </a:cubicBezTo>
                <a:lnTo>
                  <a:pt x="62124" y="112936"/>
                </a:lnTo>
                <a:cubicBezTo>
                  <a:pt x="63752" y="111287"/>
                  <a:pt x="66418" y="111287"/>
                  <a:pt x="68066" y="112936"/>
                </a:cubicBezTo>
                <a:lnTo>
                  <a:pt x="76104" y="120994"/>
                </a:lnTo>
                <a:cubicBezTo>
                  <a:pt x="77752" y="122622"/>
                  <a:pt x="77752" y="125287"/>
                  <a:pt x="76104" y="126915"/>
                </a:cubicBezTo>
                <a:close/>
                <a:moveTo>
                  <a:pt x="77549" y="119122"/>
                </a:moveTo>
                <a:lnTo>
                  <a:pt x="69491" y="111084"/>
                </a:lnTo>
                <a:cubicBezTo>
                  <a:pt x="67842" y="109436"/>
                  <a:pt x="67842" y="106770"/>
                  <a:pt x="69491" y="105142"/>
                </a:cubicBezTo>
                <a:lnTo>
                  <a:pt x="77549" y="97084"/>
                </a:lnTo>
                <a:cubicBezTo>
                  <a:pt x="79176" y="95456"/>
                  <a:pt x="81842" y="95456"/>
                  <a:pt x="83470" y="97084"/>
                </a:cubicBezTo>
                <a:lnTo>
                  <a:pt x="91528" y="105142"/>
                </a:lnTo>
                <a:cubicBezTo>
                  <a:pt x="93156" y="106770"/>
                  <a:pt x="93156" y="109436"/>
                  <a:pt x="91528" y="111064"/>
                </a:cubicBezTo>
                <a:lnTo>
                  <a:pt x="83470" y="119122"/>
                </a:lnTo>
                <a:cubicBezTo>
                  <a:pt x="81842" y="120770"/>
                  <a:pt x="79176" y="120770"/>
                  <a:pt x="77549" y="119122"/>
                </a:cubicBezTo>
                <a:close/>
                <a:moveTo>
                  <a:pt x="107359" y="126915"/>
                </a:moveTo>
                <a:lnTo>
                  <a:pt x="99322" y="134994"/>
                </a:lnTo>
                <a:cubicBezTo>
                  <a:pt x="97673" y="136621"/>
                  <a:pt x="95008" y="136621"/>
                  <a:pt x="93380" y="134994"/>
                </a:cubicBezTo>
                <a:lnTo>
                  <a:pt x="85322" y="126936"/>
                </a:lnTo>
                <a:cubicBezTo>
                  <a:pt x="83694" y="125287"/>
                  <a:pt x="83694" y="122642"/>
                  <a:pt x="85322" y="120994"/>
                </a:cubicBezTo>
                <a:lnTo>
                  <a:pt x="93380" y="112936"/>
                </a:lnTo>
                <a:cubicBezTo>
                  <a:pt x="95008" y="111308"/>
                  <a:pt x="97673" y="111308"/>
                  <a:pt x="99322" y="112936"/>
                </a:cubicBezTo>
                <a:lnTo>
                  <a:pt x="107359" y="120994"/>
                </a:lnTo>
                <a:cubicBezTo>
                  <a:pt x="109007" y="122622"/>
                  <a:pt x="109007" y="125287"/>
                  <a:pt x="107359" y="126915"/>
                </a:cubicBezTo>
                <a:close/>
                <a:moveTo>
                  <a:pt x="108784" y="119122"/>
                </a:moveTo>
                <a:lnTo>
                  <a:pt x="100746" y="111084"/>
                </a:lnTo>
                <a:cubicBezTo>
                  <a:pt x="99098" y="109436"/>
                  <a:pt x="99098" y="106770"/>
                  <a:pt x="100746" y="105142"/>
                </a:cubicBezTo>
                <a:lnTo>
                  <a:pt x="108784" y="97084"/>
                </a:lnTo>
                <a:cubicBezTo>
                  <a:pt x="110412" y="95456"/>
                  <a:pt x="113077" y="95456"/>
                  <a:pt x="114725" y="97084"/>
                </a:cubicBezTo>
                <a:lnTo>
                  <a:pt x="122783" y="105142"/>
                </a:lnTo>
                <a:cubicBezTo>
                  <a:pt x="124411" y="106790"/>
                  <a:pt x="124411" y="109436"/>
                  <a:pt x="122783" y="111084"/>
                </a:cubicBezTo>
                <a:lnTo>
                  <a:pt x="114725" y="119122"/>
                </a:lnTo>
                <a:cubicBezTo>
                  <a:pt x="113077" y="120770"/>
                  <a:pt x="110432" y="120770"/>
                  <a:pt x="108784" y="119122"/>
                </a:cubicBezTo>
                <a:close/>
                <a:moveTo>
                  <a:pt x="138615" y="126915"/>
                </a:moveTo>
                <a:lnTo>
                  <a:pt x="130557" y="134994"/>
                </a:lnTo>
                <a:cubicBezTo>
                  <a:pt x="128929" y="136621"/>
                  <a:pt x="126263" y="136621"/>
                  <a:pt x="124635" y="134994"/>
                </a:cubicBezTo>
                <a:lnTo>
                  <a:pt x="116577" y="126936"/>
                </a:lnTo>
                <a:cubicBezTo>
                  <a:pt x="114949" y="125287"/>
                  <a:pt x="114949" y="122642"/>
                  <a:pt x="116577" y="120994"/>
                </a:cubicBezTo>
                <a:lnTo>
                  <a:pt x="124635" y="112936"/>
                </a:lnTo>
                <a:cubicBezTo>
                  <a:pt x="126263" y="111308"/>
                  <a:pt x="128929" y="111308"/>
                  <a:pt x="130557" y="112936"/>
                </a:cubicBezTo>
                <a:lnTo>
                  <a:pt x="138615" y="120994"/>
                </a:lnTo>
                <a:cubicBezTo>
                  <a:pt x="140243" y="122622"/>
                  <a:pt x="140243" y="125287"/>
                  <a:pt x="138615" y="126915"/>
                </a:cubicBezTo>
                <a:close/>
                <a:moveTo>
                  <a:pt x="140039" y="119122"/>
                </a:moveTo>
                <a:lnTo>
                  <a:pt x="132001" y="111084"/>
                </a:lnTo>
                <a:cubicBezTo>
                  <a:pt x="130353" y="109436"/>
                  <a:pt x="130353" y="106770"/>
                  <a:pt x="132001" y="105142"/>
                </a:cubicBezTo>
                <a:lnTo>
                  <a:pt x="140039" y="97084"/>
                </a:lnTo>
                <a:cubicBezTo>
                  <a:pt x="141687" y="95456"/>
                  <a:pt x="144333" y="95456"/>
                  <a:pt x="145981" y="97084"/>
                </a:cubicBezTo>
                <a:lnTo>
                  <a:pt x="154039" y="105142"/>
                </a:lnTo>
                <a:cubicBezTo>
                  <a:pt x="155667" y="106770"/>
                  <a:pt x="155667" y="109436"/>
                  <a:pt x="154039" y="111064"/>
                </a:cubicBezTo>
                <a:lnTo>
                  <a:pt x="145981" y="119122"/>
                </a:lnTo>
                <a:cubicBezTo>
                  <a:pt x="144333" y="120770"/>
                  <a:pt x="141687" y="120770"/>
                  <a:pt x="140039" y="119122"/>
                </a:cubicBezTo>
                <a:close/>
                <a:moveTo>
                  <a:pt x="169870" y="126915"/>
                </a:moveTo>
                <a:lnTo>
                  <a:pt x="161812" y="134994"/>
                </a:lnTo>
                <a:cubicBezTo>
                  <a:pt x="160184" y="136621"/>
                  <a:pt x="157518" y="136621"/>
                  <a:pt x="155891" y="134994"/>
                </a:cubicBezTo>
                <a:lnTo>
                  <a:pt x="147833" y="126936"/>
                </a:lnTo>
                <a:cubicBezTo>
                  <a:pt x="146205" y="125287"/>
                  <a:pt x="146205" y="122642"/>
                  <a:pt x="147833" y="120994"/>
                </a:cubicBezTo>
                <a:lnTo>
                  <a:pt x="155891" y="112936"/>
                </a:lnTo>
                <a:cubicBezTo>
                  <a:pt x="157518" y="111308"/>
                  <a:pt x="160184" y="111308"/>
                  <a:pt x="161812" y="112936"/>
                </a:cubicBezTo>
                <a:lnTo>
                  <a:pt x="169870" y="120994"/>
                </a:lnTo>
                <a:cubicBezTo>
                  <a:pt x="171498" y="122622"/>
                  <a:pt x="171498" y="125287"/>
                  <a:pt x="169870" y="126915"/>
                </a:cubicBezTo>
                <a:close/>
                <a:moveTo>
                  <a:pt x="171294" y="119122"/>
                </a:moveTo>
                <a:lnTo>
                  <a:pt x="163236" y="111084"/>
                </a:lnTo>
                <a:cubicBezTo>
                  <a:pt x="161609" y="109436"/>
                  <a:pt x="161609" y="106770"/>
                  <a:pt x="163236" y="105142"/>
                </a:cubicBezTo>
                <a:lnTo>
                  <a:pt x="171294" y="97084"/>
                </a:lnTo>
                <a:cubicBezTo>
                  <a:pt x="172943" y="95456"/>
                  <a:pt x="175588" y="95456"/>
                  <a:pt x="177236" y="97084"/>
                </a:cubicBezTo>
                <a:lnTo>
                  <a:pt x="185294" y="105142"/>
                </a:lnTo>
                <a:cubicBezTo>
                  <a:pt x="186922" y="106770"/>
                  <a:pt x="186922" y="109436"/>
                  <a:pt x="185294" y="111064"/>
                </a:cubicBezTo>
                <a:lnTo>
                  <a:pt x="177236" y="119122"/>
                </a:lnTo>
                <a:cubicBezTo>
                  <a:pt x="175588" y="120770"/>
                  <a:pt x="172943" y="120770"/>
                  <a:pt x="171294" y="119122"/>
                </a:cubicBezTo>
                <a:close/>
                <a:moveTo>
                  <a:pt x="201125" y="126915"/>
                </a:moveTo>
                <a:lnTo>
                  <a:pt x="193067" y="134994"/>
                </a:lnTo>
                <a:cubicBezTo>
                  <a:pt x="191440" y="136621"/>
                  <a:pt x="188774" y="136621"/>
                  <a:pt x="187146" y="134994"/>
                </a:cubicBezTo>
                <a:lnTo>
                  <a:pt x="179088" y="126936"/>
                </a:lnTo>
                <a:cubicBezTo>
                  <a:pt x="177440" y="125287"/>
                  <a:pt x="177440" y="122642"/>
                  <a:pt x="179088" y="120994"/>
                </a:cubicBezTo>
                <a:lnTo>
                  <a:pt x="187146" y="112936"/>
                </a:lnTo>
                <a:cubicBezTo>
                  <a:pt x="188774" y="111308"/>
                  <a:pt x="191440" y="111308"/>
                  <a:pt x="193067" y="112936"/>
                </a:cubicBezTo>
                <a:lnTo>
                  <a:pt x="201125" y="120994"/>
                </a:lnTo>
                <a:cubicBezTo>
                  <a:pt x="202753" y="122622"/>
                  <a:pt x="202753" y="125287"/>
                  <a:pt x="201125" y="126915"/>
                </a:cubicBezTo>
                <a:close/>
                <a:moveTo>
                  <a:pt x="202550" y="119122"/>
                </a:moveTo>
                <a:lnTo>
                  <a:pt x="194512" y="111084"/>
                </a:lnTo>
                <a:cubicBezTo>
                  <a:pt x="192864" y="109436"/>
                  <a:pt x="192864" y="106770"/>
                  <a:pt x="194512" y="105142"/>
                </a:cubicBezTo>
                <a:lnTo>
                  <a:pt x="202550" y="97084"/>
                </a:lnTo>
                <a:cubicBezTo>
                  <a:pt x="204198" y="95436"/>
                  <a:pt x="206843" y="95436"/>
                  <a:pt x="208492" y="97084"/>
                </a:cubicBezTo>
                <a:lnTo>
                  <a:pt x="216550" y="105142"/>
                </a:lnTo>
                <a:cubicBezTo>
                  <a:pt x="218178" y="106770"/>
                  <a:pt x="218178" y="109436"/>
                  <a:pt x="216550" y="111064"/>
                </a:cubicBezTo>
                <a:lnTo>
                  <a:pt x="208492" y="119122"/>
                </a:lnTo>
                <a:cubicBezTo>
                  <a:pt x="206843" y="120770"/>
                  <a:pt x="204198" y="120770"/>
                  <a:pt x="202550" y="119122"/>
                </a:cubicBezTo>
                <a:close/>
                <a:moveTo>
                  <a:pt x="232381" y="126915"/>
                </a:moveTo>
                <a:lnTo>
                  <a:pt x="224323" y="134994"/>
                </a:lnTo>
                <a:cubicBezTo>
                  <a:pt x="222695" y="136621"/>
                  <a:pt x="220029" y="136621"/>
                  <a:pt x="218401" y="134994"/>
                </a:cubicBezTo>
                <a:lnTo>
                  <a:pt x="210343" y="126936"/>
                </a:lnTo>
                <a:cubicBezTo>
                  <a:pt x="208695" y="125287"/>
                  <a:pt x="208695" y="122642"/>
                  <a:pt x="210343" y="120994"/>
                </a:cubicBezTo>
                <a:lnTo>
                  <a:pt x="218401" y="112936"/>
                </a:lnTo>
                <a:cubicBezTo>
                  <a:pt x="220029" y="111308"/>
                  <a:pt x="222695" y="111308"/>
                  <a:pt x="224323" y="112936"/>
                </a:cubicBezTo>
                <a:lnTo>
                  <a:pt x="232381" y="120994"/>
                </a:lnTo>
                <a:cubicBezTo>
                  <a:pt x="234009" y="122622"/>
                  <a:pt x="234009" y="125287"/>
                  <a:pt x="232381" y="126915"/>
                </a:cubicBezTo>
                <a:close/>
                <a:moveTo>
                  <a:pt x="232381" y="95660"/>
                </a:moveTo>
                <a:lnTo>
                  <a:pt x="224323" y="103718"/>
                </a:lnTo>
                <a:cubicBezTo>
                  <a:pt x="222695" y="105346"/>
                  <a:pt x="220029" y="105346"/>
                  <a:pt x="218401" y="103718"/>
                </a:cubicBezTo>
                <a:lnTo>
                  <a:pt x="210343" y="95660"/>
                </a:lnTo>
                <a:cubicBezTo>
                  <a:pt x="208695" y="94032"/>
                  <a:pt x="208695" y="91366"/>
                  <a:pt x="210343" y="89738"/>
                </a:cubicBezTo>
                <a:lnTo>
                  <a:pt x="218401" y="81680"/>
                </a:lnTo>
                <a:cubicBezTo>
                  <a:pt x="220029" y="80032"/>
                  <a:pt x="222695" y="80032"/>
                  <a:pt x="224323" y="81680"/>
                </a:cubicBezTo>
                <a:lnTo>
                  <a:pt x="232381" y="89738"/>
                </a:lnTo>
                <a:cubicBezTo>
                  <a:pt x="234009" y="91366"/>
                  <a:pt x="234009" y="94032"/>
                  <a:pt x="232381" y="95660"/>
                </a:cubicBezTo>
                <a:close/>
                <a:moveTo>
                  <a:pt x="232381" y="64404"/>
                </a:moveTo>
                <a:lnTo>
                  <a:pt x="224323" y="72462"/>
                </a:lnTo>
                <a:cubicBezTo>
                  <a:pt x="222695" y="74111"/>
                  <a:pt x="220029" y="74111"/>
                  <a:pt x="218401" y="72462"/>
                </a:cubicBezTo>
                <a:lnTo>
                  <a:pt x="210343" y="64404"/>
                </a:lnTo>
                <a:cubicBezTo>
                  <a:pt x="208695" y="62776"/>
                  <a:pt x="208695" y="60111"/>
                  <a:pt x="210343" y="58483"/>
                </a:cubicBezTo>
                <a:lnTo>
                  <a:pt x="218401" y="50425"/>
                </a:lnTo>
                <a:cubicBezTo>
                  <a:pt x="220029" y="48777"/>
                  <a:pt x="222695" y="48777"/>
                  <a:pt x="224323" y="50425"/>
                </a:cubicBezTo>
                <a:lnTo>
                  <a:pt x="232381" y="58483"/>
                </a:lnTo>
                <a:cubicBezTo>
                  <a:pt x="234009" y="60111"/>
                  <a:pt x="234009" y="62776"/>
                  <a:pt x="232381" y="64404"/>
                </a:cubicBezTo>
                <a:close/>
                <a:moveTo>
                  <a:pt x="232381" y="33149"/>
                </a:moveTo>
                <a:lnTo>
                  <a:pt x="224323" y="41207"/>
                </a:lnTo>
                <a:cubicBezTo>
                  <a:pt x="222695" y="42855"/>
                  <a:pt x="220029" y="42855"/>
                  <a:pt x="218401" y="41207"/>
                </a:cubicBezTo>
                <a:lnTo>
                  <a:pt x="210343" y="33149"/>
                </a:lnTo>
                <a:cubicBezTo>
                  <a:pt x="208695" y="31521"/>
                  <a:pt x="208695" y="28855"/>
                  <a:pt x="210343" y="27227"/>
                </a:cubicBezTo>
                <a:lnTo>
                  <a:pt x="218401" y="19169"/>
                </a:lnTo>
                <a:cubicBezTo>
                  <a:pt x="220029" y="17541"/>
                  <a:pt x="222695" y="17541"/>
                  <a:pt x="224323" y="19169"/>
                </a:cubicBezTo>
                <a:lnTo>
                  <a:pt x="232381" y="27227"/>
                </a:lnTo>
                <a:cubicBezTo>
                  <a:pt x="234029" y="28855"/>
                  <a:pt x="234029" y="31521"/>
                  <a:pt x="232381" y="33149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miter lim="20348"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grpSp>
        <p:nvGrpSpPr>
          <p:cNvPr id="10" name="Google Shape;48;p5"/>
          <p:cNvGrpSpPr>
            <a:grpSpLocks/>
          </p:cNvGrpSpPr>
          <p:nvPr/>
        </p:nvGrpSpPr>
        <p:grpSpPr bwMode="auto">
          <a:xfrm>
            <a:off x="-1406525" y="76200"/>
            <a:ext cx="2408238" cy="2260600"/>
            <a:chOff x="-1407021" y="76205"/>
            <a:chExt cx="2408871" cy="2259820"/>
          </a:xfrm>
        </p:grpSpPr>
        <p:grpSp>
          <p:nvGrpSpPr>
            <p:cNvPr id="11" name="Google Shape;49;p5"/>
            <p:cNvGrpSpPr>
              <a:grpSpLocks/>
            </p:cNvGrpSpPr>
            <p:nvPr/>
          </p:nvGrpSpPr>
          <p:grpSpPr bwMode="auto">
            <a:xfrm>
              <a:off x="-1407022" y="241247"/>
              <a:ext cx="2329476" cy="2094778"/>
              <a:chOff x="11125653" y="2009017"/>
              <a:chExt cx="1037952" cy="933418"/>
            </a:xfrm>
          </p:grpSpPr>
          <p:sp>
            <p:nvSpPr>
              <p:cNvPr id="13" name="Google Shape;50;p5"/>
              <p:cNvSpPr>
                <a:spLocks noChangeArrowheads="1"/>
              </p:cNvSpPr>
              <p:nvPr/>
            </p:nvSpPr>
            <p:spPr bwMode="auto">
              <a:xfrm>
                <a:off x="11125653" y="2009017"/>
                <a:ext cx="933237" cy="933418"/>
              </a:xfrm>
              <a:custGeom>
                <a:avLst/>
                <a:gdLst>
                  <a:gd name="T0" fmla="*/ 0 w 26067"/>
                  <a:gd name="T1" fmla="*/ 0 h 26068"/>
                  <a:gd name="T2" fmla="*/ 26067 w 26067"/>
                  <a:gd name="T3" fmla="*/ 26068 h 26068"/>
                </a:gdLst>
                <a:ahLst/>
                <a:cxnLst/>
                <a:rect l="T0" t="T1" r="T2" b="T3"/>
                <a:pathLst>
                  <a:path w="26067" h="26068" fill="none" extrusionOk="0">
                    <a:moveTo>
                      <a:pt x="26067" y="1"/>
                    </a:moveTo>
                    <a:lnTo>
                      <a:pt x="0" y="26067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miter lim="20348"/>
                <a:headEnd type="none" w="sm" len="sm"/>
                <a:tailEnd type="none" w="sm" len="sm"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ru-RU"/>
              </a:p>
            </p:txBody>
          </p:sp>
          <p:sp>
            <p:nvSpPr>
              <p:cNvPr id="14" name="Google Shape;51;p5"/>
              <p:cNvSpPr>
                <a:spLocks noChangeArrowheads="1"/>
              </p:cNvSpPr>
              <p:nvPr/>
            </p:nvSpPr>
            <p:spPr bwMode="auto">
              <a:xfrm>
                <a:off x="11230368" y="2009017"/>
                <a:ext cx="933237" cy="933418"/>
              </a:xfrm>
              <a:custGeom>
                <a:avLst/>
                <a:gdLst>
                  <a:gd name="T0" fmla="*/ 0 w 26067"/>
                  <a:gd name="T1" fmla="*/ 0 h 26068"/>
                  <a:gd name="T2" fmla="*/ 26067 w 26067"/>
                  <a:gd name="T3" fmla="*/ 26068 h 26068"/>
                </a:gdLst>
                <a:ahLst/>
                <a:cxnLst/>
                <a:rect l="T0" t="T1" r="T2" b="T3"/>
                <a:pathLst>
                  <a:path w="26067" h="26068" fill="none" extrusionOk="0">
                    <a:moveTo>
                      <a:pt x="26067" y="1"/>
                    </a:moveTo>
                    <a:lnTo>
                      <a:pt x="0" y="26067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miter lim="20348"/>
                <a:headEnd type="none" w="sm" len="sm"/>
                <a:tailEnd type="none" w="sm" len="sm"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ru-RU"/>
              </a:p>
            </p:txBody>
          </p:sp>
        </p:grpSp>
        <p:sp>
          <p:nvSpPr>
            <p:cNvPr id="12" name="Google Shape;52;p5"/>
            <p:cNvSpPr/>
            <p:nvPr/>
          </p:nvSpPr>
          <p:spPr>
            <a:xfrm>
              <a:off x="620750" y="76205"/>
              <a:ext cx="381100" cy="382456"/>
            </a:xfrm>
            <a:custGeom>
              <a:avLst/>
              <a:gdLst/>
              <a:ahLst/>
              <a:cxnLst/>
              <a:rect l="l" t="t" r="r" b="b"/>
              <a:pathLst>
                <a:path w="10664" h="10663" extrusionOk="0">
                  <a:moveTo>
                    <a:pt x="692" y="4070"/>
                  </a:moveTo>
                  <a:lnTo>
                    <a:pt x="4091" y="692"/>
                  </a:lnTo>
                  <a:cubicBezTo>
                    <a:pt x="4782" y="0"/>
                    <a:pt x="5881" y="0"/>
                    <a:pt x="6573" y="692"/>
                  </a:cubicBezTo>
                  <a:lnTo>
                    <a:pt x="9971" y="4070"/>
                  </a:lnTo>
                  <a:cubicBezTo>
                    <a:pt x="10663" y="4762"/>
                    <a:pt x="10663" y="5881"/>
                    <a:pt x="9971" y="6573"/>
                  </a:cubicBezTo>
                  <a:lnTo>
                    <a:pt x="6573" y="9971"/>
                  </a:lnTo>
                  <a:cubicBezTo>
                    <a:pt x="5881" y="10663"/>
                    <a:pt x="4782" y="10663"/>
                    <a:pt x="4091" y="9971"/>
                  </a:cubicBezTo>
                  <a:lnTo>
                    <a:pt x="692" y="6573"/>
                  </a:lnTo>
                  <a:cubicBezTo>
                    <a:pt x="0" y="5881"/>
                    <a:pt x="0" y="4762"/>
                    <a:pt x="692" y="407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  <a:effectLst>
              <a:outerShdw blurRad="100013" dist="19050" dir="7440000" algn="bl" rotWithShape="0">
                <a:schemeClr val="accent1">
                  <a:alpha val="25000"/>
                </a:schemeClr>
              </a:outerShdw>
            </a:effectLst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" name="Google Shape;53;p5"/>
          <p:cNvGrpSpPr>
            <a:grpSpLocks/>
          </p:cNvGrpSpPr>
          <p:nvPr/>
        </p:nvGrpSpPr>
        <p:grpSpPr bwMode="auto">
          <a:xfrm>
            <a:off x="5575300" y="-566738"/>
            <a:ext cx="1231900" cy="1231901"/>
            <a:chOff x="6523105" y="5803858"/>
            <a:chExt cx="1326605" cy="1327321"/>
          </a:xfrm>
        </p:grpSpPr>
        <p:sp>
          <p:nvSpPr>
            <p:cNvPr id="16" name="Google Shape;54;p5"/>
            <p:cNvSpPr/>
            <p:nvPr/>
          </p:nvSpPr>
          <p:spPr>
            <a:xfrm>
              <a:off x="6523105" y="5803858"/>
              <a:ext cx="1326605" cy="1327321"/>
            </a:xfrm>
            <a:custGeom>
              <a:avLst/>
              <a:gdLst/>
              <a:ahLst/>
              <a:cxnLst/>
              <a:rect l="l" t="t" r="r" b="b"/>
              <a:pathLst>
                <a:path w="37056" h="37076" extrusionOk="0">
                  <a:moveTo>
                    <a:pt x="2402" y="14204"/>
                  </a:moveTo>
                  <a:lnTo>
                    <a:pt x="14184" y="2422"/>
                  </a:lnTo>
                  <a:cubicBezTo>
                    <a:pt x="16585" y="1"/>
                    <a:pt x="20472" y="1"/>
                    <a:pt x="22873" y="2422"/>
                  </a:cubicBezTo>
                  <a:lnTo>
                    <a:pt x="34654" y="14204"/>
                  </a:lnTo>
                  <a:cubicBezTo>
                    <a:pt x="37056" y="16605"/>
                    <a:pt x="37056" y="20471"/>
                    <a:pt x="34654" y="22872"/>
                  </a:cubicBezTo>
                  <a:lnTo>
                    <a:pt x="22873" y="34675"/>
                  </a:lnTo>
                  <a:cubicBezTo>
                    <a:pt x="20472" y="37076"/>
                    <a:pt x="16585" y="37076"/>
                    <a:pt x="14184" y="34675"/>
                  </a:cubicBezTo>
                  <a:lnTo>
                    <a:pt x="2402" y="22872"/>
                  </a:lnTo>
                  <a:cubicBezTo>
                    <a:pt x="1" y="20471"/>
                    <a:pt x="1" y="16605"/>
                    <a:pt x="2402" y="1420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 w="500" cap="flat" cmpd="sng">
              <a:solidFill>
                <a:srgbClr val="CD4489"/>
              </a:solidFill>
              <a:prstDash val="solid"/>
              <a:miter lim="20348"/>
              <a:headEnd type="none" w="sm" len="sm"/>
              <a:tailEnd type="none" w="sm" len="sm"/>
            </a:ln>
            <a:effectLst>
              <a:outerShdw blurRad="171450" dist="19050" dir="1620000" algn="bl" rotWithShape="0">
                <a:schemeClr val="accent1">
                  <a:alpha val="24000"/>
                </a:schemeClr>
              </a:outerShdw>
            </a:effectLst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5;p5"/>
            <p:cNvSpPr/>
            <p:nvPr/>
          </p:nvSpPr>
          <p:spPr>
            <a:xfrm>
              <a:off x="6883819" y="6180160"/>
              <a:ext cx="586373" cy="584980"/>
            </a:xfrm>
            <a:custGeom>
              <a:avLst/>
              <a:gdLst/>
              <a:ahLst/>
              <a:cxnLst/>
              <a:rect l="l" t="t" r="r" b="b"/>
              <a:pathLst>
                <a:path w="16361" h="16361" extrusionOk="0">
                  <a:moveTo>
                    <a:pt x="1059" y="6247"/>
                  </a:moveTo>
                  <a:lnTo>
                    <a:pt x="6268" y="1059"/>
                  </a:lnTo>
                  <a:cubicBezTo>
                    <a:pt x="7326" y="0"/>
                    <a:pt x="9035" y="0"/>
                    <a:pt x="10114" y="1059"/>
                  </a:cubicBezTo>
                  <a:lnTo>
                    <a:pt x="15303" y="6247"/>
                  </a:lnTo>
                  <a:cubicBezTo>
                    <a:pt x="16361" y="7326"/>
                    <a:pt x="16361" y="9035"/>
                    <a:pt x="15303" y="10093"/>
                  </a:cubicBezTo>
                  <a:lnTo>
                    <a:pt x="10114" y="15303"/>
                  </a:lnTo>
                  <a:cubicBezTo>
                    <a:pt x="9035" y="16361"/>
                    <a:pt x="7326" y="16361"/>
                    <a:pt x="6268" y="15303"/>
                  </a:cubicBezTo>
                  <a:lnTo>
                    <a:pt x="1059" y="10093"/>
                  </a:lnTo>
                  <a:cubicBezTo>
                    <a:pt x="0" y="9035"/>
                    <a:pt x="0" y="7326"/>
                    <a:pt x="1059" y="62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 w="500" cap="flat" cmpd="sng">
              <a:solidFill>
                <a:srgbClr val="CD4489"/>
              </a:solidFill>
              <a:prstDash val="solid"/>
              <a:miter lim="20348"/>
              <a:headEnd type="none" w="sm" len="sm"/>
              <a:tailEnd type="none" w="sm" len="sm"/>
            </a:ln>
            <a:effectLst>
              <a:outerShdw blurRad="171450" dist="66675" dir="1620000" algn="bl" rotWithShape="0">
                <a:schemeClr val="accent1">
                  <a:alpha val="24000"/>
                </a:schemeClr>
              </a:outerShdw>
            </a:effectLst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" name="Google Shape;56;p5"/>
          <p:cNvSpPr txBox="1">
            <a:spLocks noGrp="1"/>
          </p:cNvSpPr>
          <p:nvPr>
            <p:ph type="subTitle" idx="1"/>
          </p:nvPr>
        </p:nvSpPr>
        <p:spPr>
          <a:xfrm>
            <a:off x="4450067" y="2840850"/>
            <a:ext cx="2750400" cy="1597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2"/>
          </p:nvPr>
        </p:nvSpPr>
        <p:spPr>
          <a:xfrm>
            <a:off x="724317" y="2840850"/>
            <a:ext cx="2750400" cy="1597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ubTitle" idx="3"/>
          </p:nvPr>
        </p:nvSpPr>
        <p:spPr>
          <a:xfrm>
            <a:off x="724331" y="2371725"/>
            <a:ext cx="2750400" cy="4449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subTitle" idx="4"/>
          </p:nvPr>
        </p:nvSpPr>
        <p:spPr>
          <a:xfrm>
            <a:off x="4450083" y="2371725"/>
            <a:ext cx="2750400" cy="4449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00">
                <a:solidFill>
                  <a:schemeClr val="accent3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 Regular"/>
                <a:ea typeface="Bebas Neue Regular"/>
                <a:cs typeface="Bebas Neue Regular"/>
                <a:sym typeface="Bebas Neue"/>
              </a:defRPr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2;p7"/>
          <p:cNvSpPr>
            <a:spLocks noChangeArrowheads="1"/>
          </p:cNvSpPr>
          <p:nvPr/>
        </p:nvSpPr>
        <p:spPr bwMode="auto">
          <a:xfrm>
            <a:off x="4276725" y="-4619625"/>
            <a:ext cx="6942138" cy="6942138"/>
          </a:xfrm>
          <a:custGeom>
            <a:avLst/>
            <a:gdLst>
              <a:gd name="T0" fmla="*/ 0 w 193922"/>
              <a:gd name="T1" fmla="*/ 0 h 193924"/>
              <a:gd name="T2" fmla="*/ 193922 w 193922"/>
              <a:gd name="T3" fmla="*/ 193924 h 193924"/>
            </a:gdLst>
            <a:ahLst/>
            <a:cxnLst/>
            <a:rect l="T0" t="T1" r="T2" b="T3"/>
            <a:pathLst>
              <a:path w="193922" h="193924" extrusionOk="0">
                <a:moveTo>
                  <a:pt x="178905" y="124168"/>
                </a:moveTo>
                <a:lnTo>
                  <a:pt x="124167" y="178885"/>
                </a:lnTo>
                <a:cubicBezTo>
                  <a:pt x="109150" y="193923"/>
                  <a:pt x="84793" y="193923"/>
                  <a:pt x="69755" y="178885"/>
                </a:cubicBezTo>
                <a:lnTo>
                  <a:pt x="15038" y="124168"/>
                </a:lnTo>
                <a:cubicBezTo>
                  <a:pt x="0" y="109130"/>
                  <a:pt x="0" y="84773"/>
                  <a:pt x="15038" y="69735"/>
                </a:cubicBezTo>
                <a:lnTo>
                  <a:pt x="69755" y="15018"/>
                </a:lnTo>
                <a:cubicBezTo>
                  <a:pt x="84793" y="1"/>
                  <a:pt x="109150" y="1"/>
                  <a:pt x="124167" y="15018"/>
                </a:cubicBezTo>
                <a:lnTo>
                  <a:pt x="178905" y="69756"/>
                </a:lnTo>
                <a:cubicBezTo>
                  <a:pt x="193922" y="84773"/>
                  <a:pt x="193922" y="109130"/>
                  <a:pt x="178905" y="124168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tx2"/>
              </a:gs>
            </a:gsLst>
            <a:lin ang="0"/>
          </a:gra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6" name="Google Shape;73;p7"/>
          <p:cNvSpPr>
            <a:spLocks noChangeArrowheads="1"/>
          </p:cNvSpPr>
          <p:nvPr/>
        </p:nvSpPr>
        <p:spPr bwMode="auto">
          <a:xfrm>
            <a:off x="-909638" y="-1119188"/>
            <a:ext cx="2095501" cy="2093913"/>
          </a:xfrm>
          <a:custGeom>
            <a:avLst/>
            <a:gdLst>
              <a:gd name="T0" fmla="*/ 0 w 58503"/>
              <a:gd name="T1" fmla="*/ 0 h 58503"/>
              <a:gd name="T2" fmla="*/ 58503 w 58503"/>
              <a:gd name="T3" fmla="*/ 58503 h 58503"/>
            </a:gdLst>
            <a:ahLst/>
            <a:cxnLst/>
            <a:rect l="T0" t="T1" r="T2" b="T3"/>
            <a:pathLst>
              <a:path w="58503" h="58503" extrusionOk="0">
                <a:moveTo>
                  <a:pt x="53985" y="37462"/>
                </a:moveTo>
                <a:lnTo>
                  <a:pt x="37462" y="53985"/>
                </a:lnTo>
                <a:cubicBezTo>
                  <a:pt x="32924" y="58503"/>
                  <a:pt x="25578" y="58503"/>
                  <a:pt x="21061" y="53985"/>
                </a:cubicBezTo>
                <a:lnTo>
                  <a:pt x="4538" y="37462"/>
                </a:lnTo>
                <a:cubicBezTo>
                  <a:pt x="0" y="32925"/>
                  <a:pt x="0" y="25579"/>
                  <a:pt x="4538" y="21041"/>
                </a:cubicBezTo>
                <a:lnTo>
                  <a:pt x="21061" y="4538"/>
                </a:lnTo>
                <a:cubicBezTo>
                  <a:pt x="25578" y="0"/>
                  <a:pt x="32944" y="0"/>
                  <a:pt x="37462" y="4538"/>
                </a:cubicBezTo>
                <a:lnTo>
                  <a:pt x="53985" y="21041"/>
                </a:lnTo>
                <a:cubicBezTo>
                  <a:pt x="58502" y="25579"/>
                  <a:pt x="58502" y="32925"/>
                  <a:pt x="53985" y="37462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tx2"/>
              </a:gs>
            </a:gsLst>
            <a:lin ang="10800000"/>
          </a:gra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7" name="Google Shape;74;p7"/>
          <p:cNvSpPr>
            <a:spLocks noChangeArrowheads="1"/>
          </p:cNvSpPr>
          <p:nvPr/>
        </p:nvSpPr>
        <p:spPr bwMode="auto">
          <a:xfrm>
            <a:off x="-77788" y="-144463"/>
            <a:ext cx="9299576" cy="5432426"/>
          </a:xfrm>
          <a:custGeom>
            <a:avLst/>
            <a:gdLst>
              <a:gd name="T0" fmla="*/ 0 w 236777"/>
              <a:gd name="T1" fmla="*/ 0 h 138291"/>
              <a:gd name="T2" fmla="*/ 236777 w 236777"/>
              <a:gd name="T3" fmla="*/ 138291 h 138291"/>
            </a:gdLst>
            <a:ahLst/>
            <a:cxnLst/>
            <a:rect l="T0" t="T1" r="T2" b="T3"/>
            <a:pathLst>
              <a:path w="236777" h="138291" fill="none" extrusionOk="0">
                <a:moveTo>
                  <a:pt x="0" y="1"/>
                </a:moveTo>
                <a:lnTo>
                  <a:pt x="0" y="138290"/>
                </a:lnTo>
                <a:lnTo>
                  <a:pt x="236776" y="138290"/>
                </a:lnTo>
                <a:lnTo>
                  <a:pt x="236776" y="1"/>
                </a:lnTo>
                <a:close/>
                <a:moveTo>
                  <a:pt x="194512" y="11376"/>
                </a:moveTo>
                <a:lnTo>
                  <a:pt x="202550" y="3318"/>
                </a:lnTo>
                <a:cubicBezTo>
                  <a:pt x="204198" y="1690"/>
                  <a:pt x="206843" y="1690"/>
                  <a:pt x="208492" y="3318"/>
                </a:cubicBezTo>
                <a:lnTo>
                  <a:pt x="216550" y="11376"/>
                </a:lnTo>
                <a:cubicBezTo>
                  <a:pt x="218178" y="13024"/>
                  <a:pt x="218178" y="15669"/>
                  <a:pt x="216550" y="17318"/>
                </a:cubicBezTo>
                <a:lnTo>
                  <a:pt x="208492" y="25376"/>
                </a:lnTo>
                <a:cubicBezTo>
                  <a:pt x="206843" y="27003"/>
                  <a:pt x="204198" y="27003"/>
                  <a:pt x="202550" y="25376"/>
                </a:cubicBezTo>
                <a:lnTo>
                  <a:pt x="194512" y="17318"/>
                </a:lnTo>
                <a:cubicBezTo>
                  <a:pt x="192864" y="15669"/>
                  <a:pt x="192864" y="13024"/>
                  <a:pt x="194512" y="11376"/>
                </a:cubicBezTo>
                <a:close/>
                <a:moveTo>
                  <a:pt x="185294" y="48573"/>
                </a:moveTo>
                <a:lnTo>
                  <a:pt x="177236" y="56631"/>
                </a:lnTo>
                <a:cubicBezTo>
                  <a:pt x="175588" y="58259"/>
                  <a:pt x="172943" y="58259"/>
                  <a:pt x="171294" y="56631"/>
                </a:cubicBezTo>
                <a:lnTo>
                  <a:pt x="163236" y="48573"/>
                </a:lnTo>
                <a:cubicBezTo>
                  <a:pt x="161609" y="46925"/>
                  <a:pt x="161609" y="44279"/>
                  <a:pt x="163236" y="42631"/>
                </a:cubicBezTo>
                <a:lnTo>
                  <a:pt x="171294" y="34573"/>
                </a:lnTo>
                <a:cubicBezTo>
                  <a:pt x="172943" y="32945"/>
                  <a:pt x="175588" y="32945"/>
                  <a:pt x="177236" y="34573"/>
                </a:cubicBezTo>
                <a:lnTo>
                  <a:pt x="185294" y="42631"/>
                </a:lnTo>
                <a:cubicBezTo>
                  <a:pt x="186922" y="44279"/>
                  <a:pt x="186922" y="46925"/>
                  <a:pt x="185294" y="48573"/>
                </a:cubicBezTo>
                <a:close/>
                <a:moveTo>
                  <a:pt x="187146" y="50425"/>
                </a:moveTo>
                <a:cubicBezTo>
                  <a:pt x="188774" y="48777"/>
                  <a:pt x="191440" y="48777"/>
                  <a:pt x="193067" y="50425"/>
                </a:cubicBezTo>
                <a:lnTo>
                  <a:pt x="201125" y="58483"/>
                </a:lnTo>
                <a:cubicBezTo>
                  <a:pt x="202774" y="60111"/>
                  <a:pt x="202774" y="62776"/>
                  <a:pt x="201125" y="64404"/>
                </a:cubicBezTo>
                <a:lnTo>
                  <a:pt x="193067" y="72462"/>
                </a:lnTo>
                <a:cubicBezTo>
                  <a:pt x="191440" y="74111"/>
                  <a:pt x="188774" y="74111"/>
                  <a:pt x="187146" y="72462"/>
                </a:cubicBezTo>
                <a:lnTo>
                  <a:pt x="179088" y="64404"/>
                </a:lnTo>
                <a:cubicBezTo>
                  <a:pt x="177440" y="62776"/>
                  <a:pt x="177440" y="60111"/>
                  <a:pt x="179088" y="58483"/>
                </a:cubicBezTo>
                <a:close/>
                <a:moveTo>
                  <a:pt x="169870" y="58483"/>
                </a:moveTo>
                <a:cubicBezTo>
                  <a:pt x="171518" y="60111"/>
                  <a:pt x="171518" y="62776"/>
                  <a:pt x="169870" y="64404"/>
                </a:cubicBezTo>
                <a:lnTo>
                  <a:pt x="161812" y="72462"/>
                </a:lnTo>
                <a:cubicBezTo>
                  <a:pt x="160184" y="74111"/>
                  <a:pt x="157518" y="74111"/>
                  <a:pt x="155891" y="72462"/>
                </a:cubicBezTo>
                <a:lnTo>
                  <a:pt x="147833" y="64404"/>
                </a:lnTo>
                <a:cubicBezTo>
                  <a:pt x="146205" y="62776"/>
                  <a:pt x="146205" y="60111"/>
                  <a:pt x="147833" y="58483"/>
                </a:cubicBezTo>
                <a:lnTo>
                  <a:pt x="155891" y="50425"/>
                </a:lnTo>
                <a:cubicBezTo>
                  <a:pt x="157518" y="48777"/>
                  <a:pt x="160184" y="48777"/>
                  <a:pt x="161812" y="50425"/>
                </a:cubicBezTo>
                <a:close/>
                <a:moveTo>
                  <a:pt x="154039" y="48553"/>
                </a:moveTo>
                <a:lnTo>
                  <a:pt x="145981" y="56611"/>
                </a:lnTo>
                <a:cubicBezTo>
                  <a:pt x="144333" y="58259"/>
                  <a:pt x="141687" y="58259"/>
                  <a:pt x="140039" y="56611"/>
                </a:cubicBezTo>
                <a:lnTo>
                  <a:pt x="132001" y="48553"/>
                </a:lnTo>
                <a:cubicBezTo>
                  <a:pt x="130353" y="46925"/>
                  <a:pt x="130353" y="44259"/>
                  <a:pt x="132001" y="42631"/>
                </a:cubicBezTo>
                <a:lnTo>
                  <a:pt x="140039" y="34573"/>
                </a:lnTo>
                <a:cubicBezTo>
                  <a:pt x="141687" y="32925"/>
                  <a:pt x="144333" y="32925"/>
                  <a:pt x="145981" y="34573"/>
                </a:cubicBezTo>
                <a:lnTo>
                  <a:pt x="154039" y="42631"/>
                </a:lnTo>
                <a:cubicBezTo>
                  <a:pt x="155667" y="44259"/>
                  <a:pt x="155667" y="46925"/>
                  <a:pt x="154039" y="48573"/>
                </a:cubicBezTo>
                <a:close/>
                <a:moveTo>
                  <a:pt x="138615" y="58483"/>
                </a:moveTo>
                <a:cubicBezTo>
                  <a:pt x="140263" y="60111"/>
                  <a:pt x="140263" y="62776"/>
                  <a:pt x="138615" y="64404"/>
                </a:cubicBezTo>
                <a:lnTo>
                  <a:pt x="130557" y="72462"/>
                </a:lnTo>
                <a:cubicBezTo>
                  <a:pt x="128929" y="74111"/>
                  <a:pt x="126263" y="74111"/>
                  <a:pt x="124635" y="72462"/>
                </a:cubicBezTo>
                <a:lnTo>
                  <a:pt x="116577" y="64404"/>
                </a:lnTo>
                <a:cubicBezTo>
                  <a:pt x="114949" y="62776"/>
                  <a:pt x="114949" y="60111"/>
                  <a:pt x="116577" y="58483"/>
                </a:cubicBezTo>
                <a:lnTo>
                  <a:pt x="124635" y="50425"/>
                </a:lnTo>
                <a:cubicBezTo>
                  <a:pt x="126263" y="48777"/>
                  <a:pt x="128929" y="48777"/>
                  <a:pt x="130557" y="50425"/>
                </a:cubicBezTo>
                <a:close/>
                <a:moveTo>
                  <a:pt x="122783" y="48553"/>
                </a:moveTo>
                <a:lnTo>
                  <a:pt x="114725" y="56611"/>
                </a:lnTo>
                <a:cubicBezTo>
                  <a:pt x="113077" y="58259"/>
                  <a:pt x="110432" y="58259"/>
                  <a:pt x="108784" y="56611"/>
                </a:cubicBezTo>
                <a:lnTo>
                  <a:pt x="100746" y="48553"/>
                </a:lnTo>
                <a:cubicBezTo>
                  <a:pt x="99098" y="46925"/>
                  <a:pt x="99098" y="44259"/>
                  <a:pt x="100746" y="42631"/>
                </a:cubicBezTo>
                <a:lnTo>
                  <a:pt x="108784" y="34573"/>
                </a:lnTo>
                <a:cubicBezTo>
                  <a:pt x="110412" y="32945"/>
                  <a:pt x="113077" y="32945"/>
                  <a:pt x="114725" y="34573"/>
                </a:cubicBezTo>
                <a:lnTo>
                  <a:pt x="122783" y="42631"/>
                </a:lnTo>
                <a:cubicBezTo>
                  <a:pt x="124411" y="44279"/>
                  <a:pt x="124411" y="46925"/>
                  <a:pt x="122783" y="48573"/>
                </a:cubicBezTo>
                <a:close/>
                <a:moveTo>
                  <a:pt x="107359" y="58483"/>
                </a:moveTo>
                <a:cubicBezTo>
                  <a:pt x="109007" y="60111"/>
                  <a:pt x="109007" y="62776"/>
                  <a:pt x="107359" y="64404"/>
                </a:cubicBezTo>
                <a:lnTo>
                  <a:pt x="99301" y="72462"/>
                </a:lnTo>
                <a:cubicBezTo>
                  <a:pt x="97673" y="74111"/>
                  <a:pt x="95008" y="74111"/>
                  <a:pt x="93380" y="72462"/>
                </a:cubicBezTo>
                <a:lnTo>
                  <a:pt x="85322" y="64404"/>
                </a:lnTo>
                <a:cubicBezTo>
                  <a:pt x="83694" y="62776"/>
                  <a:pt x="83694" y="60111"/>
                  <a:pt x="85322" y="58483"/>
                </a:cubicBezTo>
                <a:lnTo>
                  <a:pt x="93380" y="50425"/>
                </a:lnTo>
                <a:cubicBezTo>
                  <a:pt x="95008" y="48777"/>
                  <a:pt x="97673" y="48777"/>
                  <a:pt x="99301" y="50425"/>
                </a:cubicBezTo>
                <a:close/>
                <a:moveTo>
                  <a:pt x="91528" y="48553"/>
                </a:moveTo>
                <a:lnTo>
                  <a:pt x="83470" y="56611"/>
                </a:lnTo>
                <a:cubicBezTo>
                  <a:pt x="81842" y="58259"/>
                  <a:pt x="79176" y="58259"/>
                  <a:pt x="77549" y="56611"/>
                </a:cubicBezTo>
                <a:lnTo>
                  <a:pt x="69491" y="48553"/>
                </a:lnTo>
                <a:cubicBezTo>
                  <a:pt x="67842" y="46925"/>
                  <a:pt x="67842" y="44259"/>
                  <a:pt x="69491" y="42631"/>
                </a:cubicBezTo>
                <a:lnTo>
                  <a:pt x="77549" y="34573"/>
                </a:lnTo>
                <a:cubicBezTo>
                  <a:pt x="79176" y="32925"/>
                  <a:pt x="81842" y="32925"/>
                  <a:pt x="83470" y="34573"/>
                </a:cubicBezTo>
                <a:lnTo>
                  <a:pt x="91528" y="42631"/>
                </a:lnTo>
                <a:cubicBezTo>
                  <a:pt x="93176" y="44259"/>
                  <a:pt x="93176" y="46925"/>
                  <a:pt x="91528" y="48573"/>
                </a:cubicBezTo>
                <a:close/>
                <a:moveTo>
                  <a:pt x="76104" y="58483"/>
                </a:moveTo>
                <a:cubicBezTo>
                  <a:pt x="77752" y="60111"/>
                  <a:pt x="77752" y="62776"/>
                  <a:pt x="76104" y="64404"/>
                </a:cubicBezTo>
                <a:lnTo>
                  <a:pt x="68046" y="72462"/>
                </a:lnTo>
                <a:cubicBezTo>
                  <a:pt x="66418" y="74111"/>
                  <a:pt x="63752" y="74111"/>
                  <a:pt x="62124" y="72462"/>
                </a:cubicBezTo>
                <a:lnTo>
                  <a:pt x="54066" y="64404"/>
                </a:lnTo>
                <a:cubicBezTo>
                  <a:pt x="52438" y="62776"/>
                  <a:pt x="52438" y="60111"/>
                  <a:pt x="54066" y="58483"/>
                </a:cubicBezTo>
                <a:lnTo>
                  <a:pt x="62124" y="50425"/>
                </a:lnTo>
                <a:cubicBezTo>
                  <a:pt x="63752" y="48777"/>
                  <a:pt x="66418" y="48777"/>
                  <a:pt x="68066" y="50425"/>
                </a:cubicBezTo>
                <a:close/>
                <a:moveTo>
                  <a:pt x="60273" y="48553"/>
                </a:moveTo>
                <a:lnTo>
                  <a:pt x="52215" y="56611"/>
                </a:lnTo>
                <a:cubicBezTo>
                  <a:pt x="50587" y="58259"/>
                  <a:pt x="47921" y="58259"/>
                  <a:pt x="46273" y="56611"/>
                </a:cubicBezTo>
                <a:lnTo>
                  <a:pt x="38235" y="48553"/>
                </a:lnTo>
                <a:cubicBezTo>
                  <a:pt x="36587" y="46925"/>
                  <a:pt x="36587" y="44259"/>
                  <a:pt x="38235" y="42631"/>
                </a:cubicBezTo>
                <a:lnTo>
                  <a:pt x="46273" y="34573"/>
                </a:lnTo>
                <a:cubicBezTo>
                  <a:pt x="47921" y="32925"/>
                  <a:pt x="50587" y="32925"/>
                  <a:pt x="52215" y="34573"/>
                </a:cubicBezTo>
                <a:lnTo>
                  <a:pt x="60273" y="42631"/>
                </a:lnTo>
                <a:cubicBezTo>
                  <a:pt x="61921" y="44259"/>
                  <a:pt x="61921" y="46925"/>
                  <a:pt x="60273" y="48573"/>
                </a:cubicBezTo>
                <a:close/>
                <a:moveTo>
                  <a:pt x="44848" y="58483"/>
                </a:moveTo>
                <a:cubicBezTo>
                  <a:pt x="46497" y="60111"/>
                  <a:pt x="46497" y="62776"/>
                  <a:pt x="44848" y="64404"/>
                </a:cubicBezTo>
                <a:lnTo>
                  <a:pt x="36811" y="72462"/>
                </a:lnTo>
                <a:cubicBezTo>
                  <a:pt x="35163" y="74111"/>
                  <a:pt x="32497" y="74111"/>
                  <a:pt x="30869" y="72462"/>
                </a:cubicBezTo>
                <a:lnTo>
                  <a:pt x="22811" y="64404"/>
                </a:lnTo>
                <a:cubicBezTo>
                  <a:pt x="21183" y="62776"/>
                  <a:pt x="21183" y="60111"/>
                  <a:pt x="22811" y="58483"/>
                </a:cubicBezTo>
                <a:lnTo>
                  <a:pt x="30869" y="50425"/>
                </a:lnTo>
                <a:cubicBezTo>
                  <a:pt x="32497" y="48777"/>
                  <a:pt x="35163" y="48777"/>
                  <a:pt x="36790" y="50425"/>
                </a:cubicBezTo>
                <a:close/>
                <a:moveTo>
                  <a:pt x="36811" y="81680"/>
                </a:moveTo>
                <a:lnTo>
                  <a:pt x="44848" y="89738"/>
                </a:lnTo>
                <a:cubicBezTo>
                  <a:pt x="46497" y="91366"/>
                  <a:pt x="46497" y="94032"/>
                  <a:pt x="44848" y="95660"/>
                </a:cubicBezTo>
                <a:lnTo>
                  <a:pt x="36811" y="103718"/>
                </a:lnTo>
                <a:cubicBezTo>
                  <a:pt x="35163" y="105346"/>
                  <a:pt x="32497" y="105346"/>
                  <a:pt x="30869" y="103718"/>
                </a:cubicBezTo>
                <a:lnTo>
                  <a:pt x="22811" y="95660"/>
                </a:lnTo>
                <a:cubicBezTo>
                  <a:pt x="21183" y="94032"/>
                  <a:pt x="21183" y="91366"/>
                  <a:pt x="22811" y="89738"/>
                </a:cubicBezTo>
                <a:lnTo>
                  <a:pt x="30869" y="81680"/>
                </a:lnTo>
                <a:cubicBezTo>
                  <a:pt x="32497" y="80032"/>
                  <a:pt x="35163" y="80032"/>
                  <a:pt x="36811" y="81680"/>
                </a:cubicBezTo>
                <a:close/>
                <a:moveTo>
                  <a:pt x="38235" y="79828"/>
                </a:moveTo>
                <a:cubicBezTo>
                  <a:pt x="36587" y="78180"/>
                  <a:pt x="36587" y="75535"/>
                  <a:pt x="38235" y="73887"/>
                </a:cubicBezTo>
                <a:lnTo>
                  <a:pt x="46273" y="65829"/>
                </a:lnTo>
                <a:cubicBezTo>
                  <a:pt x="47921" y="64201"/>
                  <a:pt x="50566" y="64201"/>
                  <a:pt x="52215" y="65829"/>
                </a:cubicBezTo>
                <a:lnTo>
                  <a:pt x="60273" y="73887"/>
                </a:lnTo>
                <a:cubicBezTo>
                  <a:pt x="61901" y="75535"/>
                  <a:pt x="61901" y="78180"/>
                  <a:pt x="60273" y="79828"/>
                </a:cubicBezTo>
                <a:lnTo>
                  <a:pt x="52215" y="87887"/>
                </a:lnTo>
                <a:cubicBezTo>
                  <a:pt x="50587" y="89514"/>
                  <a:pt x="47921" y="89514"/>
                  <a:pt x="46293" y="87887"/>
                </a:cubicBezTo>
                <a:close/>
                <a:moveTo>
                  <a:pt x="54066" y="89738"/>
                </a:moveTo>
                <a:lnTo>
                  <a:pt x="62124" y="81680"/>
                </a:lnTo>
                <a:cubicBezTo>
                  <a:pt x="63752" y="80032"/>
                  <a:pt x="66418" y="80032"/>
                  <a:pt x="68046" y="81680"/>
                </a:cubicBezTo>
                <a:lnTo>
                  <a:pt x="76104" y="89738"/>
                </a:lnTo>
                <a:cubicBezTo>
                  <a:pt x="77752" y="91366"/>
                  <a:pt x="77752" y="94032"/>
                  <a:pt x="76104" y="95660"/>
                </a:cubicBezTo>
                <a:lnTo>
                  <a:pt x="68046" y="103718"/>
                </a:lnTo>
                <a:cubicBezTo>
                  <a:pt x="66418" y="105346"/>
                  <a:pt x="63752" y="105346"/>
                  <a:pt x="62124" y="103718"/>
                </a:cubicBezTo>
                <a:lnTo>
                  <a:pt x="54066" y="95660"/>
                </a:lnTo>
                <a:cubicBezTo>
                  <a:pt x="52438" y="94032"/>
                  <a:pt x="52438" y="91366"/>
                  <a:pt x="54066" y="89738"/>
                </a:cubicBezTo>
                <a:close/>
                <a:moveTo>
                  <a:pt x="69491" y="79828"/>
                </a:moveTo>
                <a:cubicBezTo>
                  <a:pt x="67842" y="78180"/>
                  <a:pt x="67842" y="75535"/>
                  <a:pt x="69491" y="73887"/>
                </a:cubicBezTo>
                <a:lnTo>
                  <a:pt x="77528" y="65829"/>
                </a:lnTo>
                <a:cubicBezTo>
                  <a:pt x="79176" y="64201"/>
                  <a:pt x="81822" y="64201"/>
                  <a:pt x="83470" y="65829"/>
                </a:cubicBezTo>
                <a:lnTo>
                  <a:pt x="91528" y="73887"/>
                </a:lnTo>
                <a:cubicBezTo>
                  <a:pt x="93156" y="75535"/>
                  <a:pt x="93156" y="78180"/>
                  <a:pt x="91528" y="79828"/>
                </a:cubicBezTo>
                <a:lnTo>
                  <a:pt x="83470" y="87887"/>
                </a:lnTo>
                <a:cubicBezTo>
                  <a:pt x="81842" y="89514"/>
                  <a:pt x="79176" y="89514"/>
                  <a:pt x="77549" y="87887"/>
                </a:cubicBezTo>
                <a:close/>
                <a:moveTo>
                  <a:pt x="85322" y="89738"/>
                </a:moveTo>
                <a:lnTo>
                  <a:pt x="93380" y="81680"/>
                </a:lnTo>
                <a:cubicBezTo>
                  <a:pt x="95008" y="80032"/>
                  <a:pt x="97673" y="80032"/>
                  <a:pt x="99301" y="81680"/>
                </a:cubicBezTo>
                <a:lnTo>
                  <a:pt x="107359" y="89738"/>
                </a:lnTo>
                <a:cubicBezTo>
                  <a:pt x="109007" y="91366"/>
                  <a:pt x="109007" y="94032"/>
                  <a:pt x="107359" y="95660"/>
                </a:cubicBezTo>
                <a:lnTo>
                  <a:pt x="99301" y="103718"/>
                </a:lnTo>
                <a:cubicBezTo>
                  <a:pt x="97673" y="105346"/>
                  <a:pt x="95008" y="105346"/>
                  <a:pt x="93380" y="103718"/>
                </a:cubicBezTo>
                <a:lnTo>
                  <a:pt x="85322" y="95660"/>
                </a:lnTo>
                <a:cubicBezTo>
                  <a:pt x="83694" y="94032"/>
                  <a:pt x="83694" y="91366"/>
                  <a:pt x="85322" y="89738"/>
                </a:cubicBezTo>
                <a:close/>
                <a:moveTo>
                  <a:pt x="100746" y="79828"/>
                </a:moveTo>
                <a:cubicBezTo>
                  <a:pt x="99098" y="78180"/>
                  <a:pt x="99098" y="75535"/>
                  <a:pt x="100746" y="73887"/>
                </a:cubicBezTo>
                <a:lnTo>
                  <a:pt x="108784" y="65829"/>
                </a:lnTo>
                <a:cubicBezTo>
                  <a:pt x="110412" y="64201"/>
                  <a:pt x="113077" y="64201"/>
                  <a:pt x="114725" y="65829"/>
                </a:cubicBezTo>
                <a:lnTo>
                  <a:pt x="122783" y="73887"/>
                </a:lnTo>
                <a:cubicBezTo>
                  <a:pt x="124411" y="75535"/>
                  <a:pt x="124411" y="78180"/>
                  <a:pt x="122783" y="79828"/>
                </a:cubicBezTo>
                <a:lnTo>
                  <a:pt x="114725" y="87887"/>
                </a:lnTo>
                <a:cubicBezTo>
                  <a:pt x="113077" y="89514"/>
                  <a:pt x="110432" y="89514"/>
                  <a:pt x="108784" y="87887"/>
                </a:cubicBezTo>
                <a:close/>
                <a:moveTo>
                  <a:pt x="116577" y="89738"/>
                </a:moveTo>
                <a:lnTo>
                  <a:pt x="124635" y="81680"/>
                </a:lnTo>
                <a:cubicBezTo>
                  <a:pt x="126263" y="80032"/>
                  <a:pt x="128929" y="80032"/>
                  <a:pt x="130557" y="81680"/>
                </a:cubicBezTo>
                <a:lnTo>
                  <a:pt x="138615" y="89738"/>
                </a:lnTo>
                <a:cubicBezTo>
                  <a:pt x="140263" y="91366"/>
                  <a:pt x="140263" y="94032"/>
                  <a:pt x="138615" y="95660"/>
                </a:cubicBezTo>
                <a:lnTo>
                  <a:pt x="130557" y="103718"/>
                </a:lnTo>
                <a:cubicBezTo>
                  <a:pt x="128929" y="105346"/>
                  <a:pt x="126263" y="105346"/>
                  <a:pt x="124635" y="103718"/>
                </a:cubicBezTo>
                <a:lnTo>
                  <a:pt x="116577" y="95660"/>
                </a:lnTo>
                <a:cubicBezTo>
                  <a:pt x="114929" y="94032"/>
                  <a:pt x="114929" y="91366"/>
                  <a:pt x="116577" y="89738"/>
                </a:cubicBezTo>
                <a:close/>
                <a:moveTo>
                  <a:pt x="131981" y="79828"/>
                </a:moveTo>
                <a:cubicBezTo>
                  <a:pt x="130353" y="78180"/>
                  <a:pt x="130353" y="75535"/>
                  <a:pt x="131981" y="73887"/>
                </a:cubicBezTo>
                <a:lnTo>
                  <a:pt x="140039" y="65829"/>
                </a:lnTo>
                <a:cubicBezTo>
                  <a:pt x="141687" y="64201"/>
                  <a:pt x="144333" y="64201"/>
                  <a:pt x="145981" y="65829"/>
                </a:cubicBezTo>
                <a:lnTo>
                  <a:pt x="154039" y="73887"/>
                </a:lnTo>
                <a:cubicBezTo>
                  <a:pt x="155667" y="75535"/>
                  <a:pt x="155667" y="78180"/>
                  <a:pt x="154039" y="79828"/>
                </a:cubicBezTo>
                <a:lnTo>
                  <a:pt x="145981" y="87887"/>
                </a:lnTo>
                <a:cubicBezTo>
                  <a:pt x="144333" y="89514"/>
                  <a:pt x="141687" y="89514"/>
                  <a:pt x="140039" y="87887"/>
                </a:cubicBezTo>
                <a:close/>
                <a:moveTo>
                  <a:pt x="147833" y="89738"/>
                </a:moveTo>
                <a:lnTo>
                  <a:pt x="155891" y="81680"/>
                </a:lnTo>
                <a:cubicBezTo>
                  <a:pt x="157518" y="80032"/>
                  <a:pt x="160184" y="80032"/>
                  <a:pt x="161812" y="81680"/>
                </a:cubicBezTo>
                <a:lnTo>
                  <a:pt x="169870" y="89738"/>
                </a:lnTo>
                <a:cubicBezTo>
                  <a:pt x="171498" y="91366"/>
                  <a:pt x="171498" y="94032"/>
                  <a:pt x="169870" y="95660"/>
                </a:cubicBezTo>
                <a:lnTo>
                  <a:pt x="161812" y="103718"/>
                </a:lnTo>
                <a:cubicBezTo>
                  <a:pt x="160184" y="105366"/>
                  <a:pt x="157518" y="105366"/>
                  <a:pt x="155891" y="103718"/>
                </a:cubicBezTo>
                <a:lnTo>
                  <a:pt x="147833" y="95660"/>
                </a:lnTo>
                <a:cubicBezTo>
                  <a:pt x="146184" y="94032"/>
                  <a:pt x="146184" y="91366"/>
                  <a:pt x="147833" y="89738"/>
                </a:cubicBezTo>
                <a:close/>
                <a:moveTo>
                  <a:pt x="163236" y="79828"/>
                </a:moveTo>
                <a:cubicBezTo>
                  <a:pt x="161609" y="78180"/>
                  <a:pt x="161609" y="75535"/>
                  <a:pt x="163236" y="73887"/>
                </a:cubicBezTo>
                <a:lnTo>
                  <a:pt x="171294" y="65829"/>
                </a:lnTo>
                <a:cubicBezTo>
                  <a:pt x="172943" y="64201"/>
                  <a:pt x="175588" y="64201"/>
                  <a:pt x="177236" y="65829"/>
                </a:cubicBezTo>
                <a:lnTo>
                  <a:pt x="185294" y="73887"/>
                </a:lnTo>
                <a:cubicBezTo>
                  <a:pt x="186922" y="75535"/>
                  <a:pt x="186922" y="78180"/>
                  <a:pt x="185294" y="79828"/>
                </a:cubicBezTo>
                <a:lnTo>
                  <a:pt x="177236" y="87887"/>
                </a:lnTo>
                <a:cubicBezTo>
                  <a:pt x="175588" y="89514"/>
                  <a:pt x="172943" y="89514"/>
                  <a:pt x="171294" y="87887"/>
                </a:cubicBezTo>
                <a:close/>
                <a:moveTo>
                  <a:pt x="179088" y="89738"/>
                </a:moveTo>
                <a:lnTo>
                  <a:pt x="187146" y="81680"/>
                </a:lnTo>
                <a:cubicBezTo>
                  <a:pt x="188774" y="80032"/>
                  <a:pt x="191440" y="80032"/>
                  <a:pt x="193067" y="81680"/>
                </a:cubicBezTo>
                <a:lnTo>
                  <a:pt x="201125" y="89738"/>
                </a:lnTo>
                <a:cubicBezTo>
                  <a:pt x="202753" y="91366"/>
                  <a:pt x="202753" y="94032"/>
                  <a:pt x="201125" y="95660"/>
                </a:cubicBezTo>
                <a:lnTo>
                  <a:pt x="193067" y="103718"/>
                </a:lnTo>
                <a:cubicBezTo>
                  <a:pt x="191440" y="105346"/>
                  <a:pt x="188774" y="105346"/>
                  <a:pt x="187146" y="103718"/>
                </a:cubicBezTo>
                <a:lnTo>
                  <a:pt x="179088" y="95660"/>
                </a:lnTo>
                <a:cubicBezTo>
                  <a:pt x="177440" y="94032"/>
                  <a:pt x="177440" y="91366"/>
                  <a:pt x="179088" y="89738"/>
                </a:cubicBezTo>
                <a:close/>
                <a:moveTo>
                  <a:pt x="194512" y="79828"/>
                </a:moveTo>
                <a:cubicBezTo>
                  <a:pt x="192864" y="78180"/>
                  <a:pt x="192864" y="75535"/>
                  <a:pt x="194512" y="73887"/>
                </a:cubicBezTo>
                <a:lnTo>
                  <a:pt x="202550" y="65829"/>
                </a:lnTo>
                <a:cubicBezTo>
                  <a:pt x="204198" y="64201"/>
                  <a:pt x="206843" y="64201"/>
                  <a:pt x="208492" y="65829"/>
                </a:cubicBezTo>
                <a:lnTo>
                  <a:pt x="216550" y="73887"/>
                </a:lnTo>
                <a:cubicBezTo>
                  <a:pt x="218178" y="75535"/>
                  <a:pt x="218178" y="78180"/>
                  <a:pt x="216550" y="79828"/>
                </a:cubicBezTo>
                <a:lnTo>
                  <a:pt x="208492" y="87887"/>
                </a:lnTo>
                <a:cubicBezTo>
                  <a:pt x="206843" y="89514"/>
                  <a:pt x="204198" y="89514"/>
                  <a:pt x="202550" y="87887"/>
                </a:cubicBezTo>
                <a:close/>
                <a:moveTo>
                  <a:pt x="202550" y="56631"/>
                </a:moveTo>
                <a:lnTo>
                  <a:pt x="194512" y="48573"/>
                </a:lnTo>
                <a:cubicBezTo>
                  <a:pt x="192864" y="46925"/>
                  <a:pt x="192864" y="44279"/>
                  <a:pt x="194512" y="42631"/>
                </a:cubicBezTo>
                <a:lnTo>
                  <a:pt x="202550" y="34573"/>
                </a:lnTo>
                <a:cubicBezTo>
                  <a:pt x="204198" y="32945"/>
                  <a:pt x="206843" y="32945"/>
                  <a:pt x="208492" y="34573"/>
                </a:cubicBezTo>
                <a:lnTo>
                  <a:pt x="216550" y="42631"/>
                </a:lnTo>
                <a:cubicBezTo>
                  <a:pt x="218178" y="44279"/>
                  <a:pt x="218178" y="46925"/>
                  <a:pt x="216550" y="48573"/>
                </a:cubicBezTo>
                <a:lnTo>
                  <a:pt x="208492" y="56631"/>
                </a:lnTo>
                <a:cubicBezTo>
                  <a:pt x="206843" y="58259"/>
                  <a:pt x="204198" y="58259"/>
                  <a:pt x="202550" y="56631"/>
                </a:cubicBezTo>
                <a:close/>
                <a:moveTo>
                  <a:pt x="193067" y="19169"/>
                </a:moveTo>
                <a:lnTo>
                  <a:pt x="201125" y="27227"/>
                </a:lnTo>
                <a:cubicBezTo>
                  <a:pt x="202774" y="28855"/>
                  <a:pt x="202774" y="31521"/>
                  <a:pt x="201125" y="33149"/>
                </a:cubicBezTo>
                <a:lnTo>
                  <a:pt x="193067" y="41207"/>
                </a:lnTo>
                <a:cubicBezTo>
                  <a:pt x="191440" y="42855"/>
                  <a:pt x="188774" y="42855"/>
                  <a:pt x="187146" y="41207"/>
                </a:cubicBezTo>
                <a:lnTo>
                  <a:pt x="179088" y="33149"/>
                </a:lnTo>
                <a:cubicBezTo>
                  <a:pt x="177440" y="31521"/>
                  <a:pt x="177440" y="28855"/>
                  <a:pt x="179088" y="27227"/>
                </a:cubicBezTo>
                <a:lnTo>
                  <a:pt x="187146" y="19169"/>
                </a:lnTo>
                <a:cubicBezTo>
                  <a:pt x="188774" y="17541"/>
                  <a:pt x="191440" y="17541"/>
                  <a:pt x="193067" y="19169"/>
                </a:cubicBezTo>
                <a:close/>
                <a:moveTo>
                  <a:pt x="163236" y="11376"/>
                </a:moveTo>
                <a:lnTo>
                  <a:pt x="171294" y="3318"/>
                </a:lnTo>
                <a:cubicBezTo>
                  <a:pt x="172943" y="1690"/>
                  <a:pt x="175588" y="1690"/>
                  <a:pt x="177236" y="3318"/>
                </a:cubicBezTo>
                <a:lnTo>
                  <a:pt x="185294" y="11376"/>
                </a:lnTo>
                <a:cubicBezTo>
                  <a:pt x="186922" y="13024"/>
                  <a:pt x="186922" y="15669"/>
                  <a:pt x="185294" y="17318"/>
                </a:cubicBezTo>
                <a:lnTo>
                  <a:pt x="177236" y="25376"/>
                </a:lnTo>
                <a:cubicBezTo>
                  <a:pt x="175588" y="27003"/>
                  <a:pt x="172943" y="27003"/>
                  <a:pt x="171294" y="25376"/>
                </a:cubicBezTo>
                <a:lnTo>
                  <a:pt x="163236" y="17318"/>
                </a:lnTo>
                <a:cubicBezTo>
                  <a:pt x="161609" y="15669"/>
                  <a:pt x="161609" y="13024"/>
                  <a:pt x="163236" y="11376"/>
                </a:cubicBezTo>
                <a:close/>
                <a:moveTo>
                  <a:pt x="161812" y="19169"/>
                </a:moveTo>
                <a:lnTo>
                  <a:pt x="169870" y="27227"/>
                </a:lnTo>
                <a:cubicBezTo>
                  <a:pt x="171518" y="28855"/>
                  <a:pt x="171518" y="31521"/>
                  <a:pt x="169870" y="33149"/>
                </a:cubicBezTo>
                <a:lnTo>
                  <a:pt x="161812" y="41207"/>
                </a:lnTo>
                <a:cubicBezTo>
                  <a:pt x="160184" y="42855"/>
                  <a:pt x="157518" y="42855"/>
                  <a:pt x="155891" y="41207"/>
                </a:cubicBezTo>
                <a:lnTo>
                  <a:pt x="147833" y="33149"/>
                </a:lnTo>
                <a:cubicBezTo>
                  <a:pt x="146184" y="31521"/>
                  <a:pt x="146184" y="28855"/>
                  <a:pt x="147833" y="27227"/>
                </a:cubicBezTo>
                <a:lnTo>
                  <a:pt x="155891" y="19169"/>
                </a:lnTo>
                <a:cubicBezTo>
                  <a:pt x="157518" y="17521"/>
                  <a:pt x="160184" y="17521"/>
                  <a:pt x="161812" y="19169"/>
                </a:cubicBezTo>
                <a:close/>
                <a:moveTo>
                  <a:pt x="132001" y="11376"/>
                </a:moveTo>
                <a:lnTo>
                  <a:pt x="140039" y="3318"/>
                </a:lnTo>
                <a:cubicBezTo>
                  <a:pt x="141687" y="1690"/>
                  <a:pt x="144333" y="1690"/>
                  <a:pt x="145981" y="3318"/>
                </a:cubicBezTo>
                <a:lnTo>
                  <a:pt x="154039" y="11376"/>
                </a:lnTo>
                <a:cubicBezTo>
                  <a:pt x="155667" y="13024"/>
                  <a:pt x="155667" y="15669"/>
                  <a:pt x="154039" y="17318"/>
                </a:cubicBezTo>
                <a:lnTo>
                  <a:pt x="145981" y="25376"/>
                </a:lnTo>
                <a:cubicBezTo>
                  <a:pt x="144333" y="27003"/>
                  <a:pt x="141687" y="27003"/>
                  <a:pt x="140039" y="25376"/>
                </a:cubicBezTo>
                <a:lnTo>
                  <a:pt x="132001" y="17318"/>
                </a:lnTo>
                <a:cubicBezTo>
                  <a:pt x="130353" y="15669"/>
                  <a:pt x="130353" y="13024"/>
                  <a:pt x="132001" y="11376"/>
                </a:cubicBezTo>
                <a:close/>
                <a:moveTo>
                  <a:pt x="130557" y="19169"/>
                </a:moveTo>
                <a:lnTo>
                  <a:pt x="138615" y="27227"/>
                </a:lnTo>
                <a:cubicBezTo>
                  <a:pt x="140263" y="28855"/>
                  <a:pt x="140263" y="31521"/>
                  <a:pt x="138615" y="33149"/>
                </a:cubicBezTo>
                <a:lnTo>
                  <a:pt x="130557" y="41207"/>
                </a:lnTo>
                <a:cubicBezTo>
                  <a:pt x="128929" y="42855"/>
                  <a:pt x="126263" y="42855"/>
                  <a:pt x="124635" y="41207"/>
                </a:cubicBezTo>
                <a:lnTo>
                  <a:pt x="116577" y="33149"/>
                </a:lnTo>
                <a:cubicBezTo>
                  <a:pt x="114929" y="31521"/>
                  <a:pt x="114929" y="28855"/>
                  <a:pt x="116577" y="27227"/>
                </a:cubicBezTo>
                <a:lnTo>
                  <a:pt x="124635" y="19169"/>
                </a:lnTo>
                <a:cubicBezTo>
                  <a:pt x="126263" y="17541"/>
                  <a:pt x="128929" y="17541"/>
                  <a:pt x="130557" y="19169"/>
                </a:cubicBezTo>
                <a:close/>
                <a:moveTo>
                  <a:pt x="100746" y="11376"/>
                </a:moveTo>
                <a:lnTo>
                  <a:pt x="108784" y="3338"/>
                </a:lnTo>
                <a:cubicBezTo>
                  <a:pt x="110412" y="1690"/>
                  <a:pt x="113077" y="1690"/>
                  <a:pt x="114725" y="3338"/>
                </a:cubicBezTo>
                <a:lnTo>
                  <a:pt x="122783" y="11376"/>
                </a:lnTo>
                <a:cubicBezTo>
                  <a:pt x="124411" y="13024"/>
                  <a:pt x="124411" y="15669"/>
                  <a:pt x="122783" y="17318"/>
                </a:cubicBezTo>
                <a:lnTo>
                  <a:pt x="114725" y="25376"/>
                </a:lnTo>
                <a:cubicBezTo>
                  <a:pt x="113077" y="27003"/>
                  <a:pt x="110432" y="27003"/>
                  <a:pt x="108784" y="25376"/>
                </a:cubicBezTo>
                <a:lnTo>
                  <a:pt x="100726" y="17318"/>
                </a:lnTo>
                <a:cubicBezTo>
                  <a:pt x="99098" y="15669"/>
                  <a:pt x="99098" y="13024"/>
                  <a:pt x="100746" y="11376"/>
                </a:cubicBezTo>
                <a:close/>
                <a:moveTo>
                  <a:pt x="99322" y="19169"/>
                </a:moveTo>
                <a:lnTo>
                  <a:pt x="107359" y="27227"/>
                </a:lnTo>
                <a:cubicBezTo>
                  <a:pt x="109007" y="28855"/>
                  <a:pt x="109007" y="31521"/>
                  <a:pt x="107359" y="33149"/>
                </a:cubicBezTo>
                <a:lnTo>
                  <a:pt x="99322" y="41207"/>
                </a:lnTo>
                <a:cubicBezTo>
                  <a:pt x="97673" y="42855"/>
                  <a:pt x="95008" y="42855"/>
                  <a:pt x="93380" y="41207"/>
                </a:cubicBezTo>
                <a:lnTo>
                  <a:pt x="85322" y="33149"/>
                </a:lnTo>
                <a:cubicBezTo>
                  <a:pt x="83694" y="31521"/>
                  <a:pt x="83694" y="28855"/>
                  <a:pt x="85322" y="27227"/>
                </a:cubicBezTo>
                <a:lnTo>
                  <a:pt x="93380" y="19169"/>
                </a:lnTo>
                <a:cubicBezTo>
                  <a:pt x="95008" y="17541"/>
                  <a:pt x="97673" y="17541"/>
                  <a:pt x="99322" y="19169"/>
                </a:cubicBezTo>
                <a:close/>
                <a:moveTo>
                  <a:pt x="69491" y="11376"/>
                </a:moveTo>
                <a:lnTo>
                  <a:pt x="77549" y="3318"/>
                </a:lnTo>
                <a:cubicBezTo>
                  <a:pt x="79176" y="1690"/>
                  <a:pt x="81842" y="1690"/>
                  <a:pt x="83470" y="3318"/>
                </a:cubicBezTo>
                <a:lnTo>
                  <a:pt x="91528" y="11376"/>
                </a:lnTo>
                <a:cubicBezTo>
                  <a:pt x="93156" y="13024"/>
                  <a:pt x="93156" y="15669"/>
                  <a:pt x="91528" y="17318"/>
                </a:cubicBezTo>
                <a:lnTo>
                  <a:pt x="83470" y="25376"/>
                </a:lnTo>
                <a:cubicBezTo>
                  <a:pt x="81842" y="27003"/>
                  <a:pt x="79176" y="27003"/>
                  <a:pt x="77549" y="25376"/>
                </a:cubicBezTo>
                <a:lnTo>
                  <a:pt x="69491" y="17318"/>
                </a:lnTo>
                <a:cubicBezTo>
                  <a:pt x="67842" y="15669"/>
                  <a:pt x="67842" y="13024"/>
                  <a:pt x="69491" y="11376"/>
                </a:cubicBezTo>
                <a:close/>
                <a:moveTo>
                  <a:pt x="68066" y="19169"/>
                </a:moveTo>
                <a:lnTo>
                  <a:pt x="76104" y="27227"/>
                </a:lnTo>
                <a:cubicBezTo>
                  <a:pt x="77752" y="28855"/>
                  <a:pt x="77752" y="31521"/>
                  <a:pt x="76104" y="33149"/>
                </a:cubicBezTo>
                <a:lnTo>
                  <a:pt x="68066" y="41207"/>
                </a:lnTo>
                <a:cubicBezTo>
                  <a:pt x="66418" y="42855"/>
                  <a:pt x="63752" y="42855"/>
                  <a:pt x="62124" y="41207"/>
                </a:cubicBezTo>
                <a:lnTo>
                  <a:pt x="54066" y="33149"/>
                </a:lnTo>
                <a:cubicBezTo>
                  <a:pt x="52438" y="31521"/>
                  <a:pt x="52438" y="28855"/>
                  <a:pt x="54066" y="27227"/>
                </a:cubicBezTo>
                <a:lnTo>
                  <a:pt x="62124" y="19169"/>
                </a:lnTo>
                <a:cubicBezTo>
                  <a:pt x="63752" y="17541"/>
                  <a:pt x="66418" y="17541"/>
                  <a:pt x="68066" y="19169"/>
                </a:cubicBezTo>
                <a:close/>
                <a:moveTo>
                  <a:pt x="38235" y="11376"/>
                </a:moveTo>
                <a:lnTo>
                  <a:pt x="46293" y="3318"/>
                </a:lnTo>
                <a:cubicBezTo>
                  <a:pt x="47921" y="1690"/>
                  <a:pt x="50587" y="1690"/>
                  <a:pt x="52215" y="3318"/>
                </a:cubicBezTo>
                <a:lnTo>
                  <a:pt x="60273" y="11376"/>
                </a:lnTo>
                <a:cubicBezTo>
                  <a:pt x="61901" y="13024"/>
                  <a:pt x="61901" y="15669"/>
                  <a:pt x="60273" y="17318"/>
                </a:cubicBezTo>
                <a:lnTo>
                  <a:pt x="52215" y="25376"/>
                </a:lnTo>
                <a:cubicBezTo>
                  <a:pt x="50587" y="27003"/>
                  <a:pt x="47921" y="27003"/>
                  <a:pt x="46293" y="25376"/>
                </a:cubicBezTo>
                <a:lnTo>
                  <a:pt x="38235" y="17318"/>
                </a:lnTo>
                <a:cubicBezTo>
                  <a:pt x="36587" y="15669"/>
                  <a:pt x="36587" y="13024"/>
                  <a:pt x="38235" y="11376"/>
                </a:cubicBezTo>
                <a:close/>
                <a:moveTo>
                  <a:pt x="36811" y="19169"/>
                </a:moveTo>
                <a:lnTo>
                  <a:pt x="44848" y="27227"/>
                </a:lnTo>
                <a:cubicBezTo>
                  <a:pt x="46497" y="28855"/>
                  <a:pt x="46497" y="31521"/>
                  <a:pt x="44848" y="33149"/>
                </a:cubicBezTo>
                <a:lnTo>
                  <a:pt x="36811" y="41207"/>
                </a:lnTo>
                <a:cubicBezTo>
                  <a:pt x="35163" y="42855"/>
                  <a:pt x="32497" y="42855"/>
                  <a:pt x="30869" y="41207"/>
                </a:cubicBezTo>
                <a:lnTo>
                  <a:pt x="22811" y="33149"/>
                </a:lnTo>
                <a:cubicBezTo>
                  <a:pt x="21163" y="31521"/>
                  <a:pt x="21163" y="28855"/>
                  <a:pt x="22811" y="27227"/>
                </a:cubicBezTo>
                <a:lnTo>
                  <a:pt x="30869" y="19169"/>
                </a:lnTo>
                <a:cubicBezTo>
                  <a:pt x="32497" y="17521"/>
                  <a:pt x="35163" y="17521"/>
                  <a:pt x="36811" y="19169"/>
                </a:cubicBezTo>
                <a:close/>
                <a:moveTo>
                  <a:pt x="6980" y="11376"/>
                </a:moveTo>
                <a:lnTo>
                  <a:pt x="15038" y="3338"/>
                </a:lnTo>
                <a:cubicBezTo>
                  <a:pt x="16666" y="1690"/>
                  <a:pt x="19331" y="1690"/>
                  <a:pt x="20959" y="3338"/>
                </a:cubicBezTo>
                <a:lnTo>
                  <a:pt x="29017" y="11376"/>
                </a:lnTo>
                <a:cubicBezTo>
                  <a:pt x="30645" y="13024"/>
                  <a:pt x="30645" y="15669"/>
                  <a:pt x="29017" y="17318"/>
                </a:cubicBezTo>
                <a:lnTo>
                  <a:pt x="20959" y="25376"/>
                </a:lnTo>
                <a:cubicBezTo>
                  <a:pt x="19331" y="27003"/>
                  <a:pt x="16666" y="27003"/>
                  <a:pt x="15038" y="25376"/>
                </a:cubicBezTo>
                <a:lnTo>
                  <a:pt x="6980" y="17318"/>
                </a:lnTo>
                <a:cubicBezTo>
                  <a:pt x="5332" y="15669"/>
                  <a:pt x="5332" y="13024"/>
                  <a:pt x="6980" y="11376"/>
                </a:cubicBezTo>
                <a:close/>
                <a:moveTo>
                  <a:pt x="6980" y="42631"/>
                </a:moveTo>
                <a:lnTo>
                  <a:pt x="15038" y="34573"/>
                </a:lnTo>
                <a:cubicBezTo>
                  <a:pt x="16666" y="32945"/>
                  <a:pt x="19331" y="32945"/>
                  <a:pt x="20959" y="34573"/>
                </a:cubicBezTo>
                <a:lnTo>
                  <a:pt x="29017" y="42631"/>
                </a:lnTo>
                <a:cubicBezTo>
                  <a:pt x="30645" y="44279"/>
                  <a:pt x="30645" y="46925"/>
                  <a:pt x="29017" y="48573"/>
                </a:cubicBezTo>
                <a:lnTo>
                  <a:pt x="20959" y="56631"/>
                </a:lnTo>
                <a:cubicBezTo>
                  <a:pt x="19331" y="58259"/>
                  <a:pt x="16666" y="58259"/>
                  <a:pt x="15038" y="56631"/>
                </a:cubicBezTo>
                <a:lnTo>
                  <a:pt x="6980" y="48573"/>
                </a:lnTo>
                <a:cubicBezTo>
                  <a:pt x="5332" y="46925"/>
                  <a:pt x="5332" y="44279"/>
                  <a:pt x="6980" y="42631"/>
                </a:cubicBezTo>
                <a:close/>
                <a:moveTo>
                  <a:pt x="6980" y="73887"/>
                </a:moveTo>
                <a:lnTo>
                  <a:pt x="15038" y="65829"/>
                </a:lnTo>
                <a:cubicBezTo>
                  <a:pt x="16666" y="64201"/>
                  <a:pt x="19331" y="64201"/>
                  <a:pt x="20959" y="65829"/>
                </a:cubicBezTo>
                <a:lnTo>
                  <a:pt x="29017" y="73887"/>
                </a:lnTo>
                <a:cubicBezTo>
                  <a:pt x="30666" y="75535"/>
                  <a:pt x="30666" y="78180"/>
                  <a:pt x="29017" y="79828"/>
                </a:cubicBezTo>
                <a:lnTo>
                  <a:pt x="20959" y="87887"/>
                </a:lnTo>
                <a:cubicBezTo>
                  <a:pt x="19331" y="89514"/>
                  <a:pt x="16666" y="89514"/>
                  <a:pt x="15038" y="87887"/>
                </a:cubicBezTo>
                <a:lnTo>
                  <a:pt x="6980" y="79828"/>
                </a:lnTo>
                <a:cubicBezTo>
                  <a:pt x="5332" y="78180"/>
                  <a:pt x="5332" y="75535"/>
                  <a:pt x="6980" y="73887"/>
                </a:cubicBezTo>
                <a:close/>
                <a:moveTo>
                  <a:pt x="15038" y="119122"/>
                </a:moveTo>
                <a:lnTo>
                  <a:pt x="6980" y="111084"/>
                </a:lnTo>
                <a:cubicBezTo>
                  <a:pt x="5332" y="109436"/>
                  <a:pt x="5332" y="106770"/>
                  <a:pt x="6980" y="105142"/>
                </a:cubicBezTo>
                <a:lnTo>
                  <a:pt x="15038" y="97084"/>
                </a:lnTo>
                <a:cubicBezTo>
                  <a:pt x="16666" y="95456"/>
                  <a:pt x="19331" y="95456"/>
                  <a:pt x="20959" y="97084"/>
                </a:cubicBezTo>
                <a:lnTo>
                  <a:pt x="29017" y="105142"/>
                </a:lnTo>
                <a:cubicBezTo>
                  <a:pt x="30645" y="106770"/>
                  <a:pt x="30645" y="109436"/>
                  <a:pt x="29017" y="111064"/>
                </a:cubicBezTo>
                <a:lnTo>
                  <a:pt x="20959" y="119122"/>
                </a:lnTo>
                <a:cubicBezTo>
                  <a:pt x="19331" y="120770"/>
                  <a:pt x="16666" y="120770"/>
                  <a:pt x="15038" y="119122"/>
                </a:cubicBezTo>
                <a:close/>
                <a:moveTo>
                  <a:pt x="44869" y="126915"/>
                </a:moveTo>
                <a:lnTo>
                  <a:pt x="36811" y="134994"/>
                </a:lnTo>
                <a:cubicBezTo>
                  <a:pt x="35163" y="136621"/>
                  <a:pt x="32497" y="136621"/>
                  <a:pt x="30869" y="134994"/>
                </a:cubicBezTo>
                <a:lnTo>
                  <a:pt x="22811" y="126915"/>
                </a:lnTo>
                <a:cubicBezTo>
                  <a:pt x="21183" y="125287"/>
                  <a:pt x="21183" y="122622"/>
                  <a:pt x="22811" y="120994"/>
                </a:cubicBezTo>
                <a:lnTo>
                  <a:pt x="30869" y="112936"/>
                </a:lnTo>
                <a:cubicBezTo>
                  <a:pt x="32497" y="111308"/>
                  <a:pt x="35163" y="111308"/>
                  <a:pt x="36790" y="112936"/>
                </a:cubicBezTo>
                <a:lnTo>
                  <a:pt x="44869" y="120994"/>
                </a:lnTo>
                <a:cubicBezTo>
                  <a:pt x="46497" y="122622"/>
                  <a:pt x="46497" y="125287"/>
                  <a:pt x="44869" y="126915"/>
                </a:cubicBezTo>
                <a:close/>
                <a:moveTo>
                  <a:pt x="46293" y="119122"/>
                </a:moveTo>
                <a:lnTo>
                  <a:pt x="38235" y="111084"/>
                </a:lnTo>
                <a:cubicBezTo>
                  <a:pt x="36587" y="109436"/>
                  <a:pt x="36587" y="106770"/>
                  <a:pt x="38235" y="105142"/>
                </a:cubicBezTo>
                <a:lnTo>
                  <a:pt x="46293" y="97084"/>
                </a:lnTo>
                <a:cubicBezTo>
                  <a:pt x="47921" y="95436"/>
                  <a:pt x="50587" y="95436"/>
                  <a:pt x="52215" y="97084"/>
                </a:cubicBezTo>
                <a:lnTo>
                  <a:pt x="60273" y="105142"/>
                </a:lnTo>
                <a:cubicBezTo>
                  <a:pt x="61901" y="106770"/>
                  <a:pt x="61901" y="109436"/>
                  <a:pt x="60273" y="111064"/>
                </a:cubicBezTo>
                <a:lnTo>
                  <a:pt x="52215" y="119122"/>
                </a:lnTo>
                <a:cubicBezTo>
                  <a:pt x="50587" y="120770"/>
                  <a:pt x="47921" y="120770"/>
                  <a:pt x="46293" y="119122"/>
                </a:cubicBezTo>
                <a:close/>
                <a:moveTo>
                  <a:pt x="76104" y="126915"/>
                </a:moveTo>
                <a:lnTo>
                  <a:pt x="68066" y="134994"/>
                </a:lnTo>
                <a:cubicBezTo>
                  <a:pt x="66418" y="136621"/>
                  <a:pt x="63752" y="136621"/>
                  <a:pt x="62124" y="134994"/>
                </a:cubicBezTo>
                <a:lnTo>
                  <a:pt x="54066" y="126915"/>
                </a:lnTo>
                <a:cubicBezTo>
                  <a:pt x="52438" y="125287"/>
                  <a:pt x="52438" y="122622"/>
                  <a:pt x="54066" y="120994"/>
                </a:cubicBezTo>
                <a:lnTo>
                  <a:pt x="62124" y="112936"/>
                </a:lnTo>
                <a:cubicBezTo>
                  <a:pt x="63752" y="111287"/>
                  <a:pt x="66418" y="111287"/>
                  <a:pt x="68066" y="112936"/>
                </a:cubicBezTo>
                <a:lnTo>
                  <a:pt x="76104" y="120994"/>
                </a:lnTo>
                <a:cubicBezTo>
                  <a:pt x="77752" y="122622"/>
                  <a:pt x="77752" y="125287"/>
                  <a:pt x="76104" y="126915"/>
                </a:cubicBezTo>
                <a:close/>
                <a:moveTo>
                  <a:pt x="77549" y="119122"/>
                </a:moveTo>
                <a:lnTo>
                  <a:pt x="69491" y="111084"/>
                </a:lnTo>
                <a:cubicBezTo>
                  <a:pt x="67842" y="109436"/>
                  <a:pt x="67842" y="106770"/>
                  <a:pt x="69491" y="105142"/>
                </a:cubicBezTo>
                <a:lnTo>
                  <a:pt x="77549" y="97084"/>
                </a:lnTo>
                <a:cubicBezTo>
                  <a:pt x="79176" y="95456"/>
                  <a:pt x="81842" y="95456"/>
                  <a:pt x="83470" y="97084"/>
                </a:cubicBezTo>
                <a:lnTo>
                  <a:pt x="91528" y="105142"/>
                </a:lnTo>
                <a:cubicBezTo>
                  <a:pt x="93156" y="106770"/>
                  <a:pt x="93156" y="109436"/>
                  <a:pt x="91528" y="111064"/>
                </a:cubicBezTo>
                <a:lnTo>
                  <a:pt x="83470" y="119122"/>
                </a:lnTo>
                <a:cubicBezTo>
                  <a:pt x="81842" y="120770"/>
                  <a:pt x="79176" y="120770"/>
                  <a:pt x="77549" y="119122"/>
                </a:cubicBezTo>
                <a:close/>
                <a:moveTo>
                  <a:pt x="107359" y="126915"/>
                </a:moveTo>
                <a:lnTo>
                  <a:pt x="99322" y="134994"/>
                </a:lnTo>
                <a:cubicBezTo>
                  <a:pt x="97673" y="136621"/>
                  <a:pt x="95008" y="136621"/>
                  <a:pt x="93380" y="134994"/>
                </a:cubicBezTo>
                <a:lnTo>
                  <a:pt x="85322" y="126936"/>
                </a:lnTo>
                <a:cubicBezTo>
                  <a:pt x="83694" y="125287"/>
                  <a:pt x="83694" y="122642"/>
                  <a:pt x="85322" y="120994"/>
                </a:cubicBezTo>
                <a:lnTo>
                  <a:pt x="93380" y="112936"/>
                </a:lnTo>
                <a:cubicBezTo>
                  <a:pt x="95008" y="111308"/>
                  <a:pt x="97673" y="111308"/>
                  <a:pt x="99322" y="112936"/>
                </a:cubicBezTo>
                <a:lnTo>
                  <a:pt x="107359" y="120994"/>
                </a:lnTo>
                <a:cubicBezTo>
                  <a:pt x="109007" y="122622"/>
                  <a:pt x="109007" y="125287"/>
                  <a:pt x="107359" y="126915"/>
                </a:cubicBezTo>
                <a:close/>
                <a:moveTo>
                  <a:pt x="108784" y="119122"/>
                </a:moveTo>
                <a:lnTo>
                  <a:pt x="100746" y="111084"/>
                </a:lnTo>
                <a:cubicBezTo>
                  <a:pt x="99098" y="109436"/>
                  <a:pt x="99098" y="106770"/>
                  <a:pt x="100746" y="105142"/>
                </a:cubicBezTo>
                <a:lnTo>
                  <a:pt x="108784" y="97084"/>
                </a:lnTo>
                <a:cubicBezTo>
                  <a:pt x="110412" y="95456"/>
                  <a:pt x="113077" y="95456"/>
                  <a:pt x="114725" y="97084"/>
                </a:cubicBezTo>
                <a:lnTo>
                  <a:pt x="122783" y="105142"/>
                </a:lnTo>
                <a:cubicBezTo>
                  <a:pt x="124411" y="106790"/>
                  <a:pt x="124411" y="109436"/>
                  <a:pt x="122783" y="111084"/>
                </a:cubicBezTo>
                <a:lnTo>
                  <a:pt x="114725" y="119122"/>
                </a:lnTo>
                <a:cubicBezTo>
                  <a:pt x="113077" y="120770"/>
                  <a:pt x="110432" y="120770"/>
                  <a:pt x="108784" y="119122"/>
                </a:cubicBezTo>
                <a:close/>
                <a:moveTo>
                  <a:pt x="138615" y="126915"/>
                </a:moveTo>
                <a:lnTo>
                  <a:pt x="130557" y="134994"/>
                </a:lnTo>
                <a:cubicBezTo>
                  <a:pt x="128929" y="136621"/>
                  <a:pt x="126263" y="136621"/>
                  <a:pt x="124635" y="134994"/>
                </a:cubicBezTo>
                <a:lnTo>
                  <a:pt x="116577" y="126936"/>
                </a:lnTo>
                <a:cubicBezTo>
                  <a:pt x="114949" y="125287"/>
                  <a:pt x="114949" y="122642"/>
                  <a:pt x="116577" y="120994"/>
                </a:cubicBezTo>
                <a:lnTo>
                  <a:pt x="124635" y="112936"/>
                </a:lnTo>
                <a:cubicBezTo>
                  <a:pt x="126263" y="111308"/>
                  <a:pt x="128929" y="111308"/>
                  <a:pt x="130557" y="112936"/>
                </a:cubicBezTo>
                <a:lnTo>
                  <a:pt x="138615" y="120994"/>
                </a:lnTo>
                <a:cubicBezTo>
                  <a:pt x="140243" y="122622"/>
                  <a:pt x="140243" y="125287"/>
                  <a:pt x="138615" y="126915"/>
                </a:cubicBezTo>
                <a:close/>
                <a:moveTo>
                  <a:pt x="140039" y="119122"/>
                </a:moveTo>
                <a:lnTo>
                  <a:pt x="132001" y="111084"/>
                </a:lnTo>
                <a:cubicBezTo>
                  <a:pt x="130353" y="109436"/>
                  <a:pt x="130353" y="106770"/>
                  <a:pt x="132001" y="105142"/>
                </a:cubicBezTo>
                <a:lnTo>
                  <a:pt x="140039" y="97084"/>
                </a:lnTo>
                <a:cubicBezTo>
                  <a:pt x="141687" y="95456"/>
                  <a:pt x="144333" y="95456"/>
                  <a:pt x="145981" y="97084"/>
                </a:cubicBezTo>
                <a:lnTo>
                  <a:pt x="154039" y="105142"/>
                </a:lnTo>
                <a:cubicBezTo>
                  <a:pt x="155667" y="106770"/>
                  <a:pt x="155667" y="109436"/>
                  <a:pt x="154039" y="111064"/>
                </a:cubicBezTo>
                <a:lnTo>
                  <a:pt x="145981" y="119122"/>
                </a:lnTo>
                <a:cubicBezTo>
                  <a:pt x="144333" y="120770"/>
                  <a:pt x="141687" y="120770"/>
                  <a:pt x="140039" y="119122"/>
                </a:cubicBezTo>
                <a:close/>
                <a:moveTo>
                  <a:pt x="169870" y="126915"/>
                </a:moveTo>
                <a:lnTo>
                  <a:pt x="161812" y="134994"/>
                </a:lnTo>
                <a:cubicBezTo>
                  <a:pt x="160184" y="136621"/>
                  <a:pt x="157518" y="136621"/>
                  <a:pt x="155891" y="134994"/>
                </a:cubicBezTo>
                <a:lnTo>
                  <a:pt x="147833" y="126936"/>
                </a:lnTo>
                <a:cubicBezTo>
                  <a:pt x="146205" y="125287"/>
                  <a:pt x="146205" y="122642"/>
                  <a:pt x="147833" y="120994"/>
                </a:cubicBezTo>
                <a:lnTo>
                  <a:pt x="155891" y="112936"/>
                </a:lnTo>
                <a:cubicBezTo>
                  <a:pt x="157518" y="111308"/>
                  <a:pt x="160184" y="111308"/>
                  <a:pt x="161812" y="112936"/>
                </a:cubicBezTo>
                <a:lnTo>
                  <a:pt x="169870" y="120994"/>
                </a:lnTo>
                <a:cubicBezTo>
                  <a:pt x="171498" y="122622"/>
                  <a:pt x="171498" y="125287"/>
                  <a:pt x="169870" y="126915"/>
                </a:cubicBezTo>
                <a:close/>
                <a:moveTo>
                  <a:pt x="171294" y="119122"/>
                </a:moveTo>
                <a:lnTo>
                  <a:pt x="163236" y="111084"/>
                </a:lnTo>
                <a:cubicBezTo>
                  <a:pt x="161609" y="109436"/>
                  <a:pt x="161609" y="106770"/>
                  <a:pt x="163236" y="105142"/>
                </a:cubicBezTo>
                <a:lnTo>
                  <a:pt x="171294" y="97084"/>
                </a:lnTo>
                <a:cubicBezTo>
                  <a:pt x="172943" y="95456"/>
                  <a:pt x="175588" y="95456"/>
                  <a:pt x="177236" y="97084"/>
                </a:cubicBezTo>
                <a:lnTo>
                  <a:pt x="185294" y="105142"/>
                </a:lnTo>
                <a:cubicBezTo>
                  <a:pt x="186922" y="106770"/>
                  <a:pt x="186922" y="109436"/>
                  <a:pt x="185294" y="111064"/>
                </a:cubicBezTo>
                <a:lnTo>
                  <a:pt x="177236" y="119122"/>
                </a:lnTo>
                <a:cubicBezTo>
                  <a:pt x="175588" y="120770"/>
                  <a:pt x="172943" y="120770"/>
                  <a:pt x="171294" y="119122"/>
                </a:cubicBezTo>
                <a:close/>
                <a:moveTo>
                  <a:pt x="201125" y="126915"/>
                </a:moveTo>
                <a:lnTo>
                  <a:pt x="193067" y="134994"/>
                </a:lnTo>
                <a:cubicBezTo>
                  <a:pt x="191440" y="136621"/>
                  <a:pt x="188774" y="136621"/>
                  <a:pt x="187146" y="134994"/>
                </a:cubicBezTo>
                <a:lnTo>
                  <a:pt x="179088" y="126936"/>
                </a:lnTo>
                <a:cubicBezTo>
                  <a:pt x="177440" y="125287"/>
                  <a:pt x="177440" y="122642"/>
                  <a:pt x="179088" y="120994"/>
                </a:cubicBezTo>
                <a:lnTo>
                  <a:pt x="187146" y="112936"/>
                </a:lnTo>
                <a:cubicBezTo>
                  <a:pt x="188774" y="111308"/>
                  <a:pt x="191440" y="111308"/>
                  <a:pt x="193067" y="112936"/>
                </a:cubicBezTo>
                <a:lnTo>
                  <a:pt x="201125" y="120994"/>
                </a:lnTo>
                <a:cubicBezTo>
                  <a:pt x="202753" y="122622"/>
                  <a:pt x="202753" y="125287"/>
                  <a:pt x="201125" y="126915"/>
                </a:cubicBezTo>
                <a:close/>
                <a:moveTo>
                  <a:pt x="202550" y="119122"/>
                </a:moveTo>
                <a:lnTo>
                  <a:pt x="194512" y="111084"/>
                </a:lnTo>
                <a:cubicBezTo>
                  <a:pt x="192864" y="109436"/>
                  <a:pt x="192864" y="106770"/>
                  <a:pt x="194512" y="105142"/>
                </a:cubicBezTo>
                <a:lnTo>
                  <a:pt x="202550" y="97084"/>
                </a:lnTo>
                <a:cubicBezTo>
                  <a:pt x="204198" y="95436"/>
                  <a:pt x="206843" y="95436"/>
                  <a:pt x="208492" y="97084"/>
                </a:cubicBezTo>
                <a:lnTo>
                  <a:pt x="216550" y="105142"/>
                </a:lnTo>
                <a:cubicBezTo>
                  <a:pt x="218178" y="106770"/>
                  <a:pt x="218178" y="109436"/>
                  <a:pt x="216550" y="111064"/>
                </a:cubicBezTo>
                <a:lnTo>
                  <a:pt x="208492" y="119122"/>
                </a:lnTo>
                <a:cubicBezTo>
                  <a:pt x="206843" y="120770"/>
                  <a:pt x="204198" y="120770"/>
                  <a:pt x="202550" y="119122"/>
                </a:cubicBezTo>
                <a:close/>
                <a:moveTo>
                  <a:pt x="232381" y="126915"/>
                </a:moveTo>
                <a:lnTo>
                  <a:pt x="224323" y="134994"/>
                </a:lnTo>
                <a:cubicBezTo>
                  <a:pt x="222695" y="136621"/>
                  <a:pt x="220029" y="136621"/>
                  <a:pt x="218401" y="134994"/>
                </a:cubicBezTo>
                <a:lnTo>
                  <a:pt x="210343" y="126936"/>
                </a:lnTo>
                <a:cubicBezTo>
                  <a:pt x="208695" y="125287"/>
                  <a:pt x="208695" y="122642"/>
                  <a:pt x="210343" y="120994"/>
                </a:cubicBezTo>
                <a:lnTo>
                  <a:pt x="218401" y="112936"/>
                </a:lnTo>
                <a:cubicBezTo>
                  <a:pt x="220029" y="111308"/>
                  <a:pt x="222695" y="111308"/>
                  <a:pt x="224323" y="112936"/>
                </a:cubicBezTo>
                <a:lnTo>
                  <a:pt x="232381" y="120994"/>
                </a:lnTo>
                <a:cubicBezTo>
                  <a:pt x="234009" y="122622"/>
                  <a:pt x="234009" y="125287"/>
                  <a:pt x="232381" y="126915"/>
                </a:cubicBezTo>
                <a:close/>
                <a:moveTo>
                  <a:pt x="232381" y="95660"/>
                </a:moveTo>
                <a:lnTo>
                  <a:pt x="224323" y="103718"/>
                </a:lnTo>
                <a:cubicBezTo>
                  <a:pt x="222695" y="105346"/>
                  <a:pt x="220029" y="105346"/>
                  <a:pt x="218401" y="103718"/>
                </a:cubicBezTo>
                <a:lnTo>
                  <a:pt x="210343" y="95660"/>
                </a:lnTo>
                <a:cubicBezTo>
                  <a:pt x="208695" y="94032"/>
                  <a:pt x="208695" y="91366"/>
                  <a:pt x="210343" y="89738"/>
                </a:cubicBezTo>
                <a:lnTo>
                  <a:pt x="218401" y="81680"/>
                </a:lnTo>
                <a:cubicBezTo>
                  <a:pt x="220029" y="80032"/>
                  <a:pt x="222695" y="80032"/>
                  <a:pt x="224323" y="81680"/>
                </a:cubicBezTo>
                <a:lnTo>
                  <a:pt x="232381" y="89738"/>
                </a:lnTo>
                <a:cubicBezTo>
                  <a:pt x="234009" y="91366"/>
                  <a:pt x="234009" y="94032"/>
                  <a:pt x="232381" y="95660"/>
                </a:cubicBezTo>
                <a:close/>
                <a:moveTo>
                  <a:pt x="232381" y="64404"/>
                </a:moveTo>
                <a:lnTo>
                  <a:pt x="224323" y="72462"/>
                </a:lnTo>
                <a:cubicBezTo>
                  <a:pt x="222695" y="74111"/>
                  <a:pt x="220029" y="74111"/>
                  <a:pt x="218401" y="72462"/>
                </a:cubicBezTo>
                <a:lnTo>
                  <a:pt x="210343" y="64404"/>
                </a:lnTo>
                <a:cubicBezTo>
                  <a:pt x="208695" y="62776"/>
                  <a:pt x="208695" y="60111"/>
                  <a:pt x="210343" y="58483"/>
                </a:cubicBezTo>
                <a:lnTo>
                  <a:pt x="218401" y="50425"/>
                </a:lnTo>
                <a:cubicBezTo>
                  <a:pt x="220029" y="48777"/>
                  <a:pt x="222695" y="48777"/>
                  <a:pt x="224323" y="50425"/>
                </a:cubicBezTo>
                <a:lnTo>
                  <a:pt x="232381" y="58483"/>
                </a:lnTo>
                <a:cubicBezTo>
                  <a:pt x="234009" y="60111"/>
                  <a:pt x="234009" y="62776"/>
                  <a:pt x="232381" y="64404"/>
                </a:cubicBezTo>
                <a:close/>
                <a:moveTo>
                  <a:pt x="232381" y="33149"/>
                </a:moveTo>
                <a:lnTo>
                  <a:pt x="224323" y="41207"/>
                </a:lnTo>
                <a:cubicBezTo>
                  <a:pt x="222695" y="42855"/>
                  <a:pt x="220029" y="42855"/>
                  <a:pt x="218401" y="41207"/>
                </a:cubicBezTo>
                <a:lnTo>
                  <a:pt x="210343" y="33149"/>
                </a:lnTo>
                <a:cubicBezTo>
                  <a:pt x="208695" y="31521"/>
                  <a:pt x="208695" y="28855"/>
                  <a:pt x="210343" y="27227"/>
                </a:cubicBezTo>
                <a:lnTo>
                  <a:pt x="218401" y="19169"/>
                </a:lnTo>
                <a:cubicBezTo>
                  <a:pt x="220029" y="17541"/>
                  <a:pt x="222695" y="17541"/>
                  <a:pt x="224323" y="19169"/>
                </a:cubicBezTo>
                <a:lnTo>
                  <a:pt x="232381" y="27227"/>
                </a:lnTo>
                <a:cubicBezTo>
                  <a:pt x="234029" y="28855"/>
                  <a:pt x="234029" y="31521"/>
                  <a:pt x="232381" y="33149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miter lim="20348"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grpSp>
        <p:nvGrpSpPr>
          <p:cNvPr id="8" name="Google Shape;75;p7"/>
          <p:cNvGrpSpPr>
            <a:grpSpLocks/>
          </p:cNvGrpSpPr>
          <p:nvPr/>
        </p:nvGrpSpPr>
        <p:grpSpPr bwMode="auto">
          <a:xfrm flipH="1">
            <a:off x="-625475" y="3557588"/>
            <a:ext cx="2330450" cy="2093912"/>
            <a:chOff x="11125660" y="2009201"/>
            <a:chExt cx="1038093" cy="933234"/>
          </a:xfrm>
        </p:grpSpPr>
        <p:sp>
          <p:nvSpPr>
            <p:cNvPr id="9" name="Google Shape;76;p7"/>
            <p:cNvSpPr>
              <a:spLocks noChangeArrowheads="1"/>
            </p:cNvSpPr>
            <p:nvPr/>
          </p:nvSpPr>
          <p:spPr bwMode="auto">
            <a:xfrm>
              <a:off x="11125660" y="2009201"/>
              <a:ext cx="933435" cy="933234"/>
            </a:xfrm>
            <a:custGeom>
              <a:avLst/>
              <a:gdLst>
                <a:gd name="T0" fmla="*/ 0 w 26067"/>
                <a:gd name="T1" fmla="*/ 0 h 26068"/>
                <a:gd name="T2" fmla="*/ 26067 w 26067"/>
                <a:gd name="T3" fmla="*/ 26068 h 26068"/>
              </a:gdLst>
              <a:ahLst/>
              <a:cxnLst/>
              <a:rect l="T0" t="T1" r="T2" b="T3"/>
              <a:pathLst>
                <a:path w="26067" h="26068" fill="none" extrusionOk="0">
                  <a:moveTo>
                    <a:pt x="26067" y="1"/>
                  </a:moveTo>
                  <a:lnTo>
                    <a:pt x="0" y="26067"/>
                  </a:lnTo>
                </a:path>
              </a:pathLst>
            </a:custGeom>
            <a:noFill/>
            <a:ln w="9525">
              <a:solidFill>
                <a:schemeClr val="bg2"/>
              </a:solidFill>
              <a:miter lim="20348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ru-RU"/>
            </a:p>
          </p:txBody>
        </p:sp>
        <p:sp>
          <p:nvSpPr>
            <p:cNvPr id="10" name="Google Shape;77;p7"/>
            <p:cNvSpPr>
              <a:spLocks noChangeArrowheads="1"/>
            </p:cNvSpPr>
            <p:nvPr/>
          </p:nvSpPr>
          <p:spPr bwMode="auto">
            <a:xfrm>
              <a:off x="11230318" y="2009201"/>
              <a:ext cx="933435" cy="933234"/>
            </a:xfrm>
            <a:custGeom>
              <a:avLst/>
              <a:gdLst>
                <a:gd name="T0" fmla="*/ 0 w 26067"/>
                <a:gd name="T1" fmla="*/ 0 h 26068"/>
                <a:gd name="T2" fmla="*/ 26067 w 26067"/>
                <a:gd name="T3" fmla="*/ 26068 h 26068"/>
              </a:gdLst>
              <a:ahLst/>
              <a:cxnLst/>
              <a:rect l="T0" t="T1" r="T2" b="T3"/>
              <a:pathLst>
                <a:path w="26067" h="26068" fill="none" extrusionOk="0">
                  <a:moveTo>
                    <a:pt x="26067" y="1"/>
                  </a:moveTo>
                  <a:lnTo>
                    <a:pt x="0" y="26067"/>
                  </a:lnTo>
                </a:path>
              </a:pathLst>
            </a:custGeom>
            <a:noFill/>
            <a:ln w="9525">
              <a:solidFill>
                <a:schemeClr val="bg2"/>
              </a:solidFill>
              <a:miter lim="20348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ru-RU"/>
            </a:p>
          </p:txBody>
        </p:sp>
      </p:grpSp>
      <p:sp>
        <p:nvSpPr>
          <p:cNvPr id="11" name="Google Shape;78;p7"/>
          <p:cNvSpPr/>
          <p:nvPr/>
        </p:nvSpPr>
        <p:spPr>
          <a:xfrm rot="10800000">
            <a:off x="-795338" y="3157538"/>
            <a:ext cx="1327151" cy="1327150"/>
          </a:xfrm>
          <a:custGeom>
            <a:avLst/>
            <a:gdLst/>
            <a:ahLst/>
            <a:cxnLst/>
            <a:rect l="l" t="t" r="r" b="b"/>
            <a:pathLst>
              <a:path w="37056" h="37056" extrusionOk="0">
                <a:moveTo>
                  <a:pt x="34654" y="22852"/>
                </a:moveTo>
                <a:lnTo>
                  <a:pt x="22873" y="34654"/>
                </a:lnTo>
                <a:cubicBezTo>
                  <a:pt x="20472" y="37056"/>
                  <a:pt x="16585" y="37056"/>
                  <a:pt x="14184" y="34654"/>
                </a:cubicBezTo>
                <a:lnTo>
                  <a:pt x="2402" y="22852"/>
                </a:lnTo>
                <a:cubicBezTo>
                  <a:pt x="1" y="20471"/>
                  <a:pt x="1" y="16585"/>
                  <a:pt x="2402" y="14184"/>
                </a:cubicBezTo>
                <a:lnTo>
                  <a:pt x="14184" y="2402"/>
                </a:lnTo>
                <a:cubicBezTo>
                  <a:pt x="16585" y="1"/>
                  <a:pt x="20472" y="1"/>
                  <a:pt x="22873" y="2402"/>
                </a:cubicBezTo>
                <a:lnTo>
                  <a:pt x="34654" y="14184"/>
                </a:lnTo>
                <a:cubicBezTo>
                  <a:pt x="37056" y="16585"/>
                  <a:pt x="37056" y="20471"/>
                  <a:pt x="34654" y="22852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79;p7"/>
          <p:cNvSpPr/>
          <p:nvPr/>
        </p:nvSpPr>
        <p:spPr>
          <a:xfrm>
            <a:off x="8577263" y="4102100"/>
            <a:ext cx="381000" cy="382588"/>
          </a:xfrm>
          <a:custGeom>
            <a:avLst/>
            <a:gdLst/>
            <a:ahLst/>
            <a:cxnLst/>
            <a:rect l="l" t="t" r="r" b="b"/>
            <a:pathLst>
              <a:path w="10664" h="10663" extrusionOk="0">
                <a:moveTo>
                  <a:pt x="692" y="4070"/>
                </a:moveTo>
                <a:lnTo>
                  <a:pt x="4091" y="692"/>
                </a:lnTo>
                <a:cubicBezTo>
                  <a:pt x="4782" y="0"/>
                  <a:pt x="5881" y="0"/>
                  <a:pt x="6573" y="692"/>
                </a:cubicBezTo>
                <a:lnTo>
                  <a:pt x="9971" y="4070"/>
                </a:lnTo>
                <a:cubicBezTo>
                  <a:pt x="10663" y="4762"/>
                  <a:pt x="10663" y="5881"/>
                  <a:pt x="9971" y="6573"/>
                </a:cubicBezTo>
                <a:lnTo>
                  <a:pt x="6573" y="9971"/>
                </a:lnTo>
                <a:cubicBezTo>
                  <a:pt x="5881" y="10663"/>
                  <a:pt x="4782" y="10663"/>
                  <a:pt x="4091" y="9971"/>
                </a:cubicBezTo>
                <a:lnTo>
                  <a:pt x="692" y="6573"/>
                </a:lnTo>
                <a:cubicBezTo>
                  <a:pt x="0" y="5881"/>
                  <a:pt x="0" y="4762"/>
                  <a:pt x="692" y="407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7"/>
          <p:cNvSpPr txBox="1">
            <a:spLocks noGrp="1"/>
          </p:cNvSpPr>
          <p:nvPr>
            <p:ph type="title"/>
          </p:nvPr>
        </p:nvSpPr>
        <p:spPr>
          <a:xfrm>
            <a:off x="811975" y="1251600"/>
            <a:ext cx="40458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subTitle" idx="1"/>
          </p:nvPr>
        </p:nvSpPr>
        <p:spPr>
          <a:xfrm>
            <a:off x="811975" y="2081825"/>
            <a:ext cx="4045800" cy="1823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unito Light"/>
              <a:buChar char="●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7"/>
          <p:cNvSpPr>
            <a:spLocks noGrp="1"/>
          </p:cNvSpPr>
          <p:nvPr>
            <p:ph type="pic" idx="2"/>
          </p:nvPr>
        </p:nvSpPr>
        <p:spPr>
          <a:xfrm>
            <a:off x="4827025" y="562950"/>
            <a:ext cx="4012200" cy="4017600"/>
          </a:xfrm>
          <a:prstGeom prst="diamond">
            <a:avLst/>
          </a:prstGeom>
          <a:noFill/>
          <a:ln w="1143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4;p8"/>
          <p:cNvSpPr>
            <a:spLocks noChangeArrowheads="1"/>
          </p:cNvSpPr>
          <p:nvPr/>
        </p:nvSpPr>
        <p:spPr bwMode="auto">
          <a:xfrm>
            <a:off x="5738813" y="3943350"/>
            <a:ext cx="2093912" cy="2093913"/>
          </a:xfrm>
          <a:custGeom>
            <a:avLst/>
            <a:gdLst>
              <a:gd name="T0" fmla="*/ 0 w 58503"/>
              <a:gd name="T1" fmla="*/ 0 h 58503"/>
              <a:gd name="T2" fmla="*/ 58503 w 58503"/>
              <a:gd name="T3" fmla="*/ 58503 h 58503"/>
            </a:gdLst>
            <a:ahLst/>
            <a:cxnLst/>
            <a:rect l="T0" t="T1" r="T2" b="T3"/>
            <a:pathLst>
              <a:path w="58503" h="58503" extrusionOk="0">
                <a:moveTo>
                  <a:pt x="53985" y="37462"/>
                </a:moveTo>
                <a:lnTo>
                  <a:pt x="37462" y="53985"/>
                </a:lnTo>
                <a:cubicBezTo>
                  <a:pt x="32924" y="58503"/>
                  <a:pt x="25578" y="58503"/>
                  <a:pt x="21061" y="53985"/>
                </a:cubicBezTo>
                <a:lnTo>
                  <a:pt x="4538" y="37462"/>
                </a:lnTo>
                <a:cubicBezTo>
                  <a:pt x="0" y="32925"/>
                  <a:pt x="0" y="25579"/>
                  <a:pt x="4538" y="21041"/>
                </a:cubicBezTo>
                <a:lnTo>
                  <a:pt x="21061" y="4538"/>
                </a:lnTo>
                <a:cubicBezTo>
                  <a:pt x="25578" y="0"/>
                  <a:pt x="32944" y="0"/>
                  <a:pt x="37462" y="4538"/>
                </a:cubicBezTo>
                <a:lnTo>
                  <a:pt x="53985" y="21041"/>
                </a:lnTo>
                <a:cubicBezTo>
                  <a:pt x="58502" y="25579"/>
                  <a:pt x="58502" y="32925"/>
                  <a:pt x="53985" y="37462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tx2"/>
              </a:gs>
            </a:gsLst>
            <a:lin ang="10800000"/>
          </a:gra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4" name="Google Shape;85;p8"/>
          <p:cNvSpPr>
            <a:spLocks noChangeArrowheads="1"/>
          </p:cNvSpPr>
          <p:nvPr/>
        </p:nvSpPr>
        <p:spPr bwMode="auto">
          <a:xfrm>
            <a:off x="-77788" y="-144463"/>
            <a:ext cx="9299576" cy="5432426"/>
          </a:xfrm>
          <a:custGeom>
            <a:avLst/>
            <a:gdLst>
              <a:gd name="T0" fmla="*/ 0 w 236777"/>
              <a:gd name="T1" fmla="*/ 0 h 138291"/>
              <a:gd name="T2" fmla="*/ 236777 w 236777"/>
              <a:gd name="T3" fmla="*/ 138291 h 138291"/>
            </a:gdLst>
            <a:ahLst/>
            <a:cxnLst/>
            <a:rect l="T0" t="T1" r="T2" b="T3"/>
            <a:pathLst>
              <a:path w="236777" h="138291" fill="none" extrusionOk="0">
                <a:moveTo>
                  <a:pt x="0" y="1"/>
                </a:moveTo>
                <a:lnTo>
                  <a:pt x="0" y="138290"/>
                </a:lnTo>
                <a:lnTo>
                  <a:pt x="236776" y="138290"/>
                </a:lnTo>
                <a:lnTo>
                  <a:pt x="236776" y="1"/>
                </a:lnTo>
                <a:close/>
                <a:moveTo>
                  <a:pt x="194512" y="11376"/>
                </a:moveTo>
                <a:lnTo>
                  <a:pt x="202550" y="3318"/>
                </a:lnTo>
                <a:cubicBezTo>
                  <a:pt x="204198" y="1690"/>
                  <a:pt x="206843" y="1690"/>
                  <a:pt x="208492" y="3318"/>
                </a:cubicBezTo>
                <a:lnTo>
                  <a:pt x="216550" y="11376"/>
                </a:lnTo>
                <a:cubicBezTo>
                  <a:pt x="218178" y="13024"/>
                  <a:pt x="218178" y="15669"/>
                  <a:pt x="216550" y="17318"/>
                </a:cubicBezTo>
                <a:lnTo>
                  <a:pt x="208492" y="25376"/>
                </a:lnTo>
                <a:cubicBezTo>
                  <a:pt x="206843" y="27003"/>
                  <a:pt x="204198" y="27003"/>
                  <a:pt x="202550" y="25376"/>
                </a:cubicBezTo>
                <a:lnTo>
                  <a:pt x="194512" y="17318"/>
                </a:lnTo>
                <a:cubicBezTo>
                  <a:pt x="192864" y="15669"/>
                  <a:pt x="192864" y="13024"/>
                  <a:pt x="194512" y="11376"/>
                </a:cubicBezTo>
                <a:close/>
                <a:moveTo>
                  <a:pt x="185294" y="48573"/>
                </a:moveTo>
                <a:lnTo>
                  <a:pt x="177236" y="56631"/>
                </a:lnTo>
                <a:cubicBezTo>
                  <a:pt x="175588" y="58259"/>
                  <a:pt x="172943" y="58259"/>
                  <a:pt x="171294" y="56631"/>
                </a:cubicBezTo>
                <a:lnTo>
                  <a:pt x="163236" y="48573"/>
                </a:lnTo>
                <a:cubicBezTo>
                  <a:pt x="161609" y="46925"/>
                  <a:pt x="161609" y="44279"/>
                  <a:pt x="163236" y="42631"/>
                </a:cubicBezTo>
                <a:lnTo>
                  <a:pt x="171294" y="34573"/>
                </a:lnTo>
                <a:cubicBezTo>
                  <a:pt x="172943" y="32945"/>
                  <a:pt x="175588" y="32945"/>
                  <a:pt x="177236" y="34573"/>
                </a:cubicBezTo>
                <a:lnTo>
                  <a:pt x="185294" y="42631"/>
                </a:lnTo>
                <a:cubicBezTo>
                  <a:pt x="186922" y="44279"/>
                  <a:pt x="186922" y="46925"/>
                  <a:pt x="185294" y="48573"/>
                </a:cubicBezTo>
                <a:close/>
                <a:moveTo>
                  <a:pt x="187146" y="50425"/>
                </a:moveTo>
                <a:cubicBezTo>
                  <a:pt x="188774" y="48777"/>
                  <a:pt x="191440" y="48777"/>
                  <a:pt x="193067" y="50425"/>
                </a:cubicBezTo>
                <a:lnTo>
                  <a:pt x="201125" y="58483"/>
                </a:lnTo>
                <a:cubicBezTo>
                  <a:pt x="202774" y="60111"/>
                  <a:pt x="202774" y="62776"/>
                  <a:pt x="201125" y="64404"/>
                </a:cubicBezTo>
                <a:lnTo>
                  <a:pt x="193067" y="72462"/>
                </a:lnTo>
                <a:cubicBezTo>
                  <a:pt x="191440" y="74111"/>
                  <a:pt x="188774" y="74111"/>
                  <a:pt x="187146" y="72462"/>
                </a:cubicBezTo>
                <a:lnTo>
                  <a:pt x="179088" y="64404"/>
                </a:lnTo>
                <a:cubicBezTo>
                  <a:pt x="177440" y="62776"/>
                  <a:pt x="177440" y="60111"/>
                  <a:pt x="179088" y="58483"/>
                </a:cubicBezTo>
                <a:close/>
                <a:moveTo>
                  <a:pt x="169870" y="58483"/>
                </a:moveTo>
                <a:cubicBezTo>
                  <a:pt x="171518" y="60111"/>
                  <a:pt x="171518" y="62776"/>
                  <a:pt x="169870" y="64404"/>
                </a:cubicBezTo>
                <a:lnTo>
                  <a:pt x="161812" y="72462"/>
                </a:lnTo>
                <a:cubicBezTo>
                  <a:pt x="160184" y="74111"/>
                  <a:pt x="157518" y="74111"/>
                  <a:pt x="155891" y="72462"/>
                </a:cubicBezTo>
                <a:lnTo>
                  <a:pt x="147833" y="64404"/>
                </a:lnTo>
                <a:cubicBezTo>
                  <a:pt x="146205" y="62776"/>
                  <a:pt x="146205" y="60111"/>
                  <a:pt x="147833" y="58483"/>
                </a:cubicBezTo>
                <a:lnTo>
                  <a:pt x="155891" y="50425"/>
                </a:lnTo>
                <a:cubicBezTo>
                  <a:pt x="157518" y="48777"/>
                  <a:pt x="160184" y="48777"/>
                  <a:pt x="161812" y="50425"/>
                </a:cubicBezTo>
                <a:close/>
                <a:moveTo>
                  <a:pt x="154039" y="48553"/>
                </a:moveTo>
                <a:lnTo>
                  <a:pt x="145981" y="56611"/>
                </a:lnTo>
                <a:cubicBezTo>
                  <a:pt x="144333" y="58259"/>
                  <a:pt x="141687" y="58259"/>
                  <a:pt x="140039" y="56611"/>
                </a:cubicBezTo>
                <a:lnTo>
                  <a:pt x="132001" y="48553"/>
                </a:lnTo>
                <a:cubicBezTo>
                  <a:pt x="130353" y="46925"/>
                  <a:pt x="130353" y="44259"/>
                  <a:pt x="132001" y="42631"/>
                </a:cubicBezTo>
                <a:lnTo>
                  <a:pt x="140039" y="34573"/>
                </a:lnTo>
                <a:cubicBezTo>
                  <a:pt x="141687" y="32925"/>
                  <a:pt x="144333" y="32925"/>
                  <a:pt x="145981" y="34573"/>
                </a:cubicBezTo>
                <a:lnTo>
                  <a:pt x="154039" y="42631"/>
                </a:lnTo>
                <a:cubicBezTo>
                  <a:pt x="155667" y="44259"/>
                  <a:pt x="155667" y="46925"/>
                  <a:pt x="154039" y="48573"/>
                </a:cubicBezTo>
                <a:close/>
                <a:moveTo>
                  <a:pt x="138615" y="58483"/>
                </a:moveTo>
                <a:cubicBezTo>
                  <a:pt x="140263" y="60111"/>
                  <a:pt x="140263" y="62776"/>
                  <a:pt x="138615" y="64404"/>
                </a:cubicBezTo>
                <a:lnTo>
                  <a:pt x="130557" y="72462"/>
                </a:lnTo>
                <a:cubicBezTo>
                  <a:pt x="128929" y="74111"/>
                  <a:pt x="126263" y="74111"/>
                  <a:pt x="124635" y="72462"/>
                </a:cubicBezTo>
                <a:lnTo>
                  <a:pt x="116577" y="64404"/>
                </a:lnTo>
                <a:cubicBezTo>
                  <a:pt x="114949" y="62776"/>
                  <a:pt x="114949" y="60111"/>
                  <a:pt x="116577" y="58483"/>
                </a:cubicBezTo>
                <a:lnTo>
                  <a:pt x="124635" y="50425"/>
                </a:lnTo>
                <a:cubicBezTo>
                  <a:pt x="126263" y="48777"/>
                  <a:pt x="128929" y="48777"/>
                  <a:pt x="130557" y="50425"/>
                </a:cubicBezTo>
                <a:close/>
                <a:moveTo>
                  <a:pt x="122783" y="48553"/>
                </a:moveTo>
                <a:lnTo>
                  <a:pt x="114725" y="56611"/>
                </a:lnTo>
                <a:cubicBezTo>
                  <a:pt x="113077" y="58259"/>
                  <a:pt x="110432" y="58259"/>
                  <a:pt x="108784" y="56611"/>
                </a:cubicBezTo>
                <a:lnTo>
                  <a:pt x="100746" y="48553"/>
                </a:lnTo>
                <a:cubicBezTo>
                  <a:pt x="99098" y="46925"/>
                  <a:pt x="99098" y="44259"/>
                  <a:pt x="100746" y="42631"/>
                </a:cubicBezTo>
                <a:lnTo>
                  <a:pt x="108784" y="34573"/>
                </a:lnTo>
                <a:cubicBezTo>
                  <a:pt x="110412" y="32945"/>
                  <a:pt x="113077" y="32945"/>
                  <a:pt x="114725" y="34573"/>
                </a:cubicBezTo>
                <a:lnTo>
                  <a:pt x="122783" y="42631"/>
                </a:lnTo>
                <a:cubicBezTo>
                  <a:pt x="124411" y="44279"/>
                  <a:pt x="124411" y="46925"/>
                  <a:pt x="122783" y="48573"/>
                </a:cubicBezTo>
                <a:close/>
                <a:moveTo>
                  <a:pt x="107359" y="58483"/>
                </a:moveTo>
                <a:cubicBezTo>
                  <a:pt x="109007" y="60111"/>
                  <a:pt x="109007" y="62776"/>
                  <a:pt x="107359" y="64404"/>
                </a:cubicBezTo>
                <a:lnTo>
                  <a:pt x="99301" y="72462"/>
                </a:lnTo>
                <a:cubicBezTo>
                  <a:pt x="97673" y="74111"/>
                  <a:pt x="95008" y="74111"/>
                  <a:pt x="93380" y="72462"/>
                </a:cubicBezTo>
                <a:lnTo>
                  <a:pt x="85322" y="64404"/>
                </a:lnTo>
                <a:cubicBezTo>
                  <a:pt x="83694" y="62776"/>
                  <a:pt x="83694" y="60111"/>
                  <a:pt x="85322" y="58483"/>
                </a:cubicBezTo>
                <a:lnTo>
                  <a:pt x="93380" y="50425"/>
                </a:lnTo>
                <a:cubicBezTo>
                  <a:pt x="95008" y="48777"/>
                  <a:pt x="97673" y="48777"/>
                  <a:pt x="99301" y="50425"/>
                </a:cubicBezTo>
                <a:close/>
                <a:moveTo>
                  <a:pt x="91528" y="48553"/>
                </a:moveTo>
                <a:lnTo>
                  <a:pt x="83470" y="56611"/>
                </a:lnTo>
                <a:cubicBezTo>
                  <a:pt x="81842" y="58259"/>
                  <a:pt x="79176" y="58259"/>
                  <a:pt x="77549" y="56611"/>
                </a:cubicBezTo>
                <a:lnTo>
                  <a:pt x="69491" y="48553"/>
                </a:lnTo>
                <a:cubicBezTo>
                  <a:pt x="67842" y="46925"/>
                  <a:pt x="67842" y="44259"/>
                  <a:pt x="69491" y="42631"/>
                </a:cubicBezTo>
                <a:lnTo>
                  <a:pt x="77549" y="34573"/>
                </a:lnTo>
                <a:cubicBezTo>
                  <a:pt x="79176" y="32925"/>
                  <a:pt x="81842" y="32925"/>
                  <a:pt x="83470" y="34573"/>
                </a:cubicBezTo>
                <a:lnTo>
                  <a:pt x="91528" y="42631"/>
                </a:lnTo>
                <a:cubicBezTo>
                  <a:pt x="93176" y="44259"/>
                  <a:pt x="93176" y="46925"/>
                  <a:pt x="91528" y="48573"/>
                </a:cubicBezTo>
                <a:close/>
                <a:moveTo>
                  <a:pt x="76104" y="58483"/>
                </a:moveTo>
                <a:cubicBezTo>
                  <a:pt x="77752" y="60111"/>
                  <a:pt x="77752" y="62776"/>
                  <a:pt x="76104" y="64404"/>
                </a:cubicBezTo>
                <a:lnTo>
                  <a:pt x="68046" y="72462"/>
                </a:lnTo>
                <a:cubicBezTo>
                  <a:pt x="66418" y="74111"/>
                  <a:pt x="63752" y="74111"/>
                  <a:pt x="62124" y="72462"/>
                </a:cubicBezTo>
                <a:lnTo>
                  <a:pt x="54066" y="64404"/>
                </a:lnTo>
                <a:cubicBezTo>
                  <a:pt x="52438" y="62776"/>
                  <a:pt x="52438" y="60111"/>
                  <a:pt x="54066" y="58483"/>
                </a:cubicBezTo>
                <a:lnTo>
                  <a:pt x="62124" y="50425"/>
                </a:lnTo>
                <a:cubicBezTo>
                  <a:pt x="63752" y="48777"/>
                  <a:pt x="66418" y="48777"/>
                  <a:pt x="68066" y="50425"/>
                </a:cubicBezTo>
                <a:close/>
                <a:moveTo>
                  <a:pt x="60273" y="48553"/>
                </a:moveTo>
                <a:lnTo>
                  <a:pt x="52215" y="56611"/>
                </a:lnTo>
                <a:cubicBezTo>
                  <a:pt x="50587" y="58259"/>
                  <a:pt x="47921" y="58259"/>
                  <a:pt x="46273" y="56611"/>
                </a:cubicBezTo>
                <a:lnTo>
                  <a:pt x="38235" y="48553"/>
                </a:lnTo>
                <a:cubicBezTo>
                  <a:pt x="36587" y="46925"/>
                  <a:pt x="36587" y="44259"/>
                  <a:pt x="38235" y="42631"/>
                </a:cubicBezTo>
                <a:lnTo>
                  <a:pt x="46273" y="34573"/>
                </a:lnTo>
                <a:cubicBezTo>
                  <a:pt x="47921" y="32925"/>
                  <a:pt x="50587" y="32925"/>
                  <a:pt x="52215" y="34573"/>
                </a:cubicBezTo>
                <a:lnTo>
                  <a:pt x="60273" y="42631"/>
                </a:lnTo>
                <a:cubicBezTo>
                  <a:pt x="61921" y="44259"/>
                  <a:pt x="61921" y="46925"/>
                  <a:pt x="60273" y="48573"/>
                </a:cubicBezTo>
                <a:close/>
                <a:moveTo>
                  <a:pt x="44848" y="58483"/>
                </a:moveTo>
                <a:cubicBezTo>
                  <a:pt x="46497" y="60111"/>
                  <a:pt x="46497" y="62776"/>
                  <a:pt x="44848" y="64404"/>
                </a:cubicBezTo>
                <a:lnTo>
                  <a:pt x="36811" y="72462"/>
                </a:lnTo>
                <a:cubicBezTo>
                  <a:pt x="35163" y="74111"/>
                  <a:pt x="32497" y="74111"/>
                  <a:pt x="30869" y="72462"/>
                </a:cubicBezTo>
                <a:lnTo>
                  <a:pt x="22811" y="64404"/>
                </a:lnTo>
                <a:cubicBezTo>
                  <a:pt x="21183" y="62776"/>
                  <a:pt x="21183" y="60111"/>
                  <a:pt x="22811" y="58483"/>
                </a:cubicBezTo>
                <a:lnTo>
                  <a:pt x="30869" y="50425"/>
                </a:lnTo>
                <a:cubicBezTo>
                  <a:pt x="32497" y="48777"/>
                  <a:pt x="35163" y="48777"/>
                  <a:pt x="36790" y="50425"/>
                </a:cubicBezTo>
                <a:close/>
                <a:moveTo>
                  <a:pt x="36811" y="81680"/>
                </a:moveTo>
                <a:lnTo>
                  <a:pt x="44848" y="89738"/>
                </a:lnTo>
                <a:cubicBezTo>
                  <a:pt x="46497" y="91366"/>
                  <a:pt x="46497" y="94032"/>
                  <a:pt x="44848" y="95660"/>
                </a:cubicBezTo>
                <a:lnTo>
                  <a:pt x="36811" y="103718"/>
                </a:lnTo>
                <a:cubicBezTo>
                  <a:pt x="35163" y="105346"/>
                  <a:pt x="32497" y="105346"/>
                  <a:pt x="30869" y="103718"/>
                </a:cubicBezTo>
                <a:lnTo>
                  <a:pt x="22811" y="95660"/>
                </a:lnTo>
                <a:cubicBezTo>
                  <a:pt x="21183" y="94032"/>
                  <a:pt x="21183" y="91366"/>
                  <a:pt x="22811" y="89738"/>
                </a:cubicBezTo>
                <a:lnTo>
                  <a:pt x="30869" y="81680"/>
                </a:lnTo>
                <a:cubicBezTo>
                  <a:pt x="32497" y="80032"/>
                  <a:pt x="35163" y="80032"/>
                  <a:pt x="36811" y="81680"/>
                </a:cubicBezTo>
                <a:close/>
                <a:moveTo>
                  <a:pt x="38235" y="79828"/>
                </a:moveTo>
                <a:cubicBezTo>
                  <a:pt x="36587" y="78180"/>
                  <a:pt x="36587" y="75535"/>
                  <a:pt x="38235" y="73887"/>
                </a:cubicBezTo>
                <a:lnTo>
                  <a:pt x="46273" y="65829"/>
                </a:lnTo>
                <a:cubicBezTo>
                  <a:pt x="47921" y="64201"/>
                  <a:pt x="50566" y="64201"/>
                  <a:pt x="52215" y="65829"/>
                </a:cubicBezTo>
                <a:lnTo>
                  <a:pt x="60273" y="73887"/>
                </a:lnTo>
                <a:cubicBezTo>
                  <a:pt x="61901" y="75535"/>
                  <a:pt x="61901" y="78180"/>
                  <a:pt x="60273" y="79828"/>
                </a:cubicBezTo>
                <a:lnTo>
                  <a:pt x="52215" y="87887"/>
                </a:lnTo>
                <a:cubicBezTo>
                  <a:pt x="50587" y="89514"/>
                  <a:pt x="47921" y="89514"/>
                  <a:pt x="46293" y="87887"/>
                </a:cubicBezTo>
                <a:close/>
                <a:moveTo>
                  <a:pt x="54066" y="89738"/>
                </a:moveTo>
                <a:lnTo>
                  <a:pt x="62124" y="81680"/>
                </a:lnTo>
                <a:cubicBezTo>
                  <a:pt x="63752" y="80032"/>
                  <a:pt x="66418" y="80032"/>
                  <a:pt x="68046" y="81680"/>
                </a:cubicBezTo>
                <a:lnTo>
                  <a:pt x="76104" y="89738"/>
                </a:lnTo>
                <a:cubicBezTo>
                  <a:pt x="77752" y="91366"/>
                  <a:pt x="77752" y="94032"/>
                  <a:pt x="76104" y="95660"/>
                </a:cubicBezTo>
                <a:lnTo>
                  <a:pt x="68046" y="103718"/>
                </a:lnTo>
                <a:cubicBezTo>
                  <a:pt x="66418" y="105346"/>
                  <a:pt x="63752" y="105346"/>
                  <a:pt x="62124" y="103718"/>
                </a:cubicBezTo>
                <a:lnTo>
                  <a:pt x="54066" y="95660"/>
                </a:lnTo>
                <a:cubicBezTo>
                  <a:pt x="52438" y="94032"/>
                  <a:pt x="52438" y="91366"/>
                  <a:pt x="54066" y="89738"/>
                </a:cubicBezTo>
                <a:close/>
                <a:moveTo>
                  <a:pt x="69491" y="79828"/>
                </a:moveTo>
                <a:cubicBezTo>
                  <a:pt x="67842" y="78180"/>
                  <a:pt x="67842" y="75535"/>
                  <a:pt x="69491" y="73887"/>
                </a:cubicBezTo>
                <a:lnTo>
                  <a:pt x="77528" y="65829"/>
                </a:lnTo>
                <a:cubicBezTo>
                  <a:pt x="79176" y="64201"/>
                  <a:pt x="81822" y="64201"/>
                  <a:pt x="83470" y="65829"/>
                </a:cubicBezTo>
                <a:lnTo>
                  <a:pt x="91528" y="73887"/>
                </a:lnTo>
                <a:cubicBezTo>
                  <a:pt x="93156" y="75535"/>
                  <a:pt x="93156" y="78180"/>
                  <a:pt x="91528" y="79828"/>
                </a:cubicBezTo>
                <a:lnTo>
                  <a:pt x="83470" y="87887"/>
                </a:lnTo>
                <a:cubicBezTo>
                  <a:pt x="81842" y="89514"/>
                  <a:pt x="79176" y="89514"/>
                  <a:pt x="77549" y="87887"/>
                </a:cubicBezTo>
                <a:close/>
                <a:moveTo>
                  <a:pt x="85322" y="89738"/>
                </a:moveTo>
                <a:lnTo>
                  <a:pt x="93380" y="81680"/>
                </a:lnTo>
                <a:cubicBezTo>
                  <a:pt x="95008" y="80032"/>
                  <a:pt x="97673" y="80032"/>
                  <a:pt x="99301" y="81680"/>
                </a:cubicBezTo>
                <a:lnTo>
                  <a:pt x="107359" y="89738"/>
                </a:lnTo>
                <a:cubicBezTo>
                  <a:pt x="109007" y="91366"/>
                  <a:pt x="109007" y="94032"/>
                  <a:pt x="107359" y="95660"/>
                </a:cubicBezTo>
                <a:lnTo>
                  <a:pt x="99301" y="103718"/>
                </a:lnTo>
                <a:cubicBezTo>
                  <a:pt x="97673" y="105346"/>
                  <a:pt x="95008" y="105346"/>
                  <a:pt x="93380" y="103718"/>
                </a:cubicBezTo>
                <a:lnTo>
                  <a:pt x="85322" y="95660"/>
                </a:lnTo>
                <a:cubicBezTo>
                  <a:pt x="83694" y="94032"/>
                  <a:pt x="83694" y="91366"/>
                  <a:pt x="85322" y="89738"/>
                </a:cubicBezTo>
                <a:close/>
                <a:moveTo>
                  <a:pt x="100746" y="79828"/>
                </a:moveTo>
                <a:cubicBezTo>
                  <a:pt x="99098" y="78180"/>
                  <a:pt x="99098" y="75535"/>
                  <a:pt x="100746" y="73887"/>
                </a:cubicBezTo>
                <a:lnTo>
                  <a:pt x="108784" y="65829"/>
                </a:lnTo>
                <a:cubicBezTo>
                  <a:pt x="110412" y="64201"/>
                  <a:pt x="113077" y="64201"/>
                  <a:pt x="114725" y="65829"/>
                </a:cubicBezTo>
                <a:lnTo>
                  <a:pt x="122783" y="73887"/>
                </a:lnTo>
                <a:cubicBezTo>
                  <a:pt x="124411" y="75535"/>
                  <a:pt x="124411" y="78180"/>
                  <a:pt x="122783" y="79828"/>
                </a:cubicBezTo>
                <a:lnTo>
                  <a:pt x="114725" y="87887"/>
                </a:lnTo>
                <a:cubicBezTo>
                  <a:pt x="113077" y="89514"/>
                  <a:pt x="110432" y="89514"/>
                  <a:pt x="108784" y="87887"/>
                </a:cubicBezTo>
                <a:close/>
                <a:moveTo>
                  <a:pt x="116577" y="89738"/>
                </a:moveTo>
                <a:lnTo>
                  <a:pt x="124635" y="81680"/>
                </a:lnTo>
                <a:cubicBezTo>
                  <a:pt x="126263" y="80032"/>
                  <a:pt x="128929" y="80032"/>
                  <a:pt x="130557" y="81680"/>
                </a:cubicBezTo>
                <a:lnTo>
                  <a:pt x="138615" y="89738"/>
                </a:lnTo>
                <a:cubicBezTo>
                  <a:pt x="140263" y="91366"/>
                  <a:pt x="140263" y="94032"/>
                  <a:pt x="138615" y="95660"/>
                </a:cubicBezTo>
                <a:lnTo>
                  <a:pt x="130557" y="103718"/>
                </a:lnTo>
                <a:cubicBezTo>
                  <a:pt x="128929" y="105346"/>
                  <a:pt x="126263" y="105346"/>
                  <a:pt x="124635" y="103718"/>
                </a:cubicBezTo>
                <a:lnTo>
                  <a:pt x="116577" y="95660"/>
                </a:lnTo>
                <a:cubicBezTo>
                  <a:pt x="114929" y="94032"/>
                  <a:pt x="114929" y="91366"/>
                  <a:pt x="116577" y="89738"/>
                </a:cubicBezTo>
                <a:close/>
                <a:moveTo>
                  <a:pt x="131981" y="79828"/>
                </a:moveTo>
                <a:cubicBezTo>
                  <a:pt x="130353" y="78180"/>
                  <a:pt x="130353" y="75535"/>
                  <a:pt x="131981" y="73887"/>
                </a:cubicBezTo>
                <a:lnTo>
                  <a:pt x="140039" y="65829"/>
                </a:lnTo>
                <a:cubicBezTo>
                  <a:pt x="141687" y="64201"/>
                  <a:pt x="144333" y="64201"/>
                  <a:pt x="145981" y="65829"/>
                </a:cubicBezTo>
                <a:lnTo>
                  <a:pt x="154039" y="73887"/>
                </a:lnTo>
                <a:cubicBezTo>
                  <a:pt x="155667" y="75535"/>
                  <a:pt x="155667" y="78180"/>
                  <a:pt x="154039" y="79828"/>
                </a:cubicBezTo>
                <a:lnTo>
                  <a:pt x="145981" y="87887"/>
                </a:lnTo>
                <a:cubicBezTo>
                  <a:pt x="144333" y="89514"/>
                  <a:pt x="141687" y="89514"/>
                  <a:pt x="140039" y="87887"/>
                </a:cubicBezTo>
                <a:close/>
                <a:moveTo>
                  <a:pt x="147833" y="89738"/>
                </a:moveTo>
                <a:lnTo>
                  <a:pt x="155891" y="81680"/>
                </a:lnTo>
                <a:cubicBezTo>
                  <a:pt x="157518" y="80032"/>
                  <a:pt x="160184" y="80032"/>
                  <a:pt x="161812" y="81680"/>
                </a:cubicBezTo>
                <a:lnTo>
                  <a:pt x="169870" y="89738"/>
                </a:lnTo>
                <a:cubicBezTo>
                  <a:pt x="171498" y="91366"/>
                  <a:pt x="171498" y="94032"/>
                  <a:pt x="169870" y="95660"/>
                </a:cubicBezTo>
                <a:lnTo>
                  <a:pt x="161812" y="103718"/>
                </a:lnTo>
                <a:cubicBezTo>
                  <a:pt x="160184" y="105366"/>
                  <a:pt x="157518" y="105366"/>
                  <a:pt x="155891" y="103718"/>
                </a:cubicBezTo>
                <a:lnTo>
                  <a:pt x="147833" y="95660"/>
                </a:lnTo>
                <a:cubicBezTo>
                  <a:pt x="146184" y="94032"/>
                  <a:pt x="146184" y="91366"/>
                  <a:pt x="147833" y="89738"/>
                </a:cubicBezTo>
                <a:close/>
                <a:moveTo>
                  <a:pt x="163236" y="79828"/>
                </a:moveTo>
                <a:cubicBezTo>
                  <a:pt x="161609" y="78180"/>
                  <a:pt x="161609" y="75535"/>
                  <a:pt x="163236" y="73887"/>
                </a:cubicBezTo>
                <a:lnTo>
                  <a:pt x="171294" y="65829"/>
                </a:lnTo>
                <a:cubicBezTo>
                  <a:pt x="172943" y="64201"/>
                  <a:pt x="175588" y="64201"/>
                  <a:pt x="177236" y="65829"/>
                </a:cubicBezTo>
                <a:lnTo>
                  <a:pt x="185294" y="73887"/>
                </a:lnTo>
                <a:cubicBezTo>
                  <a:pt x="186922" y="75535"/>
                  <a:pt x="186922" y="78180"/>
                  <a:pt x="185294" y="79828"/>
                </a:cubicBezTo>
                <a:lnTo>
                  <a:pt x="177236" y="87887"/>
                </a:lnTo>
                <a:cubicBezTo>
                  <a:pt x="175588" y="89514"/>
                  <a:pt x="172943" y="89514"/>
                  <a:pt x="171294" y="87887"/>
                </a:cubicBezTo>
                <a:close/>
                <a:moveTo>
                  <a:pt x="179088" y="89738"/>
                </a:moveTo>
                <a:lnTo>
                  <a:pt x="187146" y="81680"/>
                </a:lnTo>
                <a:cubicBezTo>
                  <a:pt x="188774" y="80032"/>
                  <a:pt x="191440" y="80032"/>
                  <a:pt x="193067" y="81680"/>
                </a:cubicBezTo>
                <a:lnTo>
                  <a:pt x="201125" y="89738"/>
                </a:lnTo>
                <a:cubicBezTo>
                  <a:pt x="202753" y="91366"/>
                  <a:pt x="202753" y="94032"/>
                  <a:pt x="201125" y="95660"/>
                </a:cubicBezTo>
                <a:lnTo>
                  <a:pt x="193067" y="103718"/>
                </a:lnTo>
                <a:cubicBezTo>
                  <a:pt x="191440" y="105346"/>
                  <a:pt x="188774" y="105346"/>
                  <a:pt x="187146" y="103718"/>
                </a:cubicBezTo>
                <a:lnTo>
                  <a:pt x="179088" y="95660"/>
                </a:lnTo>
                <a:cubicBezTo>
                  <a:pt x="177440" y="94032"/>
                  <a:pt x="177440" y="91366"/>
                  <a:pt x="179088" y="89738"/>
                </a:cubicBezTo>
                <a:close/>
                <a:moveTo>
                  <a:pt x="194512" y="79828"/>
                </a:moveTo>
                <a:cubicBezTo>
                  <a:pt x="192864" y="78180"/>
                  <a:pt x="192864" y="75535"/>
                  <a:pt x="194512" y="73887"/>
                </a:cubicBezTo>
                <a:lnTo>
                  <a:pt x="202550" y="65829"/>
                </a:lnTo>
                <a:cubicBezTo>
                  <a:pt x="204198" y="64201"/>
                  <a:pt x="206843" y="64201"/>
                  <a:pt x="208492" y="65829"/>
                </a:cubicBezTo>
                <a:lnTo>
                  <a:pt x="216550" y="73887"/>
                </a:lnTo>
                <a:cubicBezTo>
                  <a:pt x="218178" y="75535"/>
                  <a:pt x="218178" y="78180"/>
                  <a:pt x="216550" y="79828"/>
                </a:cubicBezTo>
                <a:lnTo>
                  <a:pt x="208492" y="87887"/>
                </a:lnTo>
                <a:cubicBezTo>
                  <a:pt x="206843" y="89514"/>
                  <a:pt x="204198" y="89514"/>
                  <a:pt x="202550" y="87887"/>
                </a:cubicBezTo>
                <a:close/>
                <a:moveTo>
                  <a:pt x="202550" y="56631"/>
                </a:moveTo>
                <a:lnTo>
                  <a:pt x="194512" y="48573"/>
                </a:lnTo>
                <a:cubicBezTo>
                  <a:pt x="192864" y="46925"/>
                  <a:pt x="192864" y="44279"/>
                  <a:pt x="194512" y="42631"/>
                </a:cubicBezTo>
                <a:lnTo>
                  <a:pt x="202550" y="34573"/>
                </a:lnTo>
                <a:cubicBezTo>
                  <a:pt x="204198" y="32945"/>
                  <a:pt x="206843" y="32945"/>
                  <a:pt x="208492" y="34573"/>
                </a:cubicBezTo>
                <a:lnTo>
                  <a:pt x="216550" y="42631"/>
                </a:lnTo>
                <a:cubicBezTo>
                  <a:pt x="218178" y="44279"/>
                  <a:pt x="218178" y="46925"/>
                  <a:pt x="216550" y="48573"/>
                </a:cubicBezTo>
                <a:lnTo>
                  <a:pt x="208492" y="56631"/>
                </a:lnTo>
                <a:cubicBezTo>
                  <a:pt x="206843" y="58259"/>
                  <a:pt x="204198" y="58259"/>
                  <a:pt x="202550" y="56631"/>
                </a:cubicBezTo>
                <a:close/>
                <a:moveTo>
                  <a:pt x="193067" y="19169"/>
                </a:moveTo>
                <a:lnTo>
                  <a:pt x="201125" y="27227"/>
                </a:lnTo>
                <a:cubicBezTo>
                  <a:pt x="202774" y="28855"/>
                  <a:pt x="202774" y="31521"/>
                  <a:pt x="201125" y="33149"/>
                </a:cubicBezTo>
                <a:lnTo>
                  <a:pt x="193067" y="41207"/>
                </a:lnTo>
                <a:cubicBezTo>
                  <a:pt x="191440" y="42855"/>
                  <a:pt x="188774" y="42855"/>
                  <a:pt x="187146" y="41207"/>
                </a:cubicBezTo>
                <a:lnTo>
                  <a:pt x="179088" y="33149"/>
                </a:lnTo>
                <a:cubicBezTo>
                  <a:pt x="177440" y="31521"/>
                  <a:pt x="177440" y="28855"/>
                  <a:pt x="179088" y="27227"/>
                </a:cubicBezTo>
                <a:lnTo>
                  <a:pt x="187146" y="19169"/>
                </a:lnTo>
                <a:cubicBezTo>
                  <a:pt x="188774" y="17541"/>
                  <a:pt x="191440" y="17541"/>
                  <a:pt x="193067" y="19169"/>
                </a:cubicBezTo>
                <a:close/>
                <a:moveTo>
                  <a:pt x="163236" y="11376"/>
                </a:moveTo>
                <a:lnTo>
                  <a:pt x="171294" y="3318"/>
                </a:lnTo>
                <a:cubicBezTo>
                  <a:pt x="172943" y="1690"/>
                  <a:pt x="175588" y="1690"/>
                  <a:pt x="177236" y="3318"/>
                </a:cubicBezTo>
                <a:lnTo>
                  <a:pt x="185294" y="11376"/>
                </a:lnTo>
                <a:cubicBezTo>
                  <a:pt x="186922" y="13024"/>
                  <a:pt x="186922" y="15669"/>
                  <a:pt x="185294" y="17318"/>
                </a:cubicBezTo>
                <a:lnTo>
                  <a:pt x="177236" y="25376"/>
                </a:lnTo>
                <a:cubicBezTo>
                  <a:pt x="175588" y="27003"/>
                  <a:pt x="172943" y="27003"/>
                  <a:pt x="171294" y="25376"/>
                </a:cubicBezTo>
                <a:lnTo>
                  <a:pt x="163236" y="17318"/>
                </a:lnTo>
                <a:cubicBezTo>
                  <a:pt x="161609" y="15669"/>
                  <a:pt x="161609" y="13024"/>
                  <a:pt x="163236" y="11376"/>
                </a:cubicBezTo>
                <a:close/>
                <a:moveTo>
                  <a:pt x="161812" y="19169"/>
                </a:moveTo>
                <a:lnTo>
                  <a:pt x="169870" y="27227"/>
                </a:lnTo>
                <a:cubicBezTo>
                  <a:pt x="171518" y="28855"/>
                  <a:pt x="171518" y="31521"/>
                  <a:pt x="169870" y="33149"/>
                </a:cubicBezTo>
                <a:lnTo>
                  <a:pt x="161812" y="41207"/>
                </a:lnTo>
                <a:cubicBezTo>
                  <a:pt x="160184" y="42855"/>
                  <a:pt x="157518" y="42855"/>
                  <a:pt x="155891" y="41207"/>
                </a:cubicBezTo>
                <a:lnTo>
                  <a:pt x="147833" y="33149"/>
                </a:lnTo>
                <a:cubicBezTo>
                  <a:pt x="146184" y="31521"/>
                  <a:pt x="146184" y="28855"/>
                  <a:pt x="147833" y="27227"/>
                </a:cubicBezTo>
                <a:lnTo>
                  <a:pt x="155891" y="19169"/>
                </a:lnTo>
                <a:cubicBezTo>
                  <a:pt x="157518" y="17521"/>
                  <a:pt x="160184" y="17521"/>
                  <a:pt x="161812" y="19169"/>
                </a:cubicBezTo>
                <a:close/>
                <a:moveTo>
                  <a:pt x="132001" y="11376"/>
                </a:moveTo>
                <a:lnTo>
                  <a:pt x="140039" y="3318"/>
                </a:lnTo>
                <a:cubicBezTo>
                  <a:pt x="141687" y="1690"/>
                  <a:pt x="144333" y="1690"/>
                  <a:pt x="145981" y="3318"/>
                </a:cubicBezTo>
                <a:lnTo>
                  <a:pt x="154039" y="11376"/>
                </a:lnTo>
                <a:cubicBezTo>
                  <a:pt x="155667" y="13024"/>
                  <a:pt x="155667" y="15669"/>
                  <a:pt x="154039" y="17318"/>
                </a:cubicBezTo>
                <a:lnTo>
                  <a:pt x="145981" y="25376"/>
                </a:lnTo>
                <a:cubicBezTo>
                  <a:pt x="144333" y="27003"/>
                  <a:pt x="141687" y="27003"/>
                  <a:pt x="140039" y="25376"/>
                </a:cubicBezTo>
                <a:lnTo>
                  <a:pt x="132001" y="17318"/>
                </a:lnTo>
                <a:cubicBezTo>
                  <a:pt x="130353" y="15669"/>
                  <a:pt x="130353" y="13024"/>
                  <a:pt x="132001" y="11376"/>
                </a:cubicBezTo>
                <a:close/>
                <a:moveTo>
                  <a:pt x="130557" y="19169"/>
                </a:moveTo>
                <a:lnTo>
                  <a:pt x="138615" y="27227"/>
                </a:lnTo>
                <a:cubicBezTo>
                  <a:pt x="140263" y="28855"/>
                  <a:pt x="140263" y="31521"/>
                  <a:pt x="138615" y="33149"/>
                </a:cubicBezTo>
                <a:lnTo>
                  <a:pt x="130557" y="41207"/>
                </a:lnTo>
                <a:cubicBezTo>
                  <a:pt x="128929" y="42855"/>
                  <a:pt x="126263" y="42855"/>
                  <a:pt x="124635" y="41207"/>
                </a:cubicBezTo>
                <a:lnTo>
                  <a:pt x="116577" y="33149"/>
                </a:lnTo>
                <a:cubicBezTo>
                  <a:pt x="114929" y="31521"/>
                  <a:pt x="114929" y="28855"/>
                  <a:pt x="116577" y="27227"/>
                </a:cubicBezTo>
                <a:lnTo>
                  <a:pt x="124635" y="19169"/>
                </a:lnTo>
                <a:cubicBezTo>
                  <a:pt x="126263" y="17541"/>
                  <a:pt x="128929" y="17541"/>
                  <a:pt x="130557" y="19169"/>
                </a:cubicBezTo>
                <a:close/>
                <a:moveTo>
                  <a:pt x="100746" y="11376"/>
                </a:moveTo>
                <a:lnTo>
                  <a:pt x="108784" y="3338"/>
                </a:lnTo>
                <a:cubicBezTo>
                  <a:pt x="110412" y="1690"/>
                  <a:pt x="113077" y="1690"/>
                  <a:pt x="114725" y="3338"/>
                </a:cubicBezTo>
                <a:lnTo>
                  <a:pt x="122783" y="11376"/>
                </a:lnTo>
                <a:cubicBezTo>
                  <a:pt x="124411" y="13024"/>
                  <a:pt x="124411" y="15669"/>
                  <a:pt x="122783" y="17318"/>
                </a:cubicBezTo>
                <a:lnTo>
                  <a:pt x="114725" y="25376"/>
                </a:lnTo>
                <a:cubicBezTo>
                  <a:pt x="113077" y="27003"/>
                  <a:pt x="110432" y="27003"/>
                  <a:pt x="108784" y="25376"/>
                </a:cubicBezTo>
                <a:lnTo>
                  <a:pt x="100726" y="17318"/>
                </a:lnTo>
                <a:cubicBezTo>
                  <a:pt x="99098" y="15669"/>
                  <a:pt x="99098" y="13024"/>
                  <a:pt x="100746" y="11376"/>
                </a:cubicBezTo>
                <a:close/>
                <a:moveTo>
                  <a:pt x="99322" y="19169"/>
                </a:moveTo>
                <a:lnTo>
                  <a:pt x="107359" y="27227"/>
                </a:lnTo>
                <a:cubicBezTo>
                  <a:pt x="109007" y="28855"/>
                  <a:pt x="109007" y="31521"/>
                  <a:pt x="107359" y="33149"/>
                </a:cubicBezTo>
                <a:lnTo>
                  <a:pt x="99322" y="41207"/>
                </a:lnTo>
                <a:cubicBezTo>
                  <a:pt x="97673" y="42855"/>
                  <a:pt x="95008" y="42855"/>
                  <a:pt x="93380" y="41207"/>
                </a:cubicBezTo>
                <a:lnTo>
                  <a:pt x="85322" y="33149"/>
                </a:lnTo>
                <a:cubicBezTo>
                  <a:pt x="83694" y="31521"/>
                  <a:pt x="83694" y="28855"/>
                  <a:pt x="85322" y="27227"/>
                </a:cubicBezTo>
                <a:lnTo>
                  <a:pt x="93380" y="19169"/>
                </a:lnTo>
                <a:cubicBezTo>
                  <a:pt x="95008" y="17541"/>
                  <a:pt x="97673" y="17541"/>
                  <a:pt x="99322" y="19169"/>
                </a:cubicBezTo>
                <a:close/>
                <a:moveTo>
                  <a:pt x="69491" y="11376"/>
                </a:moveTo>
                <a:lnTo>
                  <a:pt x="77549" y="3318"/>
                </a:lnTo>
                <a:cubicBezTo>
                  <a:pt x="79176" y="1690"/>
                  <a:pt x="81842" y="1690"/>
                  <a:pt x="83470" y="3318"/>
                </a:cubicBezTo>
                <a:lnTo>
                  <a:pt x="91528" y="11376"/>
                </a:lnTo>
                <a:cubicBezTo>
                  <a:pt x="93156" y="13024"/>
                  <a:pt x="93156" y="15669"/>
                  <a:pt x="91528" y="17318"/>
                </a:cubicBezTo>
                <a:lnTo>
                  <a:pt x="83470" y="25376"/>
                </a:lnTo>
                <a:cubicBezTo>
                  <a:pt x="81842" y="27003"/>
                  <a:pt x="79176" y="27003"/>
                  <a:pt x="77549" y="25376"/>
                </a:cubicBezTo>
                <a:lnTo>
                  <a:pt x="69491" y="17318"/>
                </a:lnTo>
                <a:cubicBezTo>
                  <a:pt x="67842" y="15669"/>
                  <a:pt x="67842" y="13024"/>
                  <a:pt x="69491" y="11376"/>
                </a:cubicBezTo>
                <a:close/>
                <a:moveTo>
                  <a:pt x="68066" y="19169"/>
                </a:moveTo>
                <a:lnTo>
                  <a:pt x="76104" y="27227"/>
                </a:lnTo>
                <a:cubicBezTo>
                  <a:pt x="77752" y="28855"/>
                  <a:pt x="77752" y="31521"/>
                  <a:pt x="76104" y="33149"/>
                </a:cubicBezTo>
                <a:lnTo>
                  <a:pt x="68066" y="41207"/>
                </a:lnTo>
                <a:cubicBezTo>
                  <a:pt x="66418" y="42855"/>
                  <a:pt x="63752" y="42855"/>
                  <a:pt x="62124" y="41207"/>
                </a:cubicBezTo>
                <a:lnTo>
                  <a:pt x="54066" y="33149"/>
                </a:lnTo>
                <a:cubicBezTo>
                  <a:pt x="52438" y="31521"/>
                  <a:pt x="52438" y="28855"/>
                  <a:pt x="54066" y="27227"/>
                </a:cubicBezTo>
                <a:lnTo>
                  <a:pt x="62124" y="19169"/>
                </a:lnTo>
                <a:cubicBezTo>
                  <a:pt x="63752" y="17541"/>
                  <a:pt x="66418" y="17541"/>
                  <a:pt x="68066" y="19169"/>
                </a:cubicBezTo>
                <a:close/>
                <a:moveTo>
                  <a:pt x="38235" y="11376"/>
                </a:moveTo>
                <a:lnTo>
                  <a:pt x="46293" y="3318"/>
                </a:lnTo>
                <a:cubicBezTo>
                  <a:pt x="47921" y="1690"/>
                  <a:pt x="50587" y="1690"/>
                  <a:pt x="52215" y="3318"/>
                </a:cubicBezTo>
                <a:lnTo>
                  <a:pt x="60273" y="11376"/>
                </a:lnTo>
                <a:cubicBezTo>
                  <a:pt x="61901" y="13024"/>
                  <a:pt x="61901" y="15669"/>
                  <a:pt x="60273" y="17318"/>
                </a:cubicBezTo>
                <a:lnTo>
                  <a:pt x="52215" y="25376"/>
                </a:lnTo>
                <a:cubicBezTo>
                  <a:pt x="50587" y="27003"/>
                  <a:pt x="47921" y="27003"/>
                  <a:pt x="46293" y="25376"/>
                </a:cubicBezTo>
                <a:lnTo>
                  <a:pt x="38235" y="17318"/>
                </a:lnTo>
                <a:cubicBezTo>
                  <a:pt x="36587" y="15669"/>
                  <a:pt x="36587" y="13024"/>
                  <a:pt x="38235" y="11376"/>
                </a:cubicBezTo>
                <a:close/>
                <a:moveTo>
                  <a:pt x="36811" y="19169"/>
                </a:moveTo>
                <a:lnTo>
                  <a:pt x="44848" y="27227"/>
                </a:lnTo>
                <a:cubicBezTo>
                  <a:pt x="46497" y="28855"/>
                  <a:pt x="46497" y="31521"/>
                  <a:pt x="44848" y="33149"/>
                </a:cubicBezTo>
                <a:lnTo>
                  <a:pt x="36811" y="41207"/>
                </a:lnTo>
                <a:cubicBezTo>
                  <a:pt x="35163" y="42855"/>
                  <a:pt x="32497" y="42855"/>
                  <a:pt x="30869" y="41207"/>
                </a:cubicBezTo>
                <a:lnTo>
                  <a:pt x="22811" y="33149"/>
                </a:lnTo>
                <a:cubicBezTo>
                  <a:pt x="21163" y="31521"/>
                  <a:pt x="21163" y="28855"/>
                  <a:pt x="22811" y="27227"/>
                </a:cubicBezTo>
                <a:lnTo>
                  <a:pt x="30869" y="19169"/>
                </a:lnTo>
                <a:cubicBezTo>
                  <a:pt x="32497" y="17521"/>
                  <a:pt x="35163" y="17521"/>
                  <a:pt x="36811" y="19169"/>
                </a:cubicBezTo>
                <a:close/>
                <a:moveTo>
                  <a:pt x="6980" y="11376"/>
                </a:moveTo>
                <a:lnTo>
                  <a:pt x="15038" y="3338"/>
                </a:lnTo>
                <a:cubicBezTo>
                  <a:pt x="16666" y="1690"/>
                  <a:pt x="19331" y="1690"/>
                  <a:pt x="20959" y="3338"/>
                </a:cubicBezTo>
                <a:lnTo>
                  <a:pt x="29017" y="11376"/>
                </a:lnTo>
                <a:cubicBezTo>
                  <a:pt x="30645" y="13024"/>
                  <a:pt x="30645" y="15669"/>
                  <a:pt x="29017" y="17318"/>
                </a:cubicBezTo>
                <a:lnTo>
                  <a:pt x="20959" y="25376"/>
                </a:lnTo>
                <a:cubicBezTo>
                  <a:pt x="19331" y="27003"/>
                  <a:pt x="16666" y="27003"/>
                  <a:pt x="15038" y="25376"/>
                </a:cubicBezTo>
                <a:lnTo>
                  <a:pt x="6980" y="17318"/>
                </a:lnTo>
                <a:cubicBezTo>
                  <a:pt x="5332" y="15669"/>
                  <a:pt x="5332" y="13024"/>
                  <a:pt x="6980" y="11376"/>
                </a:cubicBezTo>
                <a:close/>
                <a:moveTo>
                  <a:pt x="6980" y="42631"/>
                </a:moveTo>
                <a:lnTo>
                  <a:pt x="15038" y="34573"/>
                </a:lnTo>
                <a:cubicBezTo>
                  <a:pt x="16666" y="32945"/>
                  <a:pt x="19331" y="32945"/>
                  <a:pt x="20959" y="34573"/>
                </a:cubicBezTo>
                <a:lnTo>
                  <a:pt x="29017" y="42631"/>
                </a:lnTo>
                <a:cubicBezTo>
                  <a:pt x="30645" y="44279"/>
                  <a:pt x="30645" y="46925"/>
                  <a:pt x="29017" y="48573"/>
                </a:cubicBezTo>
                <a:lnTo>
                  <a:pt x="20959" y="56631"/>
                </a:lnTo>
                <a:cubicBezTo>
                  <a:pt x="19331" y="58259"/>
                  <a:pt x="16666" y="58259"/>
                  <a:pt x="15038" y="56631"/>
                </a:cubicBezTo>
                <a:lnTo>
                  <a:pt x="6980" y="48573"/>
                </a:lnTo>
                <a:cubicBezTo>
                  <a:pt x="5332" y="46925"/>
                  <a:pt x="5332" y="44279"/>
                  <a:pt x="6980" y="42631"/>
                </a:cubicBezTo>
                <a:close/>
                <a:moveTo>
                  <a:pt x="6980" y="73887"/>
                </a:moveTo>
                <a:lnTo>
                  <a:pt x="15038" y="65829"/>
                </a:lnTo>
                <a:cubicBezTo>
                  <a:pt x="16666" y="64201"/>
                  <a:pt x="19331" y="64201"/>
                  <a:pt x="20959" y="65829"/>
                </a:cubicBezTo>
                <a:lnTo>
                  <a:pt x="29017" y="73887"/>
                </a:lnTo>
                <a:cubicBezTo>
                  <a:pt x="30666" y="75535"/>
                  <a:pt x="30666" y="78180"/>
                  <a:pt x="29017" y="79828"/>
                </a:cubicBezTo>
                <a:lnTo>
                  <a:pt x="20959" y="87887"/>
                </a:lnTo>
                <a:cubicBezTo>
                  <a:pt x="19331" y="89514"/>
                  <a:pt x="16666" y="89514"/>
                  <a:pt x="15038" y="87887"/>
                </a:cubicBezTo>
                <a:lnTo>
                  <a:pt x="6980" y="79828"/>
                </a:lnTo>
                <a:cubicBezTo>
                  <a:pt x="5332" y="78180"/>
                  <a:pt x="5332" y="75535"/>
                  <a:pt x="6980" y="73887"/>
                </a:cubicBezTo>
                <a:close/>
                <a:moveTo>
                  <a:pt x="15038" y="119122"/>
                </a:moveTo>
                <a:lnTo>
                  <a:pt x="6980" y="111084"/>
                </a:lnTo>
                <a:cubicBezTo>
                  <a:pt x="5332" y="109436"/>
                  <a:pt x="5332" y="106770"/>
                  <a:pt x="6980" y="105142"/>
                </a:cubicBezTo>
                <a:lnTo>
                  <a:pt x="15038" y="97084"/>
                </a:lnTo>
                <a:cubicBezTo>
                  <a:pt x="16666" y="95456"/>
                  <a:pt x="19331" y="95456"/>
                  <a:pt x="20959" y="97084"/>
                </a:cubicBezTo>
                <a:lnTo>
                  <a:pt x="29017" y="105142"/>
                </a:lnTo>
                <a:cubicBezTo>
                  <a:pt x="30645" y="106770"/>
                  <a:pt x="30645" y="109436"/>
                  <a:pt x="29017" y="111064"/>
                </a:cubicBezTo>
                <a:lnTo>
                  <a:pt x="20959" y="119122"/>
                </a:lnTo>
                <a:cubicBezTo>
                  <a:pt x="19331" y="120770"/>
                  <a:pt x="16666" y="120770"/>
                  <a:pt x="15038" y="119122"/>
                </a:cubicBezTo>
                <a:close/>
                <a:moveTo>
                  <a:pt x="44869" y="126915"/>
                </a:moveTo>
                <a:lnTo>
                  <a:pt x="36811" y="134994"/>
                </a:lnTo>
                <a:cubicBezTo>
                  <a:pt x="35163" y="136621"/>
                  <a:pt x="32497" y="136621"/>
                  <a:pt x="30869" y="134994"/>
                </a:cubicBezTo>
                <a:lnTo>
                  <a:pt x="22811" y="126915"/>
                </a:lnTo>
                <a:cubicBezTo>
                  <a:pt x="21183" y="125287"/>
                  <a:pt x="21183" y="122622"/>
                  <a:pt x="22811" y="120994"/>
                </a:cubicBezTo>
                <a:lnTo>
                  <a:pt x="30869" y="112936"/>
                </a:lnTo>
                <a:cubicBezTo>
                  <a:pt x="32497" y="111308"/>
                  <a:pt x="35163" y="111308"/>
                  <a:pt x="36790" y="112936"/>
                </a:cubicBezTo>
                <a:lnTo>
                  <a:pt x="44869" y="120994"/>
                </a:lnTo>
                <a:cubicBezTo>
                  <a:pt x="46497" y="122622"/>
                  <a:pt x="46497" y="125287"/>
                  <a:pt x="44869" y="126915"/>
                </a:cubicBezTo>
                <a:close/>
                <a:moveTo>
                  <a:pt x="46293" y="119122"/>
                </a:moveTo>
                <a:lnTo>
                  <a:pt x="38235" y="111084"/>
                </a:lnTo>
                <a:cubicBezTo>
                  <a:pt x="36587" y="109436"/>
                  <a:pt x="36587" y="106770"/>
                  <a:pt x="38235" y="105142"/>
                </a:cubicBezTo>
                <a:lnTo>
                  <a:pt x="46293" y="97084"/>
                </a:lnTo>
                <a:cubicBezTo>
                  <a:pt x="47921" y="95436"/>
                  <a:pt x="50587" y="95436"/>
                  <a:pt x="52215" y="97084"/>
                </a:cubicBezTo>
                <a:lnTo>
                  <a:pt x="60273" y="105142"/>
                </a:lnTo>
                <a:cubicBezTo>
                  <a:pt x="61901" y="106770"/>
                  <a:pt x="61901" y="109436"/>
                  <a:pt x="60273" y="111064"/>
                </a:cubicBezTo>
                <a:lnTo>
                  <a:pt x="52215" y="119122"/>
                </a:lnTo>
                <a:cubicBezTo>
                  <a:pt x="50587" y="120770"/>
                  <a:pt x="47921" y="120770"/>
                  <a:pt x="46293" y="119122"/>
                </a:cubicBezTo>
                <a:close/>
                <a:moveTo>
                  <a:pt x="76104" y="126915"/>
                </a:moveTo>
                <a:lnTo>
                  <a:pt x="68066" y="134994"/>
                </a:lnTo>
                <a:cubicBezTo>
                  <a:pt x="66418" y="136621"/>
                  <a:pt x="63752" y="136621"/>
                  <a:pt x="62124" y="134994"/>
                </a:cubicBezTo>
                <a:lnTo>
                  <a:pt x="54066" y="126915"/>
                </a:lnTo>
                <a:cubicBezTo>
                  <a:pt x="52438" y="125287"/>
                  <a:pt x="52438" y="122622"/>
                  <a:pt x="54066" y="120994"/>
                </a:cubicBezTo>
                <a:lnTo>
                  <a:pt x="62124" y="112936"/>
                </a:lnTo>
                <a:cubicBezTo>
                  <a:pt x="63752" y="111287"/>
                  <a:pt x="66418" y="111287"/>
                  <a:pt x="68066" y="112936"/>
                </a:cubicBezTo>
                <a:lnTo>
                  <a:pt x="76104" y="120994"/>
                </a:lnTo>
                <a:cubicBezTo>
                  <a:pt x="77752" y="122622"/>
                  <a:pt x="77752" y="125287"/>
                  <a:pt x="76104" y="126915"/>
                </a:cubicBezTo>
                <a:close/>
                <a:moveTo>
                  <a:pt x="77549" y="119122"/>
                </a:moveTo>
                <a:lnTo>
                  <a:pt x="69491" y="111084"/>
                </a:lnTo>
                <a:cubicBezTo>
                  <a:pt x="67842" y="109436"/>
                  <a:pt x="67842" y="106770"/>
                  <a:pt x="69491" y="105142"/>
                </a:cubicBezTo>
                <a:lnTo>
                  <a:pt x="77549" y="97084"/>
                </a:lnTo>
                <a:cubicBezTo>
                  <a:pt x="79176" y="95456"/>
                  <a:pt x="81842" y="95456"/>
                  <a:pt x="83470" y="97084"/>
                </a:cubicBezTo>
                <a:lnTo>
                  <a:pt x="91528" y="105142"/>
                </a:lnTo>
                <a:cubicBezTo>
                  <a:pt x="93156" y="106770"/>
                  <a:pt x="93156" y="109436"/>
                  <a:pt x="91528" y="111064"/>
                </a:cubicBezTo>
                <a:lnTo>
                  <a:pt x="83470" y="119122"/>
                </a:lnTo>
                <a:cubicBezTo>
                  <a:pt x="81842" y="120770"/>
                  <a:pt x="79176" y="120770"/>
                  <a:pt x="77549" y="119122"/>
                </a:cubicBezTo>
                <a:close/>
                <a:moveTo>
                  <a:pt x="107359" y="126915"/>
                </a:moveTo>
                <a:lnTo>
                  <a:pt x="99322" y="134994"/>
                </a:lnTo>
                <a:cubicBezTo>
                  <a:pt x="97673" y="136621"/>
                  <a:pt x="95008" y="136621"/>
                  <a:pt x="93380" y="134994"/>
                </a:cubicBezTo>
                <a:lnTo>
                  <a:pt x="85322" y="126936"/>
                </a:lnTo>
                <a:cubicBezTo>
                  <a:pt x="83694" y="125287"/>
                  <a:pt x="83694" y="122642"/>
                  <a:pt x="85322" y="120994"/>
                </a:cubicBezTo>
                <a:lnTo>
                  <a:pt x="93380" y="112936"/>
                </a:lnTo>
                <a:cubicBezTo>
                  <a:pt x="95008" y="111308"/>
                  <a:pt x="97673" y="111308"/>
                  <a:pt x="99322" y="112936"/>
                </a:cubicBezTo>
                <a:lnTo>
                  <a:pt x="107359" y="120994"/>
                </a:lnTo>
                <a:cubicBezTo>
                  <a:pt x="109007" y="122622"/>
                  <a:pt x="109007" y="125287"/>
                  <a:pt x="107359" y="126915"/>
                </a:cubicBezTo>
                <a:close/>
                <a:moveTo>
                  <a:pt x="108784" y="119122"/>
                </a:moveTo>
                <a:lnTo>
                  <a:pt x="100746" y="111084"/>
                </a:lnTo>
                <a:cubicBezTo>
                  <a:pt x="99098" y="109436"/>
                  <a:pt x="99098" y="106770"/>
                  <a:pt x="100746" y="105142"/>
                </a:cubicBezTo>
                <a:lnTo>
                  <a:pt x="108784" y="97084"/>
                </a:lnTo>
                <a:cubicBezTo>
                  <a:pt x="110412" y="95456"/>
                  <a:pt x="113077" y="95456"/>
                  <a:pt x="114725" y="97084"/>
                </a:cubicBezTo>
                <a:lnTo>
                  <a:pt x="122783" y="105142"/>
                </a:lnTo>
                <a:cubicBezTo>
                  <a:pt x="124411" y="106790"/>
                  <a:pt x="124411" y="109436"/>
                  <a:pt x="122783" y="111084"/>
                </a:cubicBezTo>
                <a:lnTo>
                  <a:pt x="114725" y="119122"/>
                </a:lnTo>
                <a:cubicBezTo>
                  <a:pt x="113077" y="120770"/>
                  <a:pt x="110432" y="120770"/>
                  <a:pt x="108784" y="119122"/>
                </a:cubicBezTo>
                <a:close/>
                <a:moveTo>
                  <a:pt x="138615" y="126915"/>
                </a:moveTo>
                <a:lnTo>
                  <a:pt x="130557" y="134994"/>
                </a:lnTo>
                <a:cubicBezTo>
                  <a:pt x="128929" y="136621"/>
                  <a:pt x="126263" y="136621"/>
                  <a:pt x="124635" y="134994"/>
                </a:cubicBezTo>
                <a:lnTo>
                  <a:pt x="116577" y="126936"/>
                </a:lnTo>
                <a:cubicBezTo>
                  <a:pt x="114949" y="125287"/>
                  <a:pt x="114949" y="122642"/>
                  <a:pt x="116577" y="120994"/>
                </a:cubicBezTo>
                <a:lnTo>
                  <a:pt x="124635" y="112936"/>
                </a:lnTo>
                <a:cubicBezTo>
                  <a:pt x="126263" y="111308"/>
                  <a:pt x="128929" y="111308"/>
                  <a:pt x="130557" y="112936"/>
                </a:cubicBezTo>
                <a:lnTo>
                  <a:pt x="138615" y="120994"/>
                </a:lnTo>
                <a:cubicBezTo>
                  <a:pt x="140243" y="122622"/>
                  <a:pt x="140243" y="125287"/>
                  <a:pt x="138615" y="126915"/>
                </a:cubicBezTo>
                <a:close/>
                <a:moveTo>
                  <a:pt x="140039" y="119122"/>
                </a:moveTo>
                <a:lnTo>
                  <a:pt x="132001" y="111084"/>
                </a:lnTo>
                <a:cubicBezTo>
                  <a:pt x="130353" y="109436"/>
                  <a:pt x="130353" y="106770"/>
                  <a:pt x="132001" y="105142"/>
                </a:cubicBezTo>
                <a:lnTo>
                  <a:pt x="140039" y="97084"/>
                </a:lnTo>
                <a:cubicBezTo>
                  <a:pt x="141687" y="95456"/>
                  <a:pt x="144333" y="95456"/>
                  <a:pt x="145981" y="97084"/>
                </a:cubicBezTo>
                <a:lnTo>
                  <a:pt x="154039" y="105142"/>
                </a:lnTo>
                <a:cubicBezTo>
                  <a:pt x="155667" y="106770"/>
                  <a:pt x="155667" y="109436"/>
                  <a:pt x="154039" y="111064"/>
                </a:cubicBezTo>
                <a:lnTo>
                  <a:pt x="145981" y="119122"/>
                </a:lnTo>
                <a:cubicBezTo>
                  <a:pt x="144333" y="120770"/>
                  <a:pt x="141687" y="120770"/>
                  <a:pt x="140039" y="119122"/>
                </a:cubicBezTo>
                <a:close/>
                <a:moveTo>
                  <a:pt x="169870" y="126915"/>
                </a:moveTo>
                <a:lnTo>
                  <a:pt x="161812" y="134994"/>
                </a:lnTo>
                <a:cubicBezTo>
                  <a:pt x="160184" y="136621"/>
                  <a:pt x="157518" y="136621"/>
                  <a:pt x="155891" y="134994"/>
                </a:cubicBezTo>
                <a:lnTo>
                  <a:pt x="147833" y="126936"/>
                </a:lnTo>
                <a:cubicBezTo>
                  <a:pt x="146205" y="125287"/>
                  <a:pt x="146205" y="122642"/>
                  <a:pt x="147833" y="120994"/>
                </a:cubicBezTo>
                <a:lnTo>
                  <a:pt x="155891" y="112936"/>
                </a:lnTo>
                <a:cubicBezTo>
                  <a:pt x="157518" y="111308"/>
                  <a:pt x="160184" y="111308"/>
                  <a:pt x="161812" y="112936"/>
                </a:cubicBezTo>
                <a:lnTo>
                  <a:pt x="169870" y="120994"/>
                </a:lnTo>
                <a:cubicBezTo>
                  <a:pt x="171498" y="122622"/>
                  <a:pt x="171498" y="125287"/>
                  <a:pt x="169870" y="126915"/>
                </a:cubicBezTo>
                <a:close/>
                <a:moveTo>
                  <a:pt x="171294" y="119122"/>
                </a:moveTo>
                <a:lnTo>
                  <a:pt x="163236" y="111084"/>
                </a:lnTo>
                <a:cubicBezTo>
                  <a:pt x="161609" y="109436"/>
                  <a:pt x="161609" y="106770"/>
                  <a:pt x="163236" y="105142"/>
                </a:cubicBezTo>
                <a:lnTo>
                  <a:pt x="171294" y="97084"/>
                </a:lnTo>
                <a:cubicBezTo>
                  <a:pt x="172943" y="95456"/>
                  <a:pt x="175588" y="95456"/>
                  <a:pt x="177236" y="97084"/>
                </a:cubicBezTo>
                <a:lnTo>
                  <a:pt x="185294" y="105142"/>
                </a:lnTo>
                <a:cubicBezTo>
                  <a:pt x="186922" y="106770"/>
                  <a:pt x="186922" y="109436"/>
                  <a:pt x="185294" y="111064"/>
                </a:cubicBezTo>
                <a:lnTo>
                  <a:pt x="177236" y="119122"/>
                </a:lnTo>
                <a:cubicBezTo>
                  <a:pt x="175588" y="120770"/>
                  <a:pt x="172943" y="120770"/>
                  <a:pt x="171294" y="119122"/>
                </a:cubicBezTo>
                <a:close/>
                <a:moveTo>
                  <a:pt x="201125" y="126915"/>
                </a:moveTo>
                <a:lnTo>
                  <a:pt x="193067" y="134994"/>
                </a:lnTo>
                <a:cubicBezTo>
                  <a:pt x="191440" y="136621"/>
                  <a:pt x="188774" y="136621"/>
                  <a:pt x="187146" y="134994"/>
                </a:cubicBezTo>
                <a:lnTo>
                  <a:pt x="179088" y="126936"/>
                </a:lnTo>
                <a:cubicBezTo>
                  <a:pt x="177440" y="125287"/>
                  <a:pt x="177440" y="122642"/>
                  <a:pt x="179088" y="120994"/>
                </a:cubicBezTo>
                <a:lnTo>
                  <a:pt x="187146" y="112936"/>
                </a:lnTo>
                <a:cubicBezTo>
                  <a:pt x="188774" y="111308"/>
                  <a:pt x="191440" y="111308"/>
                  <a:pt x="193067" y="112936"/>
                </a:cubicBezTo>
                <a:lnTo>
                  <a:pt x="201125" y="120994"/>
                </a:lnTo>
                <a:cubicBezTo>
                  <a:pt x="202753" y="122622"/>
                  <a:pt x="202753" y="125287"/>
                  <a:pt x="201125" y="126915"/>
                </a:cubicBezTo>
                <a:close/>
                <a:moveTo>
                  <a:pt x="202550" y="119122"/>
                </a:moveTo>
                <a:lnTo>
                  <a:pt x="194512" y="111084"/>
                </a:lnTo>
                <a:cubicBezTo>
                  <a:pt x="192864" y="109436"/>
                  <a:pt x="192864" y="106770"/>
                  <a:pt x="194512" y="105142"/>
                </a:cubicBezTo>
                <a:lnTo>
                  <a:pt x="202550" y="97084"/>
                </a:lnTo>
                <a:cubicBezTo>
                  <a:pt x="204198" y="95436"/>
                  <a:pt x="206843" y="95436"/>
                  <a:pt x="208492" y="97084"/>
                </a:cubicBezTo>
                <a:lnTo>
                  <a:pt x="216550" y="105142"/>
                </a:lnTo>
                <a:cubicBezTo>
                  <a:pt x="218178" y="106770"/>
                  <a:pt x="218178" y="109436"/>
                  <a:pt x="216550" y="111064"/>
                </a:cubicBezTo>
                <a:lnTo>
                  <a:pt x="208492" y="119122"/>
                </a:lnTo>
                <a:cubicBezTo>
                  <a:pt x="206843" y="120770"/>
                  <a:pt x="204198" y="120770"/>
                  <a:pt x="202550" y="119122"/>
                </a:cubicBezTo>
                <a:close/>
                <a:moveTo>
                  <a:pt x="232381" y="126915"/>
                </a:moveTo>
                <a:lnTo>
                  <a:pt x="224323" y="134994"/>
                </a:lnTo>
                <a:cubicBezTo>
                  <a:pt x="222695" y="136621"/>
                  <a:pt x="220029" y="136621"/>
                  <a:pt x="218401" y="134994"/>
                </a:cubicBezTo>
                <a:lnTo>
                  <a:pt x="210343" y="126936"/>
                </a:lnTo>
                <a:cubicBezTo>
                  <a:pt x="208695" y="125287"/>
                  <a:pt x="208695" y="122642"/>
                  <a:pt x="210343" y="120994"/>
                </a:cubicBezTo>
                <a:lnTo>
                  <a:pt x="218401" y="112936"/>
                </a:lnTo>
                <a:cubicBezTo>
                  <a:pt x="220029" y="111308"/>
                  <a:pt x="222695" y="111308"/>
                  <a:pt x="224323" y="112936"/>
                </a:cubicBezTo>
                <a:lnTo>
                  <a:pt x="232381" y="120994"/>
                </a:lnTo>
                <a:cubicBezTo>
                  <a:pt x="234009" y="122622"/>
                  <a:pt x="234009" y="125287"/>
                  <a:pt x="232381" y="126915"/>
                </a:cubicBezTo>
                <a:close/>
                <a:moveTo>
                  <a:pt x="232381" y="95660"/>
                </a:moveTo>
                <a:lnTo>
                  <a:pt x="224323" y="103718"/>
                </a:lnTo>
                <a:cubicBezTo>
                  <a:pt x="222695" y="105346"/>
                  <a:pt x="220029" y="105346"/>
                  <a:pt x="218401" y="103718"/>
                </a:cubicBezTo>
                <a:lnTo>
                  <a:pt x="210343" y="95660"/>
                </a:lnTo>
                <a:cubicBezTo>
                  <a:pt x="208695" y="94032"/>
                  <a:pt x="208695" y="91366"/>
                  <a:pt x="210343" y="89738"/>
                </a:cubicBezTo>
                <a:lnTo>
                  <a:pt x="218401" y="81680"/>
                </a:lnTo>
                <a:cubicBezTo>
                  <a:pt x="220029" y="80032"/>
                  <a:pt x="222695" y="80032"/>
                  <a:pt x="224323" y="81680"/>
                </a:cubicBezTo>
                <a:lnTo>
                  <a:pt x="232381" y="89738"/>
                </a:lnTo>
                <a:cubicBezTo>
                  <a:pt x="234009" y="91366"/>
                  <a:pt x="234009" y="94032"/>
                  <a:pt x="232381" y="95660"/>
                </a:cubicBezTo>
                <a:close/>
                <a:moveTo>
                  <a:pt x="232381" y="64404"/>
                </a:moveTo>
                <a:lnTo>
                  <a:pt x="224323" y="72462"/>
                </a:lnTo>
                <a:cubicBezTo>
                  <a:pt x="222695" y="74111"/>
                  <a:pt x="220029" y="74111"/>
                  <a:pt x="218401" y="72462"/>
                </a:cubicBezTo>
                <a:lnTo>
                  <a:pt x="210343" y="64404"/>
                </a:lnTo>
                <a:cubicBezTo>
                  <a:pt x="208695" y="62776"/>
                  <a:pt x="208695" y="60111"/>
                  <a:pt x="210343" y="58483"/>
                </a:cubicBezTo>
                <a:lnTo>
                  <a:pt x="218401" y="50425"/>
                </a:lnTo>
                <a:cubicBezTo>
                  <a:pt x="220029" y="48777"/>
                  <a:pt x="222695" y="48777"/>
                  <a:pt x="224323" y="50425"/>
                </a:cubicBezTo>
                <a:lnTo>
                  <a:pt x="232381" y="58483"/>
                </a:lnTo>
                <a:cubicBezTo>
                  <a:pt x="234009" y="60111"/>
                  <a:pt x="234009" y="62776"/>
                  <a:pt x="232381" y="64404"/>
                </a:cubicBezTo>
                <a:close/>
                <a:moveTo>
                  <a:pt x="232381" y="33149"/>
                </a:moveTo>
                <a:lnTo>
                  <a:pt x="224323" y="41207"/>
                </a:lnTo>
                <a:cubicBezTo>
                  <a:pt x="222695" y="42855"/>
                  <a:pt x="220029" y="42855"/>
                  <a:pt x="218401" y="41207"/>
                </a:cubicBezTo>
                <a:lnTo>
                  <a:pt x="210343" y="33149"/>
                </a:lnTo>
                <a:cubicBezTo>
                  <a:pt x="208695" y="31521"/>
                  <a:pt x="208695" y="28855"/>
                  <a:pt x="210343" y="27227"/>
                </a:cubicBezTo>
                <a:lnTo>
                  <a:pt x="218401" y="19169"/>
                </a:lnTo>
                <a:cubicBezTo>
                  <a:pt x="220029" y="17541"/>
                  <a:pt x="222695" y="17541"/>
                  <a:pt x="224323" y="19169"/>
                </a:cubicBezTo>
                <a:lnTo>
                  <a:pt x="232381" y="27227"/>
                </a:lnTo>
                <a:cubicBezTo>
                  <a:pt x="234029" y="28855"/>
                  <a:pt x="234029" y="31521"/>
                  <a:pt x="232381" y="33149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miter lim="20348"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5" name="Google Shape;86;p8"/>
          <p:cNvSpPr/>
          <p:nvPr/>
        </p:nvSpPr>
        <p:spPr>
          <a:xfrm>
            <a:off x="233363" y="34925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10664" h="10663" extrusionOk="0">
                <a:moveTo>
                  <a:pt x="692" y="4070"/>
                </a:moveTo>
                <a:lnTo>
                  <a:pt x="4091" y="692"/>
                </a:lnTo>
                <a:cubicBezTo>
                  <a:pt x="4782" y="0"/>
                  <a:pt x="5881" y="0"/>
                  <a:pt x="6573" y="692"/>
                </a:cubicBezTo>
                <a:lnTo>
                  <a:pt x="9971" y="4070"/>
                </a:lnTo>
                <a:cubicBezTo>
                  <a:pt x="10663" y="4762"/>
                  <a:pt x="10663" y="5881"/>
                  <a:pt x="9971" y="6573"/>
                </a:cubicBezTo>
                <a:lnTo>
                  <a:pt x="6573" y="9971"/>
                </a:lnTo>
                <a:cubicBezTo>
                  <a:pt x="5881" y="10663"/>
                  <a:pt x="4782" y="10663"/>
                  <a:pt x="4091" y="9971"/>
                </a:cubicBezTo>
                <a:lnTo>
                  <a:pt x="692" y="6573"/>
                </a:lnTo>
                <a:cubicBezTo>
                  <a:pt x="0" y="5881"/>
                  <a:pt x="0" y="4762"/>
                  <a:pt x="692" y="407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88;p8"/>
          <p:cNvGrpSpPr>
            <a:grpSpLocks/>
          </p:cNvGrpSpPr>
          <p:nvPr/>
        </p:nvGrpSpPr>
        <p:grpSpPr bwMode="auto">
          <a:xfrm>
            <a:off x="8004175" y="169863"/>
            <a:ext cx="2500313" cy="2401887"/>
            <a:chOff x="8003970" y="170360"/>
            <a:chExt cx="2501251" cy="2401390"/>
          </a:xfrm>
        </p:grpSpPr>
        <p:grpSp>
          <p:nvGrpSpPr>
            <p:cNvPr id="7" name="Google Shape;89;p8"/>
            <p:cNvGrpSpPr>
              <a:grpSpLocks/>
            </p:cNvGrpSpPr>
            <p:nvPr/>
          </p:nvGrpSpPr>
          <p:grpSpPr bwMode="auto">
            <a:xfrm flipH="1">
              <a:off x="8175482" y="476684"/>
              <a:ext cx="2329738" cy="2095067"/>
              <a:chOff x="11125655" y="2008889"/>
              <a:chExt cx="1038069" cy="933547"/>
            </a:xfrm>
          </p:grpSpPr>
          <p:sp>
            <p:nvSpPr>
              <p:cNvPr id="9" name="Google Shape;90;p8"/>
              <p:cNvSpPr>
                <a:spLocks noChangeArrowheads="1"/>
              </p:cNvSpPr>
              <p:nvPr/>
            </p:nvSpPr>
            <p:spPr bwMode="auto">
              <a:xfrm>
                <a:off x="11125655" y="2008889"/>
                <a:ext cx="933342" cy="933547"/>
              </a:xfrm>
              <a:custGeom>
                <a:avLst/>
                <a:gdLst>
                  <a:gd name="T0" fmla="*/ 0 w 26067"/>
                  <a:gd name="T1" fmla="*/ 0 h 26068"/>
                  <a:gd name="T2" fmla="*/ 26067 w 26067"/>
                  <a:gd name="T3" fmla="*/ 26068 h 26068"/>
                </a:gdLst>
                <a:ahLst/>
                <a:cxnLst/>
                <a:rect l="T0" t="T1" r="T2" b="T3"/>
                <a:pathLst>
                  <a:path w="26067" h="26068" fill="none" extrusionOk="0">
                    <a:moveTo>
                      <a:pt x="26067" y="1"/>
                    </a:moveTo>
                    <a:lnTo>
                      <a:pt x="0" y="26067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miter lim="20348"/>
                <a:headEnd type="none" w="sm" len="sm"/>
                <a:tailEnd type="none" w="sm" len="sm"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ru-RU"/>
              </a:p>
            </p:txBody>
          </p:sp>
          <p:sp>
            <p:nvSpPr>
              <p:cNvPr id="10" name="Google Shape;91;p8"/>
              <p:cNvSpPr>
                <a:spLocks noChangeArrowheads="1"/>
              </p:cNvSpPr>
              <p:nvPr/>
            </p:nvSpPr>
            <p:spPr bwMode="auto">
              <a:xfrm>
                <a:off x="11230382" y="2008889"/>
                <a:ext cx="933342" cy="933547"/>
              </a:xfrm>
              <a:custGeom>
                <a:avLst/>
                <a:gdLst>
                  <a:gd name="T0" fmla="*/ 0 w 26067"/>
                  <a:gd name="T1" fmla="*/ 0 h 26068"/>
                  <a:gd name="T2" fmla="*/ 26067 w 26067"/>
                  <a:gd name="T3" fmla="*/ 26068 h 26068"/>
                </a:gdLst>
                <a:ahLst/>
                <a:cxnLst/>
                <a:rect l="T0" t="T1" r="T2" b="T3"/>
                <a:pathLst>
                  <a:path w="26067" h="26068" fill="none" extrusionOk="0">
                    <a:moveTo>
                      <a:pt x="26067" y="1"/>
                    </a:moveTo>
                    <a:lnTo>
                      <a:pt x="0" y="26067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miter lim="20348"/>
                <a:headEnd type="none" w="sm" len="sm"/>
                <a:tailEnd type="none" w="sm" len="sm"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ru-RU"/>
              </a:p>
            </p:txBody>
          </p:sp>
        </p:grpSp>
        <p:sp>
          <p:nvSpPr>
            <p:cNvPr id="8" name="Google Shape;92;p8"/>
            <p:cNvSpPr/>
            <p:nvPr/>
          </p:nvSpPr>
          <p:spPr>
            <a:xfrm>
              <a:off x="8003970" y="170360"/>
              <a:ext cx="774991" cy="774540"/>
            </a:xfrm>
            <a:custGeom>
              <a:avLst/>
              <a:gdLst/>
              <a:ahLst/>
              <a:cxnLst/>
              <a:rect l="l" t="t" r="r" b="b"/>
              <a:pathLst>
                <a:path w="21652" h="21631" extrusionOk="0">
                  <a:moveTo>
                    <a:pt x="1405" y="8282"/>
                  </a:moveTo>
                  <a:lnTo>
                    <a:pt x="8283" y="1404"/>
                  </a:lnTo>
                  <a:cubicBezTo>
                    <a:pt x="9687" y="0"/>
                    <a:pt x="11945" y="0"/>
                    <a:pt x="13349" y="1404"/>
                  </a:cubicBezTo>
                  <a:lnTo>
                    <a:pt x="20248" y="8282"/>
                  </a:lnTo>
                  <a:cubicBezTo>
                    <a:pt x="21652" y="9686"/>
                    <a:pt x="21652" y="11945"/>
                    <a:pt x="20248" y="13349"/>
                  </a:cubicBezTo>
                  <a:lnTo>
                    <a:pt x="13349" y="20227"/>
                  </a:lnTo>
                  <a:cubicBezTo>
                    <a:pt x="11945" y="21631"/>
                    <a:pt x="9687" y="21631"/>
                    <a:pt x="8283" y="20227"/>
                  </a:cubicBezTo>
                  <a:lnTo>
                    <a:pt x="1405" y="13349"/>
                  </a:lnTo>
                  <a:cubicBezTo>
                    <a:pt x="1" y="11945"/>
                    <a:pt x="1" y="9686"/>
                    <a:pt x="1405" y="8282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  <a:effectLst>
              <a:outerShdw blurRad="100013" dist="19050" dir="7440000" algn="bl" rotWithShape="0">
                <a:schemeClr val="accent1">
                  <a:alpha val="25000"/>
                </a:schemeClr>
              </a:outerShdw>
            </a:effectLst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" name="Google Shape;93;p8"/>
          <p:cNvGrpSpPr>
            <a:grpSpLocks/>
          </p:cNvGrpSpPr>
          <p:nvPr/>
        </p:nvGrpSpPr>
        <p:grpSpPr bwMode="auto">
          <a:xfrm>
            <a:off x="11113" y="3543300"/>
            <a:ext cx="1327150" cy="1327150"/>
            <a:chOff x="6523105" y="5803858"/>
            <a:chExt cx="1326605" cy="1327321"/>
          </a:xfrm>
        </p:grpSpPr>
        <p:sp>
          <p:nvSpPr>
            <p:cNvPr id="12" name="Google Shape;94;p8"/>
            <p:cNvSpPr/>
            <p:nvPr/>
          </p:nvSpPr>
          <p:spPr>
            <a:xfrm>
              <a:off x="6523105" y="5803858"/>
              <a:ext cx="1326605" cy="1327321"/>
            </a:xfrm>
            <a:custGeom>
              <a:avLst/>
              <a:gdLst/>
              <a:ahLst/>
              <a:cxnLst/>
              <a:rect l="l" t="t" r="r" b="b"/>
              <a:pathLst>
                <a:path w="37056" h="37076" extrusionOk="0">
                  <a:moveTo>
                    <a:pt x="2402" y="14204"/>
                  </a:moveTo>
                  <a:lnTo>
                    <a:pt x="14184" y="2422"/>
                  </a:lnTo>
                  <a:cubicBezTo>
                    <a:pt x="16585" y="1"/>
                    <a:pt x="20472" y="1"/>
                    <a:pt x="22873" y="2422"/>
                  </a:cubicBezTo>
                  <a:lnTo>
                    <a:pt x="34654" y="14204"/>
                  </a:lnTo>
                  <a:cubicBezTo>
                    <a:pt x="37056" y="16605"/>
                    <a:pt x="37056" y="20471"/>
                    <a:pt x="34654" y="22872"/>
                  </a:cubicBezTo>
                  <a:lnTo>
                    <a:pt x="22873" y="34675"/>
                  </a:lnTo>
                  <a:cubicBezTo>
                    <a:pt x="20472" y="37076"/>
                    <a:pt x="16585" y="37076"/>
                    <a:pt x="14184" y="34675"/>
                  </a:cubicBezTo>
                  <a:lnTo>
                    <a:pt x="2402" y="22872"/>
                  </a:lnTo>
                  <a:cubicBezTo>
                    <a:pt x="1" y="20471"/>
                    <a:pt x="1" y="16605"/>
                    <a:pt x="2402" y="1420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 w="500" cap="flat" cmpd="sng">
              <a:solidFill>
                <a:srgbClr val="CD4489"/>
              </a:solidFill>
              <a:prstDash val="solid"/>
              <a:miter lim="20348"/>
              <a:headEnd type="none" w="sm" len="sm"/>
              <a:tailEnd type="none" w="sm" len="sm"/>
            </a:ln>
            <a:effectLst>
              <a:outerShdw blurRad="171450" dist="19050" dir="1620000" algn="bl" rotWithShape="0">
                <a:schemeClr val="accent1">
                  <a:alpha val="24000"/>
                </a:schemeClr>
              </a:outerShdw>
            </a:effectLst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95;p8"/>
            <p:cNvSpPr/>
            <p:nvPr/>
          </p:nvSpPr>
          <p:spPr>
            <a:xfrm>
              <a:off x="6883319" y="6180144"/>
              <a:ext cx="585547" cy="585862"/>
            </a:xfrm>
            <a:custGeom>
              <a:avLst/>
              <a:gdLst/>
              <a:ahLst/>
              <a:cxnLst/>
              <a:rect l="l" t="t" r="r" b="b"/>
              <a:pathLst>
                <a:path w="16361" h="16361" extrusionOk="0">
                  <a:moveTo>
                    <a:pt x="1059" y="6247"/>
                  </a:moveTo>
                  <a:lnTo>
                    <a:pt x="6268" y="1059"/>
                  </a:lnTo>
                  <a:cubicBezTo>
                    <a:pt x="7326" y="0"/>
                    <a:pt x="9035" y="0"/>
                    <a:pt x="10114" y="1059"/>
                  </a:cubicBezTo>
                  <a:lnTo>
                    <a:pt x="15303" y="6247"/>
                  </a:lnTo>
                  <a:cubicBezTo>
                    <a:pt x="16361" y="7326"/>
                    <a:pt x="16361" y="9035"/>
                    <a:pt x="15303" y="10093"/>
                  </a:cubicBezTo>
                  <a:lnTo>
                    <a:pt x="10114" y="15303"/>
                  </a:lnTo>
                  <a:cubicBezTo>
                    <a:pt x="9035" y="16361"/>
                    <a:pt x="7326" y="16361"/>
                    <a:pt x="6268" y="15303"/>
                  </a:cubicBezTo>
                  <a:lnTo>
                    <a:pt x="1059" y="10093"/>
                  </a:lnTo>
                  <a:cubicBezTo>
                    <a:pt x="0" y="9035"/>
                    <a:pt x="0" y="7326"/>
                    <a:pt x="1059" y="62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 w="500" cap="flat" cmpd="sng">
              <a:solidFill>
                <a:srgbClr val="CD4489"/>
              </a:solidFill>
              <a:prstDash val="solid"/>
              <a:miter lim="20348"/>
              <a:headEnd type="none" w="sm" len="sm"/>
              <a:tailEnd type="none" w="sm" len="sm"/>
            </a:ln>
            <a:effectLst>
              <a:outerShdw blurRad="171450" dist="66675" dir="1620000" algn="bl" rotWithShape="0">
                <a:schemeClr val="accent1">
                  <a:alpha val="24000"/>
                </a:schemeClr>
              </a:outerShdw>
            </a:effectLst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" name="Google Shape;87;p8"/>
          <p:cNvSpPr txBox="1">
            <a:spLocks noGrp="1"/>
          </p:cNvSpPr>
          <p:nvPr>
            <p:ph type="title"/>
          </p:nvPr>
        </p:nvSpPr>
        <p:spPr>
          <a:xfrm>
            <a:off x="1499550" y="1371600"/>
            <a:ext cx="6144900" cy="2381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9;p9"/>
          <p:cNvSpPr>
            <a:spLocks noChangeArrowheads="1"/>
          </p:cNvSpPr>
          <p:nvPr/>
        </p:nvSpPr>
        <p:spPr bwMode="auto">
          <a:xfrm>
            <a:off x="947738" y="3282950"/>
            <a:ext cx="6943725" cy="6942138"/>
          </a:xfrm>
          <a:custGeom>
            <a:avLst/>
            <a:gdLst>
              <a:gd name="T0" fmla="*/ 0 w 193922"/>
              <a:gd name="T1" fmla="*/ 0 h 193924"/>
              <a:gd name="T2" fmla="*/ 193922 w 193922"/>
              <a:gd name="T3" fmla="*/ 193924 h 193924"/>
            </a:gdLst>
            <a:ahLst/>
            <a:cxnLst/>
            <a:rect l="T0" t="T1" r="T2" b="T3"/>
            <a:pathLst>
              <a:path w="193922" h="193924" extrusionOk="0">
                <a:moveTo>
                  <a:pt x="178905" y="124168"/>
                </a:moveTo>
                <a:lnTo>
                  <a:pt x="124167" y="178885"/>
                </a:lnTo>
                <a:cubicBezTo>
                  <a:pt x="109150" y="193923"/>
                  <a:pt x="84793" y="193923"/>
                  <a:pt x="69755" y="178885"/>
                </a:cubicBezTo>
                <a:lnTo>
                  <a:pt x="15038" y="124168"/>
                </a:lnTo>
                <a:cubicBezTo>
                  <a:pt x="0" y="109130"/>
                  <a:pt x="0" y="84773"/>
                  <a:pt x="15038" y="69735"/>
                </a:cubicBezTo>
                <a:lnTo>
                  <a:pt x="69755" y="15018"/>
                </a:lnTo>
                <a:cubicBezTo>
                  <a:pt x="84793" y="1"/>
                  <a:pt x="109150" y="1"/>
                  <a:pt x="124167" y="15018"/>
                </a:cubicBezTo>
                <a:lnTo>
                  <a:pt x="178905" y="69756"/>
                </a:lnTo>
                <a:cubicBezTo>
                  <a:pt x="193922" y="84773"/>
                  <a:pt x="193922" y="109130"/>
                  <a:pt x="178905" y="124168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tx2"/>
              </a:gs>
            </a:gsLst>
            <a:lin ang="0"/>
          </a:gra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5" name="Google Shape;100;p9"/>
          <p:cNvSpPr>
            <a:spLocks noChangeArrowheads="1"/>
          </p:cNvSpPr>
          <p:nvPr/>
        </p:nvSpPr>
        <p:spPr bwMode="auto">
          <a:xfrm>
            <a:off x="5051425" y="-1276350"/>
            <a:ext cx="2093913" cy="2093913"/>
          </a:xfrm>
          <a:custGeom>
            <a:avLst/>
            <a:gdLst>
              <a:gd name="T0" fmla="*/ 0 w 58503"/>
              <a:gd name="T1" fmla="*/ 0 h 58503"/>
              <a:gd name="T2" fmla="*/ 58503 w 58503"/>
              <a:gd name="T3" fmla="*/ 58503 h 58503"/>
            </a:gdLst>
            <a:ahLst/>
            <a:cxnLst/>
            <a:rect l="T0" t="T1" r="T2" b="T3"/>
            <a:pathLst>
              <a:path w="58503" h="58503" extrusionOk="0">
                <a:moveTo>
                  <a:pt x="53985" y="37462"/>
                </a:moveTo>
                <a:lnTo>
                  <a:pt x="37462" y="53985"/>
                </a:lnTo>
                <a:cubicBezTo>
                  <a:pt x="32924" y="58503"/>
                  <a:pt x="25578" y="58503"/>
                  <a:pt x="21061" y="53985"/>
                </a:cubicBezTo>
                <a:lnTo>
                  <a:pt x="4538" y="37462"/>
                </a:lnTo>
                <a:cubicBezTo>
                  <a:pt x="0" y="32925"/>
                  <a:pt x="0" y="25579"/>
                  <a:pt x="4538" y="21041"/>
                </a:cubicBezTo>
                <a:lnTo>
                  <a:pt x="21061" y="4538"/>
                </a:lnTo>
                <a:cubicBezTo>
                  <a:pt x="25578" y="0"/>
                  <a:pt x="32944" y="0"/>
                  <a:pt x="37462" y="4538"/>
                </a:cubicBezTo>
                <a:lnTo>
                  <a:pt x="53985" y="21041"/>
                </a:lnTo>
                <a:cubicBezTo>
                  <a:pt x="58502" y="25579"/>
                  <a:pt x="58502" y="32925"/>
                  <a:pt x="53985" y="37462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tx2"/>
              </a:gs>
            </a:gsLst>
            <a:lin ang="10800000"/>
          </a:gra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6" name="Google Shape;101;p9"/>
          <p:cNvSpPr>
            <a:spLocks noChangeArrowheads="1"/>
          </p:cNvSpPr>
          <p:nvPr/>
        </p:nvSpPr>
        <p:spPr bwMode="auto">
          <a:xfrm>
            <a:off x="-77788" y="-144463"/>
            <a:ext cx="9299576" cy="5432426"/>
          </a:xfrm>
          <a:custGeom>
            <a:avLst/>
            <a:gdLst>
              <a:gd name="T0" fmla="*/ 0 w 236777"/>
              <a:gd name="T1" fmla="*/ 0 h 138291"/>
              <a:gd name="T2" fmla="*/ 236777 w 236777"/>
              <a:gd name="T3" fmla="*/ 138291 h 138291"/>
            </a:gdLst>
            <a:ahLst/>
            <a:cxnLst/>
            <a:rect l="T0" t="T1" r="T2" b="T3"/>
            <a:pathLst>
              <a:path w="236777" h="138291" fill="none" extrusionOk="0">
                <a:moveTo>
                  <a:pt x="0" y="1"/>
                </a:moveTo>
                <a:lnTo>
                  <a:pt x="0" y="138290"/>
                </a:lnTo>
                <a:lnTo>
                  <a:pt x="236776" y="138290"/>
                </a:lnTo>
                <a:lnTo>
                  <a:pt x="236776" y="1"/>
                </a:lnTo>
                <a:close/>
                <a:moveTo>
                  <a:pt x="194512" y="11376"/>
                </a:moveTo>
                <a:lnTo>
                  <a:pt x="202550" y="3318"/>
                </a:lnTo>
                <a:cubicBezTo>
                  <a:pt x="204198" y="1690"/>
                  <a:pt x="206843" y="1690"/>
                  <a:pt x="208492" y="3318"/>
                </a:cubicBezTo>
                <a:lnTo>
                  <a:pt x="216550" y="11376"/>
                </a:lnTo>
                <a:cubicBezTo>
                  <a:pt x="218178" y="13024"/>
                  <a:pt x="218178" y="15669"/>
                  <a:pt x="216550" y="17318"/>
                </a:cubicBezTo>
                <a:lnTo>
                  <a:pt x="208492" y="25376"/>
                </a:lnTo>
                <a:cubicBezTo>
                  <a:pt x="206843" y="27003"/>
                  <a:pt x="204198" y="27003"/>
                  <a:pt x="202550" y="25376"/>
                </a:cubicBezTo>
                <a:lnTo>
                  <a:pt x="194512" y="17318"/>
                </a:lnTo>
                <a:cubicBezTo>
                  <a:pt x="192864" y="15669"/>
                  <a:pt x="192864" y="13024"/>
                  <a:pt x="194512" y="11376"/>
                </a:cubicBezTo>
                <a:close/>
                <a:moveTo>
                  <a:pt x="185294" y="48573"/>
                </a:moveTo>
                <a:lnTo>
                  <a:pt x="177236" y="56631"/>
                </a:lnTo>
                <a:cubicBezTo>
                  <a:pt x="175588" y="58259"/>
                  <a:pt x="172943" y="58259"/>
                  <a:pt x="171294" y="56631"/>
                </a:cubicBezTo>
                <a:lnTo>
                  <a:pt x="163236" y="48573"/>
                </a:lnTo>
                <a:cubicBezTo>
                  <a:pt x="161609" y="46925"/>
                  <a:pt x="161609" y="44279"/>
                  <a:pt x="163236" y="42631"/>
                </a:cubicBezTo>
                <a:lnTo>
                  <a:pt x="171294" y="34573"/>
                </a:lnTo>
                <a:cubicBezTo>
                  <a:pt x="172943" y="32945"/>
                  <a:pt x="175588" y="32945"/>
                  <a:pt x="177236" y="34573"/>
                </a:cubicBezTo>
                <a:lnTo>
                  <a:pt x="185294" y="42631"/>
                </a:lnTo>
                <a:cubicBezTo>
                  <a:pt x="186922" y="44279"/>
                  <a:pt x="186922" y="46925"/>
                  <a:pt x="185294" y="48573"/>
                </a:cubicBezTo>
                <a:close/>
                <a:moveTo>
                  <a:pt x="187146" y="50425"/>
                </a:moveTo>
                <a:cubicBezTo>
                  <a:pt x="188774" y="48777"/>
                  <a:pt x="191440" y="48777"/>
                  <a:pt x="193067" y="50425"/>
                </a:cubicBezTo>
                <a:lnTo>
                  <a:pt x="201125" y="58483"/>
                </a:lnTo>
                <a:cubicBezTo>
                  <a:pt x="202774" y="60111"/>
                  <a:pt x="202774" y="62776"/>
                  <a:pt x="201125" y="64404"/>
                </a:cubicBezTo>
                <a:lnTo>
                  <a:pt x="193067" y="72462"/>
                </a:lnTo>
                <a:cubicBezTo>
                  <a:pt x="191440" y="74111"/>
                  <a:pt x="188774" y="74111"/>
                  <a:pt x="187146" y="72462"/>
                </a:cubicBezTo>
                <a:lnTo>
                  <a:pt x="179088" y="64404"/>
                </a:lnTo>
                <a:cubicBezTo>
                  <a:pt x="177440" y="62776"/>
                  <a:pt x="177440" y="60111"/>
                  <a:pt x="179088" y="58483"/>
                </a:cubicBezTo>
                <a:close/>
                <a:moveTo>
                  <a:pt x="169870" y="58483"/>
                </a:moveTo>
                <a:cubicBezTo>
                  <a:pt x="171518" y="60111"/>
                  <a:pt x="171518" y="62776"/>
                  <a:pt x="169870" y="64404"/>
                </a:cubicBezTo>
                <a:lnTo>
                  <a:pt x="161812" y="72462"/>
                </a:lnTo>
                <a:cubicBezTo>
                  <a:pt x="160184" y="74111"/>
                  <a:pt x="157518" y="74111"/>
                  <a:pt x="155891" y="72462"/>
                </a:cubicBezTo>
                <a:lnTo>
                  <a:pt x="147833" y="64404"/>
                </a:lnTo>
                <a:cubicBezTo>
                  <a:pt x="146205" y="62776"/>
                  <a:pt x="146205" y="60111"/>
                  <a:pt x="147833" y="58483"/>
                </a:cubicBezTo>
                <a:lnTo>
                  <a:pt x="155891" y="50425"/>
                </a:lnTo>
                <a:cubicBezTo>
                  <a:pt x="157518" y="48777"/>
                  <a:pt x="160184" y="48777"/>
                  <a:pt x="161812" y="50425"/>
                </a:cubicBezTo>
                <a:close/>
                <a:moveTo>
                  <a:pt x="154039" y="48553"/>
                </a:moveTo>
                <a:lnTo>
                  <a:pt x="145981" y="56611"/>
                </a:lnTo>
                <a:cubicBezTo>
                  <a:pt x="144333" y="58259"/>
                  <a:pt x="141687" y="58259"/>
                  <a:pt x="140039" y="56611"/>
                </a:cubicBezTo>
                <a:lnTo>
                  <a:pt x="132001" y="48553"/>
                </a:lnTo>
                <a:cubicBezTo>
                  <a:pt x="130353" y="46925"/>
                  <a:pt x="130353" y="44259"/>
                  <a:pt x="132001" y="42631"/>
                </a:cubicBezTo>
                <a:lnTo>
                  <a:pt x="140039" y="34573"/>
                </a:lnTo>
                <a:cubicBezTo>
                  <a:pt x="141687" y="32925"/>
                  <a:pt x="144333" y="32925"/>
                  <a:pt x="145981" y="34573"/>
                </a:cubicBezTo>
                <a:lnTo>
                  <a:pt x="154039" y="42631"/>
                </a:lnTo>
                <a:cubicBezTo>
                  <a:pt x="155667" y="44259"/>
                  <a:pt x="155667" y="46925"/>
                  <a:pt x="154039" y="48573"/>
                </a:cubicBezTo>
                <a:close/>
                <a:moveTo>
                  <a:pt x="138615" y="58483"/>
                </a:moveTo>
                <a:cubicBezTo>
                  <a:pt x="140263" y="60111"/>
                  <a:pt x="140263" y="62776"/>
                  <a:pt x="138615" y="64404"/>
                </a:cubicBezTo>
                <a:lnTo>
                  <a:pt x="130557" y="72462"/>
                </a:lnTo>
                <a:cubicBezTo>
                  <a:pt x="128929" y="74111"/>
                  <a:pt x="126263" y="74111"/>
                  <a:pt x="124635" y="72462"/>
                </a:cubicBezTo>
                <a:lnTo>
                  <a:pt x="116577" y="64404"/>
                </a:lnTo>
                <a:cubicBezTo>
                  <a:pt x="114949" y="62776"/>
                  <a:pt x="114949" y="60111"/>
                  <a:pt x="116577" y="58483"/>
                </a:cubicBezTo>
                <a:lnTo>
                  <a:pt x="124635" y="50425"/>
                </a:lnTo>
                <a:cubicBezTo>
                  <a:pt x="126263" y="48777"/>
                  <a:pt x="128929" y="48777"/>
                  <a:pt x="130557" y="50425"/>
                </a:cubicBezTo>
                <a:close/>
                <a:moveTo>
                  <a:pt x="122783" y="48553"/>
                </a:moveTo>
                <a:lnTo>
                  <a:pt x="114725" y="56611"/>
                </a:lnTo>
                <a:cubicBezTo>
                  <a:pt x="113077" y="58259"/>
                  <a:pt x="110432" y="58259"/>
                  <a:pt x="108784" y="56611"/>
                </a:cubicBezTo>
                <a:lnTo>
                  <a:pt x="100746" y="48553"/>
                </a:lnTo>
                <a:cubicBezTo>
                  <a:pt x="99098" y="46925"/>
                  <a:pt x="99098" y="44259"/>
                  <a:pt x="100746" y="42631"/>
                </a:cubicBezTo>
                <a:lnTo>
                  <a:pt x="108784" y="34573"/>
                </a:lnTo>
                <a:cubicBezTo>
                  <a:pt x="110412" y="32945"/>
                  <a:pt x="113077" y="32945"/>
                  <a:pt x="114725" y="34573"/>
                </a:cubicBezTo>
                <a:lnTo>
                  <a:pt x="122783" y="42631"/>
                </a:lnTo>
                <a:cubicBezTo>
                  <a:pt x="124411" y="44279"/>
                  <a:pt x="124411" y="46925"/>
                  <a:pt x="122783" y="48573"/>
                </a:cubicBezTo>
                <a:close/>
                <a:moveTo>
                  <a:pt x="107359" y="58483"/>
                </a:moveTo>
                <a:cubicBezTo>
                  <a:pt x="109007" y="60111"/>
                  <a:pt x="109007" y="62776"/>
                  <a:pt x="107359" y="64404"/>
                </a:cubicBezTo>
                <a:lnTo>
                  <a:pt x="99301" y="72462"/>
                </a:lnTo>
                <a:cubicBezTo>
                  <a:pt x="97673" y="74111"/>
                  <a:pt x="95008" y="74111"/>
                  <a:pt x="93380" y="72462"/>
                </a:cubicBezTo>
                <a:lnTo>
                  <a:pt x="85322" y="64404"/>
                </a:lnTo>
                <a:cubicBezTo>
                  <a:pt x="83694" y="62776"/>
                  <a:pt x="83694" y="60111"/>
                  <a:pt x="85322" y="58483"/>
                </a:cubicBezTo>
                <a:lnTo>
                  <a:pt x="93380" y="50425"/>
                </a:lnTo>
                <a:cubicBezTo>
                  <a:pt x="95008" y="48777"/>
                  <a:pt x="97673" y="48777"/>
                  <a:pt x="99301" y="50425"/>
                </a:cubicBezTo>
                <a:close/>
                <a:moveTo>
                  <a:pt x="91528" y="48553"/>
                </a:moveTo>
                <a:lnTo>
                  <a:pt x="83470" y="56611"/>
                </a:lnTo>
                <a:cubicBezTo>
                  <a:pt x="81842" y="58259"/>
                  <a:pt x="79176" y="58259"/>
                  <a:pt x="77549" y="56611"/>
                </a:cubicBezTo>
                <a:lnTo>
                  <a:pt x="69491" y="48553"/>
                </a:lnTo>
                <a:cubicBezTo>
                  <a:pt x="67842" y="46925"/>
                  <a:pt x="67842" y="44259"/>
                  <a:pt x="69491" y="42631"/>
                </a:cubicBezTo>
                <a:lnTo>
                  <a:pt x="77549" y="34573"/>
                </a:lnTo>
                <a:cubicBezTo>
                  <a:pt x="79176" y="32925"/>
                  <a:pt x="81842" y="32925"/>
                  <a:pt x="83470" y="34573"/>
                </a:cubicBezTo>
                <a:lnTo>
                  <a:pt x="91528" y="42631"/>
                </a:lnTo>
                <a:cubicBezTo>
                  <a:pt x="93176" y="44259"/>
                  <a:pt x="93176" y="46925"/>
                  <a:pt x="91528" y="48573"/>
                </a:cubicBezTo>
                <a:close/>
                <a:moveTo>
                  <a:pt x="76104" y="58483"/>
                </a:moveTo>
                <a:cubicBezTo>
                  <a:pt x="77752" y="60111"/>
                  <a:pt x="77752" y="62776"/>
                  <a:pt x="76104" y="64404"/>
                </a:cubicBezTo>
                <a:lnTo>
                  <a:pt x="68046" y="72462"/>
                </a:lnTo>
                <a:cubicBezTo>
                  <a:pt x="66418" y="74111"/>
                  <a:pt x="63752" y="74111"/>
                  <a:pt x="62124" y="72462"/>
                </a:cubicBezTo>
                <a:lnTo>
                  <a:pt x="54066" y="64404"/>
                </a:lnTo>
                <a:cubicBezTo>
                  <a:pt x="52438" y="62776"/>
                  <a:pt x="52438" y="60111"/>
                  <a:pt x="54066" y="58483"/>
                </a:cubicBezTo>
                <a:lnTo>
                  <a:pt x="62124" y="50425"/>
                </a:lnTo>
                <a:cubicBezTo>
                  <a:pt x="63752" y="48777"/>
                  <a:pt x="66418" y="48777"/>
                  <a:pt x="68066" y="50425"/>
                </a:cubicBezTo>
                <a:close/>
                <a:moveTo>
                  <a:pt x="60273" y="48553"/>
                </a:moveTo>
                <a:lnTo>
                  <a:pt x="52215" y="56611"/>
                </a:lnTo>
                <a:cubicBezTo>
                  <a:pt x="50587" y="58259"/>
                  <a:pt x="47921" y="58259"/>
                  <a:pt x="46273" y="56611"/>
                </a:cubicBezTo>
                <a:lnTo>
                  <a:pt x="38235" y="48553"/>
                </a:lnTo>
                <a:cubicBezTo>
                  <a:pt x="36587" y="46925"/>
                  <a:pt x="36587" y="44259"/>
                  <a:pt x="38235" y="42631"/>
                </a:cubicBezTo>
                <a:lnTo>
                  <a:pt x="46273" y="34573"/>
                </a:lnTo>
                <a:cubicBezTo>
                  <a:pt x="47921" y="32925"/>
                  <a:pt x="50587" y="32925"/>
                  <a:pt x="52215" y="34573"/>
                </a:cubicBezTo>
                <a:lnTo>
                  <a:pt x="60273" y="42631"/>
                </a:lnTo>
                <a:cubicBezTo>
                  <a:pt x="61921" y="44259"/>
                  <a:pt x="61921" y="46925"/>
                  <a:pt x="60273" y="48573"/>
                </a:cubicBezTo>
                <a:close/>
                <a:moveTo>
                  <a:pt x="44848" y="58483"/>
                </a:moveTo>
                <a:cubicBezTo>
                  <a:pt x="46497" y="60111"/>
                  <a:pt x="46497" y="62776"/>
                  <a:pt x="44848" y="64404"/>
                </a:cubicBezTo>
                <a:lnTo>
                  <a:pt x="36811" y="72462"/>
                </a:lnTo>
                <a:cubicBezTo>
                  <a:pt x="35163" y="74111"/>
                  <a:pt x="32497" y="74111"/>
                  <a:pt x="30869" y="72462"/>
                </a:cubicBezTo>
                <a:lnTo>
                  <a:pt x="22811" y="64404"/>
                </a:lnTo>
                <a:cubicBezTo>
                  <a:pt x="21183" y="62776"/>
                  <a:pt x="21183" y="60111"/>
                  <a:pt x="22811" y="58483"/>
                </a:cubicBezTo>
                <a:lnTo>
                  <a:pt x="30869" y="50425"/>
                </a:lnTo>
                <a:cubicBezTo>
                  <a:pt x="32497" y="48777"/>
                  <a:pt x="35163" y="48777"/>
                  <a:pt x="36790" y="50425"/>
                </a:cubicBezTo>
                <a:close/>
                <a:moveTo>
                  <a:pt x="36811" y="81680"/>
                </a:moveTo>
                <a:lnTo>
                  <a:pt x="44848" y="89738"/>
                </a:lnTo>
                <a:cubicBezTo>
                  <a:pt x="46497" y="91366"/>
                  <a:pt x="46497" y="94032"/>
                  <a:pt x="44848" y="95660"/>
                </a:cubicBezTo>
                <a:lnTo>
                  <a:pt x="36811" y="103718"/>
                </a:lnTo>
                <a:cubicBezTo>
                  <a:pt x="35163" y="105346"/>
                  <a:pt x="32497" y="105346"/>
                  <a:pt x="30869" y="103718"/>
                </a:cubicBezTo>
                <a:lnTo>
                  <a:pt x="22811" y="95660"/>
                </a:lnTo>
                <a:cubicBezTo>
                  <a:pt x="21183" y="94032"/>
                  <a:pt x="21183" y="91366"/>
                  <a:pt x="22811" y="89738"/>
                </a:cubicBezTo>
                <a:lnTo>
                  <a:pt x="30869" y="81680"/>
                </a:lnTo>
                <a:cubicBezTo>
                  <a:pt x="32497" y="80032"/>
                  <a:pt x="35163" y="80032"/>
                  <a:pt x="36811" y="81680"/>
                </a:cubicBezTo>
                <a:close/>
                <a:moveTo>
                  <a:pt x="38235" y="79828"/>
                </a:moveTo>
                <a:cubicBezTo>
                  <a:pt x="36587" y="78180"/>
                  <a:pt x="36587" y="75535"/>
                  <a:pt x="38235" y="73887"/>
                </a:cubicBezTo>
                <a:lnTo>
                  <a:pt x="46273" y="65829"/>
                </a:lnTo>
                <a:cubicBezTo>
                  <a:pt x="47921" y="64201"/>
                  <a:pt x="50566" y="64201"/>
                  <a:pt x="52215" y="65829"/>
                </a:cubicBezTo>
                <a:lnTo>
                  <a:pt x="60273" y="73887"/>
                </a:lnTo>
                <a:cubicBezTo>
                  <a:pt x="61901" y="75535"/>
                  <a:pt x="61901" y="78180"/>
                  <a:pt x="60273" y="79828"/>
                </a:cubicBezTo>
                <a:lnTo>
                  <a:pt x="52215" y="87887"/>
                </a:lnTo>
                <a:cubicBezTo>
                  <a:pt x="50587" y="89514"/>
                  <a:pt x="47921" y="89514"/>
                  <a:pt x="46293" y="87887"/>
                </a:cubicBezTo>
                <a:close/>
                <a:moveTo>
                  <a:pt x="54066" y="89738"/>
                </a:moveTo>
                <a:lnTo>
                  <a:pt x="62124" y="81680"/>
                </a:lnTo>
                <a:cubicBezTo>
                  <a:pt x="63752" y="80032"/>
                  <a:pt x="66418" y="80032"/>
                  <a:pt x="68046" y="81680"/>
                </a:cubicBezTo>
                <a:lnTo>
                  <a:pt x="76104" y="89738"/>
                </a:lnTo>
                <a:cubicBezTo>
                  <a:pt x="77752" y="91366"/>
                  <a:pt x="77752" y="94032"/>
                  <a:pt x="76104" y="95660"/>
                </a:cubicBezTo>
                <a:lnTo>
                  <a:pt x="68046" y="103718"/>
                </a:lnTo>
                <a:cubicBezTo>
                  <a:pt x="66418" y="105346"/>
                  <a:pt x="63752" y="105346"/>
                  <a:pt x="62124" y="103718"/>
                </a:cubicBezTo>
                <a:lnTo>
                  <a:pt x="54066" y="95660"/>
                </a:lnTo>
                <a:cubicBezTo>
                  <a:pt x="52438" y="94032"/>
                  <a:pt x="52438" y="91366"/>
                  <a:pt x="54066" y="89738"/>
                </a:cubicBezTo>
                <a:close/>
                <a:moveTo>
                  <a:pt x="69491" y="79828"/>
                </a:moveTo>
                <a:cubicBezTo>
                  <a:pt x="67842" y="78180"/>
                  <a:pt x="67842" y="75535"/>
                  <a:pt x="69491" y="73887"/>
                </a:cubicBezTo>
                <a:lnTo>
                  <a:pt x="77528" y="65829"/>
                </a:lnTo>
                <a:cubicBezTo>
                  <a:pt x="79176" y="64201"/>
                  <a:pt x="81822" y="64201"/>
                  <a:pt x="83470" y="65829"/>
                </a:cubicBezTo>
                <a:lnTo>
                  <a:pt x="91528" y="73887"/>
                </a:lnTo>
                <a:cubicBezTo>
                  <a:pt x="93156" y="75535"/>
                  <a:pt x="93156" y="78180"/>
                  <a:pt x="91528" y="79828"/>
                </a:cubicBezTo>
                <a:lnTo>
                  <a:pt x="83470" y="87887"/>
                </a:lnTo>
                <a:cubicBezTo>
                  <a:pt x="81842" y="89514"/>
                  <a:pt x="79176" y="89514"/>
                  <a:pt x="77549" y="87887"/>
                </a:cubicBezTo>
                <a:close/>
                <a:moveTo>
                  <a:pt x="85322" y="89738"/>
                </a:moveTo>
                <a:lnTo>
                  <a:pt x="93380" y="81680"/>
                </a:lnTo>
                <a:cubicBezTo>
                  <a:pt x="95008" y="80032"/>
                  <a:pt x="97673" y="80032"/>
                  <a:pt x="99301" y="81680"/>
                </a:cubicBezTo>
                <a:lnTo>
                  <a:pt x="107359" y="89738"/>
                </a:lnTo>
                <a:cubicBezTo>
                  <a:pt x="109007" y="91366"/>
                  <a:pt x="109007" y="94032"/>
                  <a:pt x="107359" y="95660"/>
                </a:cubicBezTo>
                <a:lnTo>
                  <a:pt x="99301" y="103718"/>
                </a:lnTo>
                <a:cubicBezTo>
                  <a:pt x="97673" y="105346"/>
                  <a:pt x="95008" y="105346"/>
                  <a:pt x="93380" y="103718"/>
                </a:cubicBezTo>
                <a:lnTo>
                  <a:pt x="85322" y="95660"/>
                </a:lnTo>
                <a:cubicBezTo>
                  <a:pt x="83694" y="94032"/>
                  <a:pt x="83694" y="91366"/>
                  <a:pt x="85322" y="89738"/>
                </a:cubicBezTo>
                <a:close/>
                <a:moveTo>
                  <a:pt x="100746" y="79828"/>
                </a:moveTo>
                <a:cubicBezTo>
                  <a:pt x="99098" y="78180"/>
                  <a:pt x="99098" y="75535"/>
                  <a:pt x="100746" y="73887"/>
                </a:cubicBezTo>
                <a:lnTo>
                  <a:pt x="108784" y="65829"/>
                </a:lnTo>
                <a:cubicBezTo>
                  <a:pt x="110412" y="64201"/>
                  <a:pt x="113077" y="64201"/>
                  <a:pt x="114725" y="65829"/>
                </a:cubicBezTo>
                <a:lnTo>
                  <a:pt x="122783" y="73887"/>
                </a:lnTo>
                <a:cubicBezTo>
                  <a:pt x="124411" y="75535"/>
                  <a:pt x="124411" y="78180"/>
                  <a:pt x="122783" y="79828"/>
                </a:cubicBezTo>
                <a:lnTo>
                  <a:pt x="114725" y="87887"/>
                </a:lnTo>
                <a:cubicBezTo>
                  <a:pt x="113077" y="89514"/>
                  <a:pt x="110432" y="89514"/>
                  <a:pt x="108784" y="87887"/>
                </a:cubicBezTo>
                <a:close/>
                <a:moveTo>
                  <a:pt x="116577" y="89738"/>
                </a:moveTo>
                <a:lnTo>
                  <a:pt x="124635" y="81680"/>
                </a:lnTo>
                <a:cubicBezTo>
                  <a:pt x="126263" y="80032"/>
                  <a:pt x="128929" y="80032"/>
                  <a:pt x="130557" y="81680"/>
                </a:cubicBezTo>
                <a:lnTo>
                  <a:pt x="138615" y="89738"/>
                </a:lnTo>
                <a:cubicBezTo>
                  <a:pt x="140263" y="91366"/>
                  <a:pt x="140263" y="94032"/>
                  <a:pt x="138615" y="95660"/>
                </a:cubicBezTo>
                <a:lnTo>
                  <a:pt x="130557" y="103718"/>
                </a:lnTo>
                <a:cubicBezTo>
                  <a:pt x="128929" y="105346"/>
                  <a:pt x="126263" y="105346"/>
                  <a:pt x="124635" y="103718"/>
                </a:cubicBezTo>
                <a:lnTo>
                  <a:pt x="116577" y="95660"/>
                </a:lnTo>
                <a:cubicBezTo>
                  <a:pt x="114929" y="94032"/>
                  <a:pt x="114929" y="91366"/>
                  <a:pt x="116577" y="89738"/>
                </a:cubicBezTo>
                <a:close/>
                <a:moveTo>
                  <a:pt x="131981" y="79828"/>
                </a:moveTo>
                <a:cubicBezTo>
                  <a:pt x="130353" y="78180"/>
                  <a:pt x="130353" y="75535"/>
                  <a:pt x="131981" y="73887"/>
                </a:cubicBezTo>
                <a:lnTo>
                  <a:pt x="140039" y="65829"/>
                </a:lnTo>
                <a:cubicBezTo>
                  <a:pt x="141687" y="64201"/>
                  <a:pt x="144333" y="64201"/>
                  <a:pt x="145981" y="65829"/>
                </a:cubicBezTo>
                <a:lnTo>
                  <a:pt x="154039" y="73887"/>
                </a:lnTo>
                <a:cubicBezTo>
                  <a:pt x="155667" y="75535"/>
                  <a:pt x="155667" y="78180"/>
                  <a:pt x="154039" y="79828"/>
                </a:cubicBezTo>
                <a:lnTo>
                  <a:pt x="145981" y="87887"/>
                </a:lnTo>
                <a:cubicBezTo>
                  <a:pt x="144333" y="89514"/>
                  <a:pt x="141687" y="89514"/>
                  <a:pt x="140039" y="87887"/>
                </a:cubicBezTo>
                <a:close/>
                <a:moveTo>
                  <a:pt x="147833" y="89738"/>
                </a:moveTo>
                <a:lnTo>
                  <a:pt x="155891" y="81680"/>
                </a:lnTo>
                <a:cubicBezTo>
                  <a:pt x="157518" y="80032"/>
                  <a:pt x="160184" y="80032"/>
                  <a:pt x="161812" y="81680"/>
                </a:cubicBezTo>
                <a:lnTo>
                  <a:pt x="169870" y="89738"/>
                </a:lnTo>
                <a:cubicBezTo>
                  <a:pt x="171498" y="91366"/>
                  <a:pt x="171498" y="94032"/>
                  <a:pt x="169870" y="95660"/>
                </a:cubicBezTo>
                <a:lnTo>
                  <a:pt x="161812" y="103718"/>
                </a:lnTo>
                <a:cubicBezTo>
                  <a:pt x="160184" y="105366"/>
                  <a:pt x="157518" y="105366"/>
                  <a:pt x="155891" y="103718"/>
                </a:cubicBezTo>
                <a:lnTo>
                  <a:pt x="147833" y="95660"/>
                </a:lnTo>
                <a:cubicBezTo>
                  <a:pt x="146184" y="94032"/>
                  <a:pt x="146184" y="91366"/>
                  <a:pt x="147833" y="89738"/>
                </a:cubicBezTo>
                <a:close/>
                <a:moveTo>
                  <a:pt x="163236" y="79828"/>
                </a:moveTo>
                <a:cubicBezTo>
                  <a:pt x="161609" y="78180"/>
                  <a:pt x="161609" y="75535"/>
                  <a:pt x="163236" y="73887"/>
                </a:cubicBezTo>
                <a:lnTo>
                  <a:pt x="171294" y="65829"/>
                </a:lnTo>
                <a:cubicBezTo>
                  <a:pt x="172943" y="64201"/>
                  <a:pt x="175588" y="64201"/>
                  <a:pt x="177236" y="65829"/>
                </a:cubicBezTo>
                <a:lnTo>
                  <a:pt x="185294" y="73887"/>
                </a:lnTo>
                <a:cubicBezTo>
                  <a:pt x="186922" y="75535"/>
                  <a:pt x="186922" y="78180"/>
                  <a:pt x="185294" y="79828"/>
                </a:cubicBezTo>
                <a:lnTo>
                  <a:pt x="177236" y="87887"/>
                </a:lnTo>
                <a:cubicBezTo>
                  <a:pt x="175588" y="89514"/>
                  <a:pt x="172943" y="89514"/>
                  <a:pt x="171294" y="87887"/>
                </a:cubicBezTo>
                <a:close/>
                <a:moveTo>
                  <a:pt x="179088" y="89738"/>
                </a:moveTo>
                <a:lnTo>
                  <a:pt x="187146" y="81680"/>
                </a:lnTo>
                <a:cubicBezTo>
                  <a:pt x="188774" y="80032"/>
                  <a:pt x="191440" y="80032"/>
                  <a:pt x="193067" y="81680"/>
                </a:cubicBezTo>
                <a:lnTo>
                  <a:pt x="201125" y="89738"/>
                </a:lnTo>
                <a:cubicBezTo>
                  <a:pt x="202753" y="91366"/>
                  <a:pt x="202753" y="94032"/>
                  <a:pt x="201125" y="95660"/>
                </a:cubicBezTo>
                <a:lnTo>
                  <a:pt x="193067" y="103718"/>
                </a:lnTo>
                <a:cubicBezTo>
                  <a:pt x="191440" y="105346"/>
                  <a:pt x="188774" y="105346"/>
                  <a:pt x="187146" y="103718"/>
                </a:cubicBezTo>
                <a:lnTo>
                  <a:pt x="179088" y="95660"/>
                </a:lnTo>
                <a:cubicBezTo>
                  <a:pt x="177440" y="94032"/>
                  <a:pt x="177440" y="91366"/>
                  <a:pt x="179088" y="89738"/>
                </a:cubicBezTo>
                <a:close/>
                <a:moveTo>
                  <a:pt x="194512" y="79828"/>
                </a:moveTo>
                <a:cubicBezTo>
                  <a:pt x="192864" y="78180"/>
                  <a:pt x="192864" y="75535"/>
                  <a:pt x="194512" y="73887"/>
                </a:cubicBezTo>
                <a:lnTo>
                  <a:pt x="202550" y="65829"/>
                </a:lnTo>
                <a:cubicBezTo>
                  <a:pt x="204198" y="64201"/>
                  <a:pt x="206843" y="64201"/>
                  <a:pt x="208492" y="65829"/>
                </a:cubicBezTo>
                <a:lnTo>
                  <a:pt x="216550" y="73887"/>
                </a:lnTo>
                <a:cubicBezTo>
                  <a:pt x="218178" y="75535"/>
                  <a:pt x="218178" y="78180"/>
                  <a:pt x="216550" y="79828"/>
                </a:cubicBezTo>
                <a:lnTo>
                  <a:pt x="208492" y="87887"/>
                </a:lnTo>
                <a:cubicBezTo>
                  <a:pt x="206843" y="89514"/>
                  <a:pt x="204198" y="89514"/>
                  <a:pt x="202550" y="87887"/>
                </a:cubicBezTo>
                <a:close/>
                <a:moveTo>
                  <a:pt x="202550" y="56631"/>
                </a:moveTo>
                <a:lnTo>
                  <a:pt x="194512" y="48573"/>
                </a:lnTo>
                <a:cubicBezTo>
                  <a:pt x="192864" y="46925"/>
                  <a:pt x="192864" y="44279"/>
                  <a:pt x="194512" y="42631"/>
                </a:cubicBezTo>
                <a:lnTo>
                  <a:pt x="202550" y="34573"/>
                </a:lnTo>
                <a:cubicBezTo>
                  <a:pt x="204198" y="32945"/>
                  <a:pt x="206843" y="32945"/>
                  <a:pt x="208492" y="34573"/>
                </a:cubicBezTo>
                <a:lnTo>
                  <a:pt x="216550" y="42631"/>
                </a:lnTo>
                <a:cubicBezTo>
                  <a:pt x="218178" y="44279"/>
                  <a:pt x="218178" y="46925"/>
                  <a:pt x="216550" y="48573"/>
                </a:cubicBezTo>
                <a:lnTo>
                  <a:pt x="208492" y="56631"/>
                </a:lnTo>
                <a:cubicBezTo>
                  <a:pt x="206843" y="58259"/>
                  <a:pt x="204198" y="58259"/>
                  <a:pt x="202550" y="56631"/>
                </a:cubicBezTo>
                <a:close/>
                <a:moveTo>
                  <a:pt x="193067" y="19169"/>
                </a:moveTo>
                <a:lnTo>
                  <a:pt x="201125" y="27227"/>
                </a:lnTo>
                <a:cubicBezTo>
                  <a:pt x="202774" y="28855"/>
                  <a:pt x="202774" y="31521"/>
                  <a:pt x="201125" y="33149"/>
                </a:cubicBezTo>
                <a:lnTo>
                  <a:pt x="193067" y="41207"/>
                </a:lnTo>
                <a:cubicBezTo>
                  <a:pt x="191440" y="42855"/>
                  <a:pt x="188774" y="42855"/>
                  <a:pt x="187146" y="41207"/>
                </a:cubicBezTo>
                <a:lnTo>
                  <a:pt x="179088" y="33149"/>
                </a:lnTo>
                <a:cubicBezTo>
                  <a:pt x="177440" y="31521"/>
                  <a:pt x="177440" y="28855"/>
                  <a:pt x="179088" y="27227"/>
                </a:cubicBezTo>
                <a:lnTo>
                  <a:pt x="187146" y="19169"/>
                </a:lnTo>
                <a:cubicBezTo>
                  <a:pt x="188774" y="17541"/>
                  <a:pt x="191440" y="17541"/>
                  <a:pt x="193067" y="19169"/>
                </a:cubicBezTo>
                <a:close/>
                <a:moveTo>
                  <a:pt x="163236" y="11376"/>
                </a:moveTo>
                <a:lnTo>
                  <a:pt x="171294" y="3318"/>
                </a:lnTo>
                <a:cubicBezTo>
                  <a:pt x="172943" y="1690"/>
                  <a:pt x="175588" y="1690"/>
                  <a:pt x="177236" y="3318"/>
                </a:cubicBezTo>
                <a:lnTo>
                  <a:pt x="185294" y="11376"/>
                </a:lnTo>
                <a:cubicBezTo>
                  <a:pt x="186922" y="13024"/>
                  <a:pt x="186922" y="15669"/>
                  <a:pt x="185294" y="17318"/>
                </a:cubicBezTo>
                <a:lnTo>
                  <a:pt x="177236" y="25376"/>
                </a:lnTo>
                <a:cubicBezTo>
                  <a:pt x="175588" y="27003"/>
                  <a:pt x="172943" y="27003"/>
                  <a:pt x="171294" y="25376"/>
                </a:cubicBezTo>
                <a:lnTo>
                  <a:pt x="163236" y="17318"/>
                </a:lnTo>
                <a:cubicBezTo>
                  <a:pt x="161609" y="15669"/>
                  <a:pt x="161609" y="13024"/>
                  <a:pt x="163236" y="11376"/>
                </a:cubicBezTo>
                <a:close/>
                <a:moveTo>
                  <a:pt x="161812" y="19169"/>
                </a:moveTo>
                <a:lnTo>
                  <a:pt x="169870" y="27227"/>
                </a:lnTo>
                <a:cubicBezTo>
                  <a:pt x="171518" y="28855"/>
                  <a:pt x="171518" y="31521"/>
                  <a:pt x="169870" y="33149"/>
                </a:cubicBezTo>
                <a:lnTo>
                  <a:pt x="161812" y="41207"/>
                </a:lnTo>
                <a:cubicBezTo>
                  <a:pt x="160184" y="42855"/>
                  <a:pt x="157518" y="42855"/>
                  <a:pt x="155891" y="41207"/>
                </a:cubicBezTo>
                <a:lnTo>
                  <a:pt x="147833" y="33149"/>
                </a:lnTo>
                <a:cubicBezTo>
                  <a:pt x="146184" y="31521"/>
                  <a:pt x="146184" y="28855"/>
                  <a:pt x="147833" y="27227"/>
                </a:cubicBezTo>
                <a:lnTo>
                  <a:pt x="155891" y="19169"/>
                </a:lnTo>
                <a:cubicBezTo>
                  <a:pt x="157518" y="17521"/>
                  <a:pt x="160184" y="17521"/>
                  <a:pt x="161812" y="19169"/>
                </a:cubicBezTo>
                <a:close/>
                <a:moveTo>
                  <a:pt x="132001" y="11376"/>
                </a:moveTo>
                <a:lnTo>
                  <a:pt x="140039" y="3318"/>
                </a:lnTo>
                <a:cubicBezTo>
                  <a:pt x="141687" y="1690"/>
                  <a:pt x="144333" y="1690"/>
                  <a:pt x="145981" y="3318"/>
                </a:cubicBezTo>
                <a:lnTo>
                  <a:pt x="154039" y="11376"/>
                </a:lnTo>
                <a:cubicBezTo>
                  <a:pt x="155667" y="13024"/>
                  <a:pt x="155667" y="15669"/>
                  <a:pt x="154039" y="17318"/>
                </a:cubicBezTo>
                <a:lnTo>
                  <a:pt x="145981" y="25376"/>
                </a:lnTo>
                <a:cubicBezTo>
                  <a:pt x="144333" y="27003"/>
                  <a:pt x="141687" y="27003"/>
                  <a:pt x="140039" y="25376"/>
                </a:cubicBezTo>
                <a:lnTo>
                  <a:pt x="132001" y="17318"/>
                </a:lnTo>
                <a:cubicBezTo>
                  <a:pt x="130353" y="15669"/>
                  <a:pt x="130353" y="13024"/>
                  <a:pt x="132001" y="11376"/>
                </a:cubicBezTo>
                <a:close/>
                <a:moveTo>
                  <a:pt x="130557" y="19169"/>
                </a:moveTo>
                <a:lnTo>
                  <a:pt x="138615" y="27227"/>
                </a:lnTo>
                <a:cubicBezTo>
                  <a:pt x="140263" y="28855"/>
                  <a:pt x="140263" y="31521"/>
                  <a:pt x="138615" y="33149"/>
                </a:cubicBezTo>
                <a:lnTo>
                  <a:pt x="130557" y="41207"/>
                </a:lnTo>
                <a:cubicBezTo>
                  <a:pt x="128929" y="42855"/>
                  <a:pt x="126263" y="42855"/>
                  <a:pt x="124635" y="41207"/>
                </a:cubicBezTo>
                <a:lnTo>
                  <a:pt x="116577" y="33149"/>
                </a:lnTo>
                <a:cubicBezTo>
                  <a:pt x="114929" y="31521"/>
                  <a:pt x="114929" y="28855"/>
                  <a:pt x="116577" y="27227"/>
                </a:cubicBezTo>
                <a:lnTo>
                  <a:pt x="124635" y="19169"/>
                </a:lnTo>
                <a:cubicBezTo>
                  <a:pt x="126263" y="17541"/>
                  <a:pt x="128929" y="17541"/>
                  <a:pt x="130557" y="19169"/>
                </a:cubicBezTo>
                <a:close/>
                <a:moveTo>
                  <a:pt x="100746" y="11376"/>
                </a:moveTo>
                <a:lnTo>
                  <a:pt x="108784" y="3338"/>
                </a:lnTo>
                <a:cubicBezTo>
                  <a:pt x="110412" y="1690"/>
                  <a:pt x="113077" y="1690"/>
                  <a:pt x="114725" y="3338"/>
                </a:cubicBezTo>
                <a:lnTo>
                  <a:pt x="122783" y="11376"/>
                </a:lnTo>
                <a:cubicBezTo>
                  <a:pt x="124411" y="13024"/>
                  <a:pt x="124411" y="15669"/>
                  <a:pt x="122783" y="17318"/>
                </a:cubicBezTo>
                <a:lnTo>
                  <a:pt x="114725" y="25376"/>
                </a:lnTo>
                <a:cubicBezTo>
                  <a:pt x="113077" y="27003"/>
                  <a:pt x="110432" y="27003"/>
                  <a:pt x="108784" y="25376"/>
                </a:cubicBezTo>
                <a:lnTo>
                  <a:pt x="100726" y="17318"/>
                </a:lnTo>
                <a:cubicBezTo>
                  <a:pt x="99098" y="15669"/>
                  <a:pt x="99098" y="13024"/>
                  <a:pt x="100746" y="11376"/>
                </a:cubicBezTo>
                <a:close/>
                <a:moveTo>
                  <a:pt x="99322" y="19169"/>
                </a:moveTo>
                <a:lnTo>
                  <a:pt x="107359" y="27227"/>
                </a:lnTo>
                <a:cubicBezTo>
                  <a:pt x="109007" y="28855"/>
                  <a:pt x="109007" y="31521"/>
                  <a:pt x="107359" y="33149"/>
                </a:cubicBezTo>
                <a:lnTo>
                  <a:pt x="99322" y="41207"/>
                </a:lnTo>
                <a:cubicBezTo>
                  <a:pt x="97673" y="42855"/>
                  <a:pt x="95008" y="42855"/>
                  <a:pt x="93380" y="41207"/>
                </a:cubicBezTo>
                <a:lnTo>
                  <a:pt x="85322" y="33149"/>
                </a:lnTo>
                <a:cubicBezTo>
                  <a:pt x="83694" y="31521"/>
                  <a:pt x="83694" y="28855"/>
                  <a:pt x="85322" y="27227"/>
                </a:cubicBezTo>
                <a:lnTo>
                  <a:pt x="93380" y="19169"/>
                </a:lnTo>
                <a:cubicBezTo>
                  <a:pt x="95008" y="17541"/>
                  <a:pt x="97673" y="17541"/>
                  <a:pt x="99322" y="19169"/>
                </a:cubicBezTo>
                <a:close/>
                <a:moveTo>
                  <a:pt x="69491" y="11376"/>
                </a:moveTo>
                <a:lnTo>
                  <a:pt x="77549" y="3318"/>
                </a:lnTo>
                <a:cubicBezTo>
                  <a:pt x="79176" y="1690"/>
                  <a:pt x="81842" y="1690"/>
                  <a:pt x="83470" y="3318"/>
                </a:cubicBezTo>
                <a:lnTo>
                  <a:pt x="91528" y="11376"/>
                </a:lnTo>
                <a:cubicBezTo>
                  <a:pt x="93156" y="13024"/>
                  <a:pt x="93156" y="15669"/>
                  <a:pt x="91528" y="17318"/>
                </a:cubicBezTo>
                <a:lnTo>
                  <a:pt x="83470" y="25376"/>
                </a:lnTo>
                <a:cubicBezTo>
                  <a:pt x="81842" y="27003"/>
                  <a:pt x="79176" y="27003"/>
                  <a:pt x="77549" y="25376"/>
                </a:cubicBezTo>
                <a:lnTo>
                  <a:pt x="69491" y="17318"/>
                </a:lnTo>
                <a:cubicBezTo>
                  <a:pt x="67842" y="15669"/>
                  <a:pt x="67842" y="13024"/>
                  <a:pt x="69491" y="11376"/>
                </a:cubicBezTo>
                <a:close/>
                <a:moveTo>
                  <a:pt x="68066" y="19169"/>
                </a:moveTo>
                <a:lnTo>
                  <a:pt x="76104" y="27227"/>
                </a:lnTo>
                <a:cubicBezTo>
                  <a:pt x="77752" y="28855"/>
                  <a:pt x="77752" y="31521"/>
                  <a:pt x="76104" y="33149"/>
                </a:cubicBezTo>
                <a:lnTo>
                  <a:pt x="68066" y="41207"/>
                </a:lnTo>
                <a:cubicBezTo>
                  <a:pt x="66418" y="42855"/>
                  <a:pt x="63752" y="42855"/>
                  <a:pt x="62124" y="41207"/>
                </a:cubicBezTo>
                <a:lnTo>
                  <a:pt x="54066" y="33149"/>
                </a:lnTo>
                <a:cubicBezTo>
                  <a:pt x="52438" y="31521"/>
                  <a:pt x="52438" y="28855"/>
                  <a:pt x="54066" y="27227"/>
                </a:cubicBezTo>
                <a:lnTo>
                  <a:pt x="62124" y="19169"/>
                </a:lnTo>
                <a:cubicBezTo>
                  <a:pt x="63752" y="17541"/>
                  <a:pt x="66418" y="17541"/>
                  <a:pt x="68066" y="19169"/>
                </a:cubicBezTo>
                <a:close/>
                <a:moveTo>
                  <a:pt x="38235" y="11376"/>
                </a:moveTo>
                <a:lnTo>
                  <a:pt x="46293" y="3318"/>
                </a:lnTo>
                <a:cubicBezTo>
                  <a:pt x="47921" y="1690"/>
                  <a:pt x="50587" y="1690"/>
                  <a:pt x="52215" y="3318"/>
                </a:cubicBezTo>
                <a:lnTo>
                  <a:pt x="60273" y="11376"/>
                </a:lnTo>
                <a:cubicBezTo>
                  <a:pt x="61901" y="13024"/>
                  <a:pt x="61901" y="15669"/>
                  <a:pt x="60273" y="17318"/>
                </a:cubicBezTo>
                <a:lnTo>
                  <a:pt x="52215" y="25376"/>
                </a:lnTo>
                <a:cubicBezTo>
                  <a:pt x="50587" y="27003"/>
                  <a:pt x="47921" y="27003"/>
                  <a:pt x="46293" y="25376"/>
                </a:cubicBezTo>
                <a:lnTo>
                  <a:pt x="38235" y="17318"/>
                </a:lnTo>
                <a:cubicBezTo>
                  <a:pt x="36587" y="15669"/>
                  <a:pt x="36587" y="13024"/>
                  <a:pt x="38235" y="11376"/>
                </a:cubicBezTo>
                <a:close/>
                <a:moveTo>
                  <a:pt x="36811" y="19169"/>
                </a:moveTo>
                <a:lnTo>
                  <a:pt x="44848" y="27227"/>
                </a:lnTo>
                <a:cubicBezTo>
                  <a:pt x="46497" y="28855"/>
                  <a:pt x="46497" y="31521"/>
                  <a:pt x="44848" y="33149"/>
                </a:cubicBezTo>
                <a:lnTo>
                  <a:pt x="36811" y="41207"/>
                </a:lnTo>
                <a:cubicBezTo>
                  <a:pt x="35163" y="42855"/>
                  <a:pt x="32497" y="42855"/>
                  <a:pt x="30869" y="41207"/>
                </a:cubicBezTo>
                <a:lnTo>
                  <a:pt x="22811" y="33149"/>
                </a:lnTo>
                <a:cubicBezTo>
                  <a:pt x="21163" y="31521"/>
                  <a:pt x="21163" y="28855"/>
                  <a:pt x="22811" y="27227"/>
                </a:cubicBezTo>
                <a:lnTo>
                  <a:pt x="30869" y="19169"/>
                </a:lnTo>
                <a:cubicBezTo>
                  <a:pt x="32497" y="17521"/>
                  <a:pt x="35163" y="17521"/>
                  <a:pt x="36811" y="19169"/>
                </a:cubicBezTo>
                <a:close/>
                <a:moveTo>
                  <a:pt x="6980" y="11376"/>
                </a:moveTo>
                <a:lnTo>
                  <a:pt x="15038" y="3338"/>
                </a:lnTo>
                <a:cubicBezTo>
                  <a:pt x="16666" y="1690"/>
                  <a:pt x="19331" y="1690"/>
                  <a:pt x="20959" y="3338"/>
                </a:cubicBezTo>
                <a:lnTo>
                  <a:pt x="29017" y="11376"/>
                </a:lnTo>
                <a:cubicBezTo>
                  <a:pt x="30645" y="13024"/>
                  <a:pt x="30645" y="15669"/>
                  <a:pt x="29017" y="17318"/>
                </a:cubicBezTo>
                <a:lnTo>
                  <a:pt x="20959" y="25376"/>
                </a:lnTo>
                <a:cubicBezTo>
                  <a:pt x="19331" y="27003"/>
                  <a:pt x="16666" y="27003"/>
                  <a:pt x="15038" y="25376"/>
                </a:cubicBezTo>
                <a:lnTo>
                  <a:pt x="6980" y="17318"/>
                </a:lnTo>
                <a:cubicBezTo>
                  <a:pt x="5332" y="15669"/>
                  <a:pt x="5332" y="13024"/>
                  <a:pt x="6980" y="11376"/>
                </a:cubicBezTo>
                <a:close/>
                <a:moveTo>
                  <a:pt x="6980" y="42631"/>
                </a:moveTo>
                <a:lnTo>
                  <a:pt x="15038" y="34573"/>
                </a:lnTo>
                <a:cubicBezTo>
                  <a:pt x="16666" y="32945"/>
                  <a:pt x="19331" y="32945"/>
                  <a:pt x="20959" y="34573"/>
                </a:cubicBezTo>
                <a:lnTo>
                  <a:pt x="29017" y="42631"/>
                </a:lnTo>
                <a:cubicBezTo>
                  <a:pt x="30645" y="44279"/>
                  <a:pt x="30645" y="46925"/>
                  <a:pt x="29017" y="48573"/>
                </a:cubicBezTo>
                <a:lnTo>
                  <a:pt x="20959" y="56631"/>
                </a:lnTo>
                <a:cubicBezTo>
                  <a:pt x="19331" y="58259"/>
                  <a:pt x="16666" y="58259"/>
                  <a:pt x="15038" y="56631"/>
                </a:cubicBezTo>
                <a:lnTo>
                  <a:pt x="6980" y="48573"/>
                </a:lnTo>
                <a:cubicBezTo>
                  <a:pt x="5332" y="46925"/>
                  <a:pt x="5332" y="44279"/>
                  <a:pt x="6980" y="42631"/>
                </a:cubicBezTo>
                <a:close/>
                <a:moveTo>
                  <a:pt x="6980" y="73887"/>
                </a:moveTo>
                <a:lnTo>
                  <a:pt x="15038" y="65829"/>
                </a:lnTo>
                <a:cubicBezTo>
                  <a:pt x="16666" y="64201"/>
                  <a:pt x="19331" y="64201"/>
                  <a:pt x="20959" y="65829"/>
                </a:cubicBezTo>
                <a:lnTo>
                  <a:pt x="29017" y="73887"/>
                </a:lnTo>
                <a:cubicBezTo>
                  <a:pt x="30666" y="75535"/>
                  <a:pt x="30666" y="78180"/>
                  <a:pt x="29017" y="79828"/>
                </a:cubicBezTo>
                <a:lnTo>
                  <a:pt x="20959" y="87887"/>
                </a:lnTo>
                <a:cubicBezTo>
                  <a:pt x="19331" y="89514"/>
                  <a:pt x="16666" y="89514"/>
                  <a:pt x="15038" y="87887"/>
                </a:cubicBezTo>
                <a:lnTo>
                  <a:pt x="6980" y="79828"/>
                </a:lnTo>
                <a:cubicBezTo>
                  <a:pt x="5332" y="78180"/>
                  <a:pt x="5332" y="75535"/>
                  <a:pt x="6980" y="73887"/>
                </a:cubicBezTo>
                <a:close/>
                <a:moveTo>
                  <a:pt x="15038" y="119122"/>
                </a:moveTo>
                <a:lnTo>
                  <a:pt x="6980" y="111084"/>
                </a:lnTo>
                <a:cubicBezTo>
                  <a:pt x="5332" y="109436"/>
                  <a:pt x="5332" y="106770"/>
                  <a:pt x="6980" y="105142"/>
                </a:cubicBezTo>
                <a:lnTo>
                  <a:pt x="15038" y="97084"/>
                </a:lnTo>
                <a:cubicBezTo>
                  <a:pt x="16666" y="95456"/>
                  <a:pt x="19331" y="95456"/>
                  <a:pt x="20959" y="97084"/>
                </a:cubicBezTo>
                <a:lnTo>
                  <a:pt x="29017" y="105142"/>
                </a:lnTo>
                <a:cubicBezTo>
                  <a:pt x="30645" y="106770"/>
                  <a:pt x="30645" y="109436"/>
                  <a:pt x="29017" y="111064"/>
                </a:cubicBezTo>
                <a:lnTo>
                  <a:pt x="20959" y="119122"/>
                </a:lnTo>
                <a:cubicBezTo>
                  <a:pt x="19331" y="120770"/>
                  <a:pt x="16666" y="120770"/>
                  <a:pt x="15038" y="119122"/>
                </a:cubicBezTo>
                <a:close/>
                <a:moveTo>
                  <a:pt x="44869" y="126915"/>
                </a:moveTo>
                <a:lnTo>
                  <a:pt x="36811" y="134994"/>
                </a:lnTo>
                <a:cubicBezTo>
                  <a:pt x="35163" y="136621"/>
                  <a:pt x="32497" y="136621"/>
                  <a:pt x="30869" y="134994"/>
                </a:cubicBezTo>
                <a:lnTo>
                  <a:pt x="22811" y="126915"/>
                </a:lnTo>
                <a:cubicBezTo>
                  <a:pt x="21183" y="125287"/>
                  <a:pt x="21183" y="122622"/>
                  <a:pt x="22811" y="120994"/>
                </a:cubicBezTo>
                <a:lnTo>
                  <a:pt x="30869" y="112936"/>
                </a:lnTo>
                <a:cubicBezTo>
                  <a:pt x="32497" y="111308"/>
                  <a:pt x="35163" y="111308"/>
                  <a:pt x="36790" y="112936"/>
                </a:cubicBezTo>
                <a:lnTo>
                  <a:pt x="44869" y="120994"/>
                </a:lnTo>
                <a:cubicBezTo>
                  <a:pt x="46497" y="122622"/>
                  <a:pt x="46497" y="125287"/>
                  <a:pt x="44869" y="126915"/>
                </a:cubicBezTo>
                <a:close/>
                <a:moveTo>
                  <a:pt x="46293" y="119122"/>
                </a:moveTo>
                <a:lnTo>
                  <a:pt x="38235" y="111084"/>
                </a:lnTo>
                <a:cubicBezTo>
                  <a:pt x="36587" y="109436"/>
                  <a:pt x="36587" y="106770"/>
                  <a:pt x="38235" y="105142"/>
                </a:cubicBezTo>
                <a:lnTo>
                  <a:pt x="46293" y="97084"/>
                </a:lnTo>
                <a:cubicBezTo>
                  <a:pt x="47921" y="95436"/>
                  <a:pt x="50587" y="95436"/>
                  <a:pt x="52215" y="97084"/>
                </a:cubicBezTo>
                <a:lnTo>
                  <a:pt x="60273" y="105142"/>
                </a:lnTo>
                <a:cubicBezTo>
                  <a:pt x="61901" y="106770"/>
                  <a:pt x="61901" y="109436"/>
                  <a:pt x="60273" y="111064"/>
                </a:cubicBezTo>
                <a:lnTo>
                  <a:pt x="52215" y="119122"/>
                </a:lnTo>
                <a:cubicBezTo>
                  <a:pt x="50587" y="120770"/>
                  <a:pt x="47921" y="120770"/>
                  <a:pt x="46293" y="119122"/>
                </a:cubicBezTo>
                <a:close/>
                <a:moveTo>
                  <a:pt x="76104" y="126915"/>
                </a:moveTo>
                <a:lnTo>
                  <a:pt x="68066" y="134994"/>
                </a:lnTo>
                <a:cubicBezTo>
                  <a:pt x="66418" y="136621"/>
                  <a:pt x="63752" y="136621"/>
                  <a:pt x="62124" y="134994"/>
                </a:cubicBezTo>
                <a:lnTo>
                  <a:pt x="54066" y="126915"/>
                </a:lnTo>
                <a:cubicBezTo>
                  <a:pt x="52438" y="125287"/>
                  <a:pt x="52438" y="122622"/>
                  <a:pt x="54066" y="120994"/>
                </a:cubicBezTo>
                <a:lnTo>
                  <a:pt x="62124" y="112936"/>
                </a:lnTo>
                <a:cubicBezTo>
                  <a:pt x="63752" y="111287"/>
                  <a:pt x="66418" y="111287"/>
                  <a:pt x="68066" y="112936"/>
                </a:cubicBezTo>
                <a:lnTo>
                  <a:pt x="76104" y="120994"/>
                </a:lnTo>
                <a:cubicBezTo>
                  <a:pt x="77752" y="122622"/>
                  <a:pt x="77752" y="125287"/>
                  <a:pt x="76104" y="126915"/>
                </a:cubicBezTo>
                <a:close/>
                <a:moveTo>
                  <a:pt x="77549" y="119122"/>
                </a:moveTo>
                <a:lnTo>
                  <a:pt x="69491" y="111084"/>
                </a:lnTo>
                <a:cubicBezTo>
                  <a:pt x="67842" y="109436"/>
                  <a:pt x="67842" y="106770"/>
                  <a:pt x="69491" y="105142"/>
                </a:cubicBezTo>
                <a:lnTo>
                  <a:pt x="77549" y="97084"/>
                </a:lnTo>
                <a:cubicBezTo>
                  <a:pt x="79176" y="95456"/>
                  <a:pt x="81842" y="95456"/>
                  <a:pt x="83470" y="97084"/>
                </a:cubicBezTo>
                <a:lnTo>
                  <a:pt x="91528" y="105142"/>
                </a:lnTo>
                <a:cubicBezTo>
                  <a:pt x="93156" y="106770"/>
                  <a:pt x="93156" y="109436"/>
                  <a:pt x="91528" y="111064"/>
                </a:cubicBezTo>
                <a:lnTo>
                  <a:pt x="83470" y="119122"/>
                </a:lnTo>
                <a:cubicBezTo>
                  <a:pt x="81842" y="120770"/>
                  <a:pt x="79176" y="120770"/>
                  <a:pt x="77549" y="119122"/>
                </a:cubicBezTo>
                <a:close/>
                <a:moveTo>
                  <a:pt x="107359" y="126915"/>
                </a:moveTo>
                <a:lnTo>
                  <a:pt x="99322" y="134994"/>
                </a:lnTo>
                <a:cubicBezTo>
                  <a:pt x="97673" y="136621"/>
                  <a:pt x="95008" y="136621"/>
                  <a:pt x="93380" y="134994"/>
                </a:cubicBezTo>
                <a:lnTo>
                  <a:pt x="85322" y="126936"/>
                </a:lnTo>
                <a:cubicBezTo>
                  <a:pt x="83694" y="125287"/>
                  <a:pt x="83694" y="122642"/>
                  <a:pt x="85322" y="120994"/>
                </a:cubicBezTo>
                <a:lnTo>
                  <a:pt x="93380" y="112936"/>
                </a:lnTo>
                <a:cubicBezTo>
                  <a:pt x="95008" y="111308"/>
                  <a:pt x="97673" y="111308"/>
                  <a:pt x="99322" y="112936"/>
                </a:cubicBezTo>
                <a:lnTo>
                  <a:pt x="107359" y="120994"/>
                </a:lnTo>
                <a:cubicBezTo>
                  <a:pt x="109007" y="122622"/>
                  <a:pt x="109007" y="125287"/>
                  <a:pt x="107359" y="126915"/>
                </a:cubicBezTo>
                <a:close/>
                <a:moveTo>
                  <a:pt x="108784" y="119122"/>
                </a:moveTo>
                <a:lnTo>
                  <a:pt x="100746" y="111084"/>
                </a:lnTo>
                <a:cubicBezTo>
                  <a:pt x="99098" y="109436"/>
                  <a:pt x="99098" y="106770"/>
                  <a:pt x="100746" y="105142"/>
                </a:cubicBezTo>
                <a:lnTo>
                  <a:pt x="108784" y="97084"/>
                </a:lnTo>
                <a:cubicBezTo>
                  <a:pt x="110412" y="95456"/>
                  <a:pt x="113077" y="95456"/>
                  <a:pt x="114725" y="97084"/>
                </a:cubicBezTo>
                <a:lnTo>
                  <a:pt x="122783" y="105142"/>
                </a:lnTo>
                <a:cubicBezTo>
                  <a:pt x="124411" y="106790"/>
                  <a:pt x="124411" y="109436"/>
                  <a:pt x="122783" y="111084"/>
                </a:cubicBezTo>
                <a:lnTo>
                  <a:pt x="114725" y="119122"/>
                </a:lnTo>
                <a:cubicBezTo>
                  <a:pt x="113077" y="120770"/>
                  <a:pt x="110432" y="120770"/>
                  <a:pt x="108784" y="119122"/>
                </a:cubicBezTo>
                <a:close/>
                <a:moveTo>
                  <a:pt x="138615" y="126915"/>
                </a:moveTo>
                <a:lnTo>
                  <a:pt x="130557" y="134994"/>
                </a:lnTo>
                <a:cubicBezTo>
                  <a:pt x="128929" y="136621"/>
                  <a:pt x="126263" y="136621"/>
                  <a:pt x="124635" y="134994"/>
                </a:cubicBezTo>
                <a:lnTo>
                  <a:pt x="116577" y="126936"/>
                </a:lnTo>
                <a:cubicBezTo>
                  <a:pt x="114949" y="125287"/>
                  <a:pt x="114949" y="122642"/>
                  <a:pt x="116577" y="120994"/>
                </a:cubicBezTo>
                <a:lnTo>
                  <a:pt x="124635" y="112936"/>
                </a:lnTo>
                <a:cubicBezTo>
                  <a:pt x="126263" y="111308"/>
                  <a:pt x="128929" y="111308"/>
                  <a:pt x="130557" y="112936"/>
                </a:cubicBezTo>
                <a:lnTo>
                  <a:pt x="138615" y="120994"/>
                </a:lnTo>
                <a:cubicBezTo>
                  <a:pt x="140243" y="122622"/>
                  <a:pt x="140243" y="125287"/>
                  <a:pt x="138615" y="126915"/>
                </a:cubicBezTo>
                <a:close/>
                <a:moveTo>
                  <a:pt x="140039" y="119122"/>
                </a:moveTo>
                <a:lnTo>
                  <a:pt x="132001" y="111084"/>
                </a:lnTo>
                <a:cubicBezTo>
                  <a:pt x="130353" y="109436"/>
                  <a:pt x="130353" y="106770"/>
                  <a:pt x="132001" y="105142"/>
                </a:cubicBezTo>
                <a:lnTo>
                  <a:pt x="140039" y="97084"/>
                </a:lnTo>
                <a:cubicBezTo>
                  <a:pt x="141687" y="95456"/>
                  <a:pt x="144333" y="95456"/>
                  <a:pt x="145981" y="97084"/>
                </a:cubicBezTo>
                <a:lnTo>
                  <a:pt x="154039" y="105142"/>
                </a:lnTo>
                <a:cubicBezTo>
                  <a:pt x="155667" y="106770"/>
                  <a:pt x="155667" y="109436"/>
                  <a:pt x="154039" y="111064"/>
                </a:cubicBezTo>
                <a:lnTo>
                  <a:pt x="145981" y="119122"/>
                </a:lnTo>
                <a:cubicBezTo>
                  <a:pt x="144333" y="120770"/>
                  <a:pt x="141687" y="120770"/>
                  <a:pt x="140039" y="119122"/>
                </a:cubicBezTo>
                <a:close/>
                <a:moveTo>
                  <a:pt x="169870" y="126915"/>
                </a:moveTo>
                <a:lnTo>
                  <a:pt x="161812" y="134994"/>
                </a:lnTo>
                <a:cubicBezTo>
                  <a:pt x="160184" y="136621"/>
                  <a:pt x="157518" y="136621"/>
                  <a:pt x="155891" y="134994"/>
                </a:cubicBezTo>
                <a:lnTo>
                  <a:pt x="147833" y="126936"/>
                </a:lnTo>
                <a:cubicBezTo>
                  <a:pt x="146205" y="125287"/>
                  <a:pt x="146205" y="122642"/>
                  <a:pt x="147833" y="120994"/>
                </a:cubicBezTo>
                <a:lnTo>
                  <a:pt x="155891" y="112936"/>
                </a:lnTo>
                <a:cubicBezTo>
                  <a:pt x="157518" y="111308"/>
                  <a:pt x="160184" y="111308"/>
                  <a:pt x="161812" y="112936"/>
                </a:cubicBezTo>
                <a:lnTo>
                  <a:pt x="169870" y="120994"/>
                </a:lnTo>
                <a:cubicBezTo>
                  <a:pt x="171498" y="122622"/>
                  <a:pt x="171498" y="125287"/>
                  <a:pt x="169870" y="126915"/>
                </a:cubicBezTo>
                <a:close/>
                <a:moveTo>
                  <a:pt x="171294" y="119122"/>
                </a:moveTo>
                <a:lnTo>
                  <a:pt x="163236" y="111084"/>
                </a:lnTo>
                <a:cubicBezTo>
                  <a:pt x="161609" y="109436"/>
                  <a:pt x="161609" y="106770"/>
                  <a:pt x="163236" y="105142"/>
                </a:cubicBezTo>
                <a:lnTo>
                  <a:pt x="171294" y="97084"/>
                </a:lnTo>
                <a:cubicBezTo>
                  <a:pt x="172943" y="95456"/>
                  <a:pt x="175588" y="95456"/>
                  <a:pt x="177236" y="97084"/>
                </a:cubicBezTo>
                <a:lnTo>
                  <a:pt x="185294" y="105142"/>
                </a:lnTo>
                <a:cubicBezTo>
                  <a:pt x="186922" y="106770"/>
                  <a:pt x="186922" y="109436"/>
                  <a:pt x="185294" y="111064"/>
                </a:cubicBezTo>
                <a:lnTo>
                  <a:pt x="177236" y="119122"/>
                </a:lnTo>
                <a:cubicBezTo>
                  <a:pt x="175588" y="120770"/>
                  <a:pt x="172943" y="120770"/>
                  <a:pt x="171294" y="119122"/>
                </a:cubicBezTo>
                <a:close/>
                <a:moveTo>
                  <a:pt x="201125" y="126915"/>
                </a:moveTo>
                <a:lnTo>
                  <a:pt x="193067" y="134994"/>
                </a:lnTo>
                <a:cubicBezTo>
                  <a:pt x="191440" y="136621"/>
                  <a:pt x="188774" y="136621"/>
                  <a:pt x="187146" y="134994"/>
                </a:cubicBezTo>
                <a:lnTo>
                  <a:pt x="179088" y="126936"/>
                </a:lnTo>
                <a:cubicBezTo>
                  <a:pt x="177440" y="125287"/>
                  <a:pt x="177440" y="122642"/>
                  <a:pt x="179088" y="120994"/>
                </a:cubicBezTo>
                <a:lnTo>
                  <a:pt x="187146" y="112936"/>
                </a:lnTo>
                <a:cubicBezTo>
                  <a:pt x="188774" y="111308"/>
                  <a:pt x="191440" y="111308"/>
                  <a:pt x="193067" y="112936"/>
                </a:cubicBezTo>
                <a:lnTo>
                  <a:pt x="201125" y="120994"/>
                </a:lnTo>
                <a:cubicBezTo>
                  <a:pt x="202753" y="122622"/>
                  <a:pt x="202753" y="125287"/>
                  <a:pt x="201125" y="126915"/>
                </a:cubicBezTo>
                <a:close/>
                <a:moveTo>
                  <a:pt x="202550" y="119122"/>
                </a:moveTo>
                <a:lnTo>
                  <a:pt x="194512" y="111084"/>
                </a:lnTo>
                <a:cubicBezTo>
                  <a:pt x="192864" y="109436"/>
                  <a:pt x="192864" y="106770"/>
                  <a:pt x="194512" y="105142"/>
                </a:cubicBezTo>
                <a:lnTo>
                  <a:pt x="202550" y="97084"/>
                </a:lnTo>
                <a:cubicBezTo>
                  <a:pt x="204198" y="95436"/>
                  <a:pt x="206843" y="95436"/>
                  <a:pt x="208492" y="97084"/>
                </a:cubicBezTo>
                <a:lnTo>
                  <a:pt x="216550" y="105142"/>
                </a:lnTo>
                <a:cubicBezTo>
                  <a:pt x="218178" y="106770"/>
                  <a:pt x="218178" y="109436"/>
                  <a:pt x="216550" y="111064"/>
                </a:cubicBezTo>
                <a:lnTo>
                  <a:pt x="208492" y="119122"/>
                </a:lnTo>
                <a:cubicBezTo>
                  <a:pt x="206843" y="120770"/>
                  <a:pt x="204198" y="120770"/>
                  <a:pt x="202550" y="119122"/>
                </a:cubicBezTo>
                <a:close/>
                <a:moveTo>
                  <a:pt x="232381" y="126915"/>
                </a:moveTo>
                <a:lnTo>
                  <a:pt x="224323" y="134994"/>
                </a:lnTo>
                <a:cubicBezTo>
                  <a:pt x="222695" y="136621"/>
                  <a:pt x="220029" y="136621"/>
                  <a:pt x="218401" y="134994"/>
                </a:cubicBezTo>
                <a:lnTo>
                  <a:pt x="210343" y="126936"/>
                </a:lnTo>
                <a:cubicBezTo>
                  <a:pt x="208695" y="125287"/>
                  <a:pt x="208695" y="122642"/>
                  <a:pt x="210343" y="120994"/>
                </a:cubicBezTo>
                <a:lnTo>
                  <a:pt x="218401" y="112936"/>
                </a:lnTo>
                <a:cubicBezTo>
                  <a:pt x="220029" y="111308"/>
                  <a:pt x="222695" y="111308"/>
                  <a:pt x="224323" y="112936"/>
                </a:cubicBezTo>
                <a:lnTo>
                  <a:pt x="232381" y="120994"/>
                </a:lnTo>
                <a:cubicBezTo>
                  <a:pt x="234009" y="122622"/>
                  <a:pt x="234009" y="125287"/>
                  <a:pt x="232381" y="126915"/>
                </a:cubicBezTo>
                <a:close/>
                <a:moveTo>
                  <a:pt x="232381" y="95660"/>
                </a:moveTo>
                <a:lnTo>
                  <a:pt x="224323" y="103718"/>
                </a:lnTo>
                <a:cubicBezTo>
                  <a:pt x="222695" y="105346"/>
                  <a:pt x="220029" y="105346"/>
                  <a:pt x="218401" y="103718"/>
                </a:cubicBezTo>
                <a:lnTo>
                  <a:pt x="210343" y="95660"/>
                </a:lnTo>
                <a:cubicBezTo>
                  <a:pt x="208695" y="94032"/>
                  <a:pt x="208695" y="91366"/>
                  <a:pt x="210343" y="89738"/>
                </a:cubicBezTo>
                <a:lnTo>
                  <a:pt x="218401" y="81680"/>
                </a:lnTo>
                <a:cubicBezTo>
                  <a:pt x="220029" y="80032"/>
                  <a:pt x="222695" y="80032"/>
                  <a:pt x="224323" y="81680"/>
                </a:cubicBezTo>
                <a:lnTo>
                  <a:pt x="232381" y="89738"/>
                </a:lnTo>
                <a:cubicBezTo>
                  <a:pt x="234009" y="91366"/>
                  <a:pt x="234009" y="94032"/>
                  <a:pt x="232381" y="95660"/>
                </a:cubicBezTo>
                <a:close/>
                <a:moveTo>
                  <a:pt x="232381" y="64404"/>
                </a:moveTo>
                <a:lnTo>
                  <a:pt x="224323" y="72462"/>
                </a:lnTo>
                <a:cubicBezTo>
                  <a:pt x="222695" y="74111"/>
                  <a:pt x="220029" y="74111"/>
                  <a:pt x="218401" y="72462"/>
                </a:cubicBezTo>
                <a:lnTo>
                  <a:pt x="210343" y="64404"/>
                </a:lnTo>
                <a:cubicBezTo>
                  <a:pt x="208695" y="62776"/>
                  <a:pt x="208695" y="60111"/>
                  <a:pt x="210343" y="58483"/>
                </a:cubicBezTo>
                <a:lnTo>
                  <a:pt x="218401" y="50425"/>
                </a:lnTo>
                <a:cubicBezTo>
                  <a:pt x="220029" y="48777"/>
                  <a:pt x="222695" y="48777"/>
                  <a:pt x="224323" y="50425"/>
                </a:cubicBezTo>
                <a:lnTo>
                  <a:pt x="232381" y="58483"/>
                </a:lnTo>
                <a:cubicBezTo>
                  <a:pt x="234009" y="60111"/>
                  <a:pt x="234009" y="62776"/>
                  <a:pt x="232381" y="64404"/>
                </a:cubicBezTo>
                <a:close/>
                <a:moveTo>
                  <a:pt x="232381" y="33149"/>
                </a:moveTo>
                <a:lnTo>
                  <a:pt x="224323" y="41207"/>
                </a:lnTo>
                <a:cubicBezTo>
                  <a:pt x="222695" y="42855"/>
                  <a:pt x="220029" y="42855"/>
                  <a:pt x="218401" y="41207"/>
                </a:cubicBezTo>
                <a:lnTo>
                  <a:pt x="210343" y="33149"/>
                </a:lnTo>
                <a:cubicBezTo>
                  <a:pt x="208695" y="31521"/>
                  <a:pt x="208695" y="28855"/>
                  <a:pt x="210343" y="27227"/>
                </a:cubicBezTo>
                <a:lnTo>
                  <a:pt x="218401" y="19169"/>
                </a:lnTo>
                <a:cubicBezTo>
                  <a:pt x="220029" y="17541"/>
                  <a:pt x="222695" y="17541"/>
                  <a:pt x="224323" y="19169"/>
                </a:cubicBezTo>
                <a:lnTo>
                  <a:pt x="232381" y="27227"/>
                </a:lnTo>
                <a:cubicBezTo>
                  <a:pt x="234029" y="28855"/>
                  <a:pt x="234029" y="31521"/>
                  <a:pt x="232381" y="33149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miter lim="20348"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7" name="Google Shape;102;p9"/>
          <p:cNvSpPr/>
          <p:nvPr/>
        </p:nvSpPr>
        <p:spPr>
          <a:xfrm>
            <a:off x="8270875" y="1350963"/>
            <a:ext cx="774700" cy="774700"/>
          </a:xfrm>
          <a:custGeom>
            <a:avLst/>
            <a:gdLst/>
            <a:ahLst/>
            <a:cxnLst/>
            <a:rect l="l" t="t" r="r" b="b"/>
            <a:pathLst>
              <a:path w="21652" h="21631" extrusionOk="0">
                <a:moveTo>
                  <a:pt x="1405" y="8282"/>
                </a:moveTo>
                <a:lnTo>
                  <a:pt x="8283" y="1404"/>
                </a:lnTo>
                <a:cubicBezTo>
                  <a:pt x="9687" y="0"/>
                  <a:pt x="11945" y="0"/>
                  <a:pt x="13349" y="1404"/>
                </a:cubicBezTo>
                <a:lnTo>
                  <a:pt x="20248" y="8282"/>
                </a:lnTo>
                <a:cubicBezTo>
                  <a:pt x="21652" y="9686"/>
                  <a:pt x="21652" y="11945"/>
                  <a:pt x="20248" y="13349"/>
                </a:cubicBezTo>
                <a:lnTo>
                  <a:pt x="13349" y="20227"/>
                </a:lnTo>
                <a:cubicBezTo>
                  <a:pt x="11945" y="21631"/>
                  <a:pt x="9687" y="21631"/>
                  <a:pt x="8283" y="20227"/>
                </a:cubicBezTo>
                <a:lnTo>
                  <a:pt x="1405" y="13349"/>
                </a:lnTo>
                <a:cubicBezTo>
                  <a:pt x="1" y="11945"/>
                  <a:pt x="1" y="9686"/>
                  <a:pt x="1405" y="8282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" name="Google Shape;103;p9"/>
          <p:cNvGrpSpPr>
            <a:grpSpLocks/>
          </p:cNvGrpSpPr>
          <p:nvPr/>
        </p:nvGrpSpPr>
        <p:grpSpPr bwMode="auto">
          <a:xfrm>
            <a:off x="2297113" y="3744913"/>
            <a:ext cx="1327150" cy="1327150"/>
            <a:chOff x="6523105" y="5803858"/>
            <a:chExt cx="1326605" cy="1327321"/>
          </a:xfrm>
        </p:grpSpPr>
        <p:sp>
          <p:nvSpPr>
            <p:cNvPr id="9" name="Google Shape;104;p9"/>
            <p:cNvSpPr/>
            <p:nvPr/>
          </p:nvSpPr>
          <p:spPr>
            <a:xfrm>
              <a:off x="6523105" y="5803858"/>
              <a:ext cx="1326605" cy="1327321"/>
            </a:xfrm>
            <a:custGeom>
              <a:avLst/>
              <a:gdLst/>
              <a:ahLst/>
              <a:cxnLst/>
              <a:rect l="l" t="t" r="r" b="b"/>
              <a:pathLst>
                <a:path w="37056" h="37076" extrusionOk="0">
                  <a:moveTo>
                    <a:pt x="2402" y="14204"/>
                  </a:moveTo>
                  <a:lnTo>
                    <a:pt x="14184" y="2422"/>
                  </a:lnTo>
                  <a:cubicBezTo>
                    <a:pt x="16585" y="1"/>
                    <a:pt x="20472" y="1"/>
                    <a:pt x="22873" y="2422"/>
                  </a:cubicBezTo>
                  <a:lnTo>
                    <a:pt x="34654" y="14204"/>
                  </a:lnTo>
                  <a:cubicBezTo>
                    <a:pt x="37056" y="16605"/>
                    <a:pt x="37056" y="20471"/>
                    <a:pt x="34654" y="22872"/>
                  </a:cubicBezTo>
                  <a:lnTo>
                    <a:pt x="22873" y="34675"/>
                  </a:lnTo>
                  <a:cubicBezTo>
                    <a:pt x="20472" y="37076"/>
                    <a:pt x="16585" y="37076"/>
                    <a:pt x="14184" y="34675"/>
                  </a:cubicBezTo>
                  <a:lnTo>
                    <a:pt x="2402" y="22872"/>
                  </a:lnTo>
                  <a:cubicBezTo>
                    <a:pt x="1" y="20471"/>
                    <a:pt x="1" y="16605"/>
                    <a:pt x="2402" y="1420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 w="500" cap="flat" cmpd="sng">
              <a:solidFill>
                <a:srgbClr val="CD4489"/>
              </a:solidFill>
              <a:prstDash val="solid"/>
              <a:miter lim="20348"/>
              <a:headEnd type="none" w="sm" len="sm"/>
              <a:tailEnd type="none" w="sm" len="sm"/>
            </a:ln>
            <a:effectLst>
              <a:outerShdw blurRad="171450" dist="19050" dir="1620000" algn="bl" rotWithShape="0">
                <a:schemeClr val="accent1">
                  <a:alpha val="24000"/>
                </a:schemeClr>
              </a:outerShdw>
            </a:effectLst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5;p9"/>
            <p:cNvSpPr/>
            <p:nvPr/>
          </p:nvSpPr>
          <p:spPr>
            <a:xfrm>
              <a:off x="6883319" y="6180143"/>
              <a:ext cx="585547" cy="585863"/>
            </a:xfrm>
            <a:custGeom>
              <a:avLst/>
              <a:gdLst/>
              <a:ahLst/>
              <a:cxnLst/>
              <a:rect l="l" t="t" r="r" b="b"/>
              <a:pathLst>
                <a:path w="16361" h="16361" extrusionOk="0">
                  <a:moveTo>
                    <a:pt x="1059" y="6247"/>
                  </a:moveTo>
                  <a:lnTo>
                    <a:pt x="6268" y="1059"/>
                  </a:lnTo>
                  <a:cubicBezTo>
                    <a:pt x="7326" y="0"/>
                    <a:pt x="9035" y="0"/>
                    <a:pt x="10114" y="1059"/>
                  </a:cubicBezTo>
                  <a:lnTo>
                    <a:pt x="15303" y="6247"/>
                  </a:lnTo>
                  <a:cubicBezTo>
                    <a:pt x="16361" y="7326"/>
                    <a:pt x="16361" y="9035"/>
                    <a:pt x="15303" y="10093"/>
                  </a:cubicBezTo>
                  <a:lnTo>
                    <a:pt x="10114" y="15303"/>
                  </a:lnTo>
                  <a:cubicBezTo>
                    <a:pt x="9035" y="16361"/>
                    <a:pt x="7326" y="16361"/>
                    <a:pt x="6268" y="15303"/>
                  </a:cubicBezTo>
                  <a:lnTo>
                    <a:pt x="1059" y="10093"/>
                  </a:lnTo>
                  <a:cubicBezTo>
                    <a:pt x="0" y="9035"/>
                    <a:pt x="0" y="7326"/>
                    <a:pt x="1059" y="62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 w="500" cap="flat" cmpd="sng">
              <a:solidFill>
                <a:srgbClr val="CD4489"/>
              </a:solidFill>
              <a:prstDash val="solid"/>
              <a:miter lim="20348"/>
              <a:headEnd type="none" w="sm" len="sm"/>
              <a:tailEnd type="none" w="sm" len="sm"/>
            </a:ln>
            <a:effectLst>
              <a:outerShdw blurRad="171450" dist="66675" dir="1620000" algn="bl" rotWithShape="0">
                <a:schemeClr val="accent1">
                  <a:alpha val="24000"/>
                </a:schemeClr>
              </a:outerShdw>
            </a:effectLst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" name="Google Shape;106;p9"/>
          <p:cNvGrpSpPr>
            <a:grpSpLocks/>
          </p:cNvGrpSpPr>
          <p:nvPr/>
        </p:nvGrpSpPr>
        <p:grpSpPr bwMode="auto">
          <a:xfrm>
            <a:off x="-739775" y="152400"/>
            <a:ext cx="2408238" cy="2260600"/>
            <a:chOff x="-1407021" y="76205"/>
            <a:chExt cx="2408871" cy="2259820"/>
          </a:xfrm>
        </p:grpSpPr>
        <p:grpSp>
          <p:nvGrpSpPr>
            <p:cNvPr id="12" name="Google Shape;107;p9"/>
            <p:cNvGrpSpPr>
              <a:grpSpLocks/>
            </p:cNvGrpSpPr>
            <p:nvPr/>
          </p:nvGrpSpPr>
          <p:grpSpPr bwMode="auto">
            <a:xfrm>
              <a:off x="-1407022" y="241247"/>
              <a:ext cx="2329476" cy="2094778"/>
              <a:chOff x="11125653" y="2009017"/>
              <a:chExt cx="1037952" cy="933418"/>
            </a:xfrm>
          </p:grpSpPr>
          <p:sp>
            <p:nvSpPr>
              <p:cNvPr id="14" name="Google Shape;108;p9"/>
              <p:cNvSpPr>
                <a:spLocks noChangeArrowheads="1"/>
              </p:cNvSpPr>
              <p:nvPr/>
            </p:nvSpPr>
            <p:spPr bwMode="auto">
              <a:xfrm>
                <a:off x="11125653" y="2009017"/>
                <a:ext cx="933237" cy="933418"/>
              </a:xfrm>
              <a:custGeom>
                <a:avLst/>
                <a:gdLst>
                  <a:gd name="T0" fmla="*/ 0 w 26067"/>
                  <a:gd name="T1" fmla="*/ 0 h 26068"/>
                  <a:gd name="T2" fmla="*/ 26067 w 26067"/>
                  <a:gd name="T3" fmla="*/ 26068 h 26068"/>
                </a:gdLst>
                <a:ahLst/>
                <a:cxnLst/>
                <a:rect l="T0" t="T1" r="T2" b="T3"/>
                <a:pathLst>
                  <a:path w="26067" h="26068" fill="none" extrusionOk="0">
                    <a:moveTo>
                      <a:pt x="26067" y="1"/>
                    </a:moveTo>
                    <a:lnTo>
                      <a:pt x="0" y="26067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miter lim="20348"/>
                <a:headEnd type="none" w="sm" len="sm"/>
                <a:tailEnd type="none" w="sm" len="sm"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ru-RU"/>
              </a:p>
            </p:txBody>
          </p:sp>
          <p:sp>
            <p:nvSpPr>
              <p:cNvPr id="15" name="Google Shape;109;p9"/>
              <p:cNvSpPr>
                <a:spLocks noChangeArrowheads="1"/>
              </p:cNvSpPr>
              <p:nvPr/>
            </p:nvSpPr>
            <p:spPr bwMode="auto">
              <a:xfrm>
                <a:off x="11230368" y="2009017"/>
                <a:ext cx="933237" cy="933418"/>
              </a:xfrm>
              <a:custGeom>
                <a:avLst/>
                <a:gdLst>
                  <a:gd name="T0" fmla="*/ 0 w 26067"/>
                  <a:gd name="T1" fmla="*/ 0 h 26068"/>
                  <a:gd name="T2" fmla="*/ 26067 w 26067"/>
                  <a:gd name="T3" fmla="*/ 26068 h 26068"/>
                </a:gdLst>
                <a:ahLst/>
                <a:cxnLst/>
                <a:rect l="T0" t="T1" r="T2" b="T3"/>
                <a:pathLst>
                  <a:path w="26067" h="26068" fill="none" extrusionOk="0">
                    <a:moveTo>
                      <a:pt x="26067" y="1"/>
                    </a:moveTo>
                    <a:lnTo>
                      <a:pt x="0" y="26067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miter lim="20348"/>
                <a:headEnd type="none" w="sm" len="sm"/>
                <a:tailEnd type="none" w="sm" len="sm"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ru-RU"/>
              </a:p>
            </p:txBody>
          </p:sp>
        </p:grpSp>
        <p:sp>
          <p:nvSpPr>
            <p:cNvPr id="13" name="Google Shape;110;p9"/>
            <p:cNvSpPr/>
            <p:nvPr/>
          </p:nvSpPr>
          <p:spPr>
            <a:xfrm>
              <a:off x="620750" y="76205"/>
              <a:ext cx="381100" cy="382456"/>
            </a:xfrm>
            <a:custGeom>
              <a:avLst/>
              <a:gdLst/>
              <a:ahLst/>
              <a:cxnLst/>
              <a:rect l="l" t="t" r="r" b="b"/>
              <a:pathLst>
                <a:path w="10664" h="10663" extrusionOk="0">
                  <a:moveTo>
                    <a:pt x="692" y="4070"/>
                  </a:moveTo>
                  <a:lnTo>
                    <a:pt x="4091" y="692"/>
                  </a:lnTo>
                  <a:cubicBezTo>
                    <a:pt x="4782" y="0"/>
                    <a:pt x="5881" y="0"/>
                    <a:pt x="6573" y="692"/>
                  </a:cubicBezTo>
                  <a:lnTo>
                    <a:pt x="9971" y="4070"/>
                  </a:lnTo>
                  <a:cubicBezTo>
                    <a:pt x="10663" y="4762"/>
                    <a:pt x="10663" y="5881"/>
                    <a:pt x="9971" y="6573"/>
                  </a:cubicBezTo>
                  <a:lnTo>
                    <a:pt x="6573" y="9971"/>
                  </a:lnTo>
                  <a:cubicBezTo>
                    <a:pt x="5881" y="10663"/>
                    <a:pt x="4782" y="10663"/>
                    <a:pt x="4091" y="9971"/>
                  </a:cubicBezTo>
                  <a:lnTo>
                    <a:pt x="692" y="6573"/>
                  </a:lnTo>
                  <a:cubicBezTo>
                    <a:pt x="0" y="5881"/>
                    <a:pt x="0" y="4762"/>
                    <a:pt x="692" y="407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  <a:effectLst>
              <a:outerShdw blurRad="100013" dist="19050" dir="7440000" algn="bl" rotWithShape="0">
                <a:schemeClr val="accent1">
                  <a:alpha val="25000"/>
                </a:schemeClr>
              </a:outerShdw>
            </a:effectLst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9"/>
          <p:cNvSpPr txBox="1">
            <a:spLocks noGrp="1"/>
          </p:cNvSpPr>
          <p:nvPr>
            <p:ph type="title"/>
          </p:nvPr>
        </p:nvSpPr>
        <p:spPr>
          <a:xfrm>
            <a:off x="1998600" y="852175"/>
            <a:ext cx="5146800" cy="14823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ubTitle" idx="1"/>
          </p:nvPr>
        </p:nvSpPr>
        <p:spPr>
          <a:xfrm>
            <a:off x="1998600" y="2422075"/>
            <a:ext cx="5146800" cy="1235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2;p10"/>
          <p:cNvSpPr>
            <a:spLocks noChangeArrowheads="1"/>
          </p:cNvSpPr>
          <p:nvPr/>
        </p:nvSpPr>
        <p:spPr bwMode="auto">
          <a:xfrm>
            <a:off x="7753350" y="2428875"/>
            <a:ext cx="2095500" cy="2093913"/>
          </a:xfrm>
          <a:custGeom>
            <a:avLst/>
            <a:gdLst>
              <a:gd name="T0" fmla="*/ 0 w 58503"/>
              <a:gd name="T1" fmla="*/ 0 h 58503"/>
              <a:gd name="T2" fmla="*/ 58503 w 58503"/>
              <a:gd name="T3" fmla="*/ 58503 h 58503"/>
            </a:gdLst>
            <a:ahLst/>
            <a:cxnLst/>
            <a:rect l="T0" t="T1" r="T2" b="T3"/>
            <a:pathLst>
              <a:path w="58503" h="58503" extrusionOk="0">
                <a:moveTo>
                  <a:pt x="53985" y="37462"/>
                </a:moveTo>
                <a:lnTo>
                  <a:pt x="37462" y="53985"/>
                </a:lnTo>
                <a:cubicBezTo>
                  <a:pt x="32924" y="58503"/>
                  <a:pt x="25578" y="58503"/>
                  <a:pt x="21061" y="53985"/>
                </a:cubicBezTo>
                <a:lnTo>
                  <a:pt x="4538" y="37462"/>
                </a:lnTo>
                <a:cubicBezTo>
                  <a:pt x="0" y="32925"/>
                  <a:pt x="0" y="25579"/>
                  <a:pt x="4538" y="21041"/>
                </a:cubicBezTo>
                <a:lnTo>
                  <a:pt x="21061" y="4538"/>
                </a:lnTo>
                <a:cubicBezTo>
                  <a:pt x="25578" y="0"/>
                  <a:pt x="32944" y="0"/>
                  <a:pt x="37462" y="4538"/>
                </a:cubicBezTo>
                <a:lnTo>
                  <a:pt x="53985" y="21041"/>
                </a:lnTo>
                <a:cubicBezTo>
                  <a:pt x="58502" y="25579"/>
                  <a:pt x="58502" y="32925"/>
                  <a:pt x="53985" y="37462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tx2"/>
              </a:gs>
            </a:gsLst>
            <a:lin ang="10800000"/>
          </a:gra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4" name="Google Shape;113;p10"/>
          <p:cNvSpPr>
            <a:spLocks noChangeArrowheads="1"/>
          </p:cNvSpPr>
          <p:nvPr/>
        </p:nvSpPr>
        <p:spPr bwMode="auto">
          <a:xfrm>
            <a:off x="-77788" y="-144463"/>
            <a:ext cx="9299576" cy="5432426"/>
          </a:xfrm>
          <a:custGeom>
            <a:avLst/>
            <a:gdLst>
              <a:gd name="T0" fmla="*/ 0 w 236777"/>
              <a:gd name="T1" fmla="*/ 0 h 138291"/>
              <a:gd name="T2" fmla="*/ 236777 w 236777"/>
              <a:gd name="T3" fmla="*/ 138291 h 138291"/>
            </a:gdLst>
            <a:ahLst/>
            <a:cxnLst/>
            <a:rect l="T0" t="T1" r="T2" b="T3"/>
            <a:pathLst>
              <a:path w="236777" h="138291" fill="none" extrusionOk="0">
                <a:moveTo>
                  <a:pt x="0" y="1"/>
                </a:moveTo>
                <a:lnTo>
                  <a:pt x="0" y="138290"/>
                </a:lnTo>
                <a:lnTo>
                  <a:pt x="236776" y="138290"/>
                </a:lnTo>
                <a:lnTo>
                  <a:pt x="236776" y="1"/>
                </a:lnTo>
                <a:close/>
                <a:moveTo>
                  <a:pt x="194512" y="11376"/>
                </a:moveTo>
                <a:lnTo>
                  <a:pt x="202550" y="3318"/>
                </a:lnTo>
                <a:cubicBezTo>
                  <a:pt x="204198" y="1690"/>
                  <a:pt x="206843" y="1690"/>
                  <a:pt x="208492" y="3318"/>
                </a:cubicBezTo>
                <a:lnTo>
                  <a:pt x="216550" y="11376"/>
                </a:lnTo>
                <a:cubicBezTo>
                  <a:pt x="218178" y="13024"/>
                  <a:pt x="218178" y="15669"/>
                  <a:pt x="216550" y="17318"/>
                </a:cubicBezTo>
                <a:lnTo>
                  <a:pt x="208492" y="25376"/>
                </a:lnTo>
                <a:cubicBezTo>
                  <a:pt x="206843" y="27003"/>
                  <a:pt x="204198" y="27003"/>
                  <a:pt x="202550" y="25376"/>
                </a:cubicBezTo>
                <a:lnTo>
                  <a:pt x="194512" y="17318"/>
                </a:lnTo>
                <a:cubicBezTo>
                  <a:pt x="192864" y="15669"/>
                  <a:pt x="192864" y="13024"/>
                  <a:pt x="194512" y="11376"/>
                </a:cubicBezTo>
                <a:close/>
                <a:moveTo>
                  <a:pt x="185294" y="48573"/>
                </a:moveTo>
                <a:lnTo>
                  <a:pt x="177236" y="56631"/>
                </a:lnTo>
                <a:cubicBezTo>
                  <a:pt x="175588" y="58259"/>
                  <a:pt x="172943" y="58259"/>
                  <a:pt x="171294" y="56631"/>
                </a:cubicBezTo>
                <a:lnTo>
                  <a:pt x="163236" y="48573"/>
                </a:lnTo>
                <a:cubicBezTo>
                  <a:pt x="161609" y="46925"/>
                  <a:pt x="161609" y="44279"/>
                  <a:pt x="163236" y="42631"/>
                </a:cubicBezTo>
                <a:lnTo>
                  <a:pt x="171294" y="34573"/>
                </a:lnTo>
                <a:cubicBezTo>
                  <a:pt x="172943" y="32945"/>
                  <a:pt x="175588" y="32945"/>
                  <a:pt x="177236" y="34573"/>
                </a:cubicBezTo>
                <a:lnTo>
                  <a:pt x="185294" y="42631"/>
                </a:lnTo>
                <a:cubicBezTo>
                  <a:pt x="186922" y="44279"/>
                  <a:pt x="186922" y="46925"/>
                  <a:pt x="185294" y="48573"/>
                </a:cubicBezTo>
                <a:close/>
                <a:moveTo>
                  <a:pt x="187146" y="50425"/>
                </a:moveTo>
                <a:cubicBezTo>
                  <a:pt x="188774" y="48777"/>
                  <a:pt x="191440" y="48777"/>
                  <a:pt x="193067" y="50425"/>
                </a:cubicBezTo>
                <a:lnTo>
                  <a:pt x="201125" y="58483"/>
                </a:lnTo>
                <a:cubicBezTo>
                  <a:pt x="202774" y="60111"/>
                  <a:pt x="202774" y="62776"/>
                  <a:pt x="201125" y="64404"/>
                </a:cubicBezTo>
                <a:lnTo>
                  <a:pt x="193067" y="72462"/>
                </a:lnTo>
                <a:cubicBezTo>
                  <a:pt x="191440" y="74111"/>
                  <a:pt x="188774" y="74111"/>
                  <a:pt x="187146" y="72462"/>
                </a:cubicBezTo>
                <a:lnTo>
                  <a:pt x="179088" y="64404"/>
                </a:lnTo>
                <a:cubicBezTo>
                  <a:pt x="177440" y="62776"/>
                  <a:pt x="177440" y="60111"/>
                  <a:pt x="179088" y="58483"/>
                </a:cubicBezTo>
                <a:close/>
                <a:moveTo>
                  <a:pt x="169870" y="58483"/>
                </a:moveTo>
                <a:cubicBezTo>
                  <a:pt x="171518" y="60111"/>
                  <a:pt x="171518" y="62776"/>
                  <a:pt x="169870" y="64404"/>
                </a:cubicBezTo>
                <a:lnTo>
                  <a:pt x="161812" y="72462"/>
                </a:lnTo>
                <a:cubicBezTo>
                  <a:pt x="160184" y="74111"/>
                  <a:pt x="157518" y="74111"/>
                  <a:pt x="155891" y="72462"/>
                </a:cubicBezTo>
                <a:lnTo>
                  <a:pt x="147833" y="64404"/>
                </a:lnTo>
                <a:cubicBezTo>
                  <a:pt x="146205" y="62776"/>
                  <a:pt x="146205" y="60111"/>
                  <a:pt x="147833" y="58483"/>
                </a:cubicBezTo>
                <a:lnTo>
                  <a:pt x="155891" y="50425"/>
                </a:lnTo>
                <a:cubicBezTo>
                  <a:pt x="157518" y="48777"/>
                  <a:pt x="160184" y="48777"/>
                  <a:pt x="161812" y="50425"/>
                </a:cubicBezTo>
                <a:close/>
                <a:moveTo>
                  <a:pt x="154039" y="48553"/>
                </a:moveTo>
                <a:lnTo>
                  <a:pt x="145981" y="56611"/>
                </a:lnTo>
                <a:cubicBezTo>
                  <a:pt x="144333" y="58259"/>
                  <a:pt x="141687" y="58259"/>
                  <a:pt x="140039" y="56611"/>
                </a:cubicBezTo>
                <a:lnTo>
                  <a:pt x="132001" y="48553"/>
                </a:lnTo>
                <a:cubicBezTo>
                  <a:pt x="130353" y="46925"/>
                  <a:pt x="130353" y="44259"/>
                  <a:pt x="132001" y="42631"/>
                </a:cubicBezTo>
                <a:lnTo>
                  <a:pt x="140039" y="34573"/>
                </a:lnTo>
                <a:cubicBezTo>
                  <a:pt x="141687" y="32925"/>
                  <a:pt x="144333" y="32925"/>
                  <a:pt x="145981" y="34573"/>
                </a:cubicBezTo>
                <a:lnTo>
                  <a:pt x="154039" y="42631"/>
                </a:lnTo>
                <a:cubicBezTo>
                  <a:pt x="155667" y="44259"/>
                  <a:pt x="155667" y="46925"/>
                  <a:pt x="154039" y="48573"/>
                </a:cubicBezTo>
                <a:close/>
                <a:moveTo>
                  <a:pt x="138615" y="58483"/>
                </a:moveTo>
                <a:cubicBezTo>
                  <a:pt x="140263" y="60111"/>
                  <a:pt x="140263" y="62776"/>
                  <a:pt x="138615" y="64404"/>
                </a:cubicBezTo>
                <a:lnTo>
                  <a:pt x="130557" y="72462"/>
                </a:lnTo>
                <a:cubicBezTo>
                  <a:pt x="128929" y="74111"/>
                  <a:pt x="126263" y="74111"/>
                  <a:pt x="124635" y="72462"/>
                </a:cubicBezTo>
                <a:lnTo>
                  <a:pt x="116577" y="64404"/>
                </a:lnTo>
                <a:cubicBezTo>
                  <a:pt x="114949" y="62776"/>
                  <a:pt x="114949" y="60111"/>
                  <a:pt x="116577" y="58483"/>
                </a:cubicBezTo>
                <a:lnTo>
                  <a:pt x="124635" y="50425"/>
                </a:lnTo>
                <a:cubicBezTo>
                  <a:pt x="126263" y="48777"/>
                  <a:pt x="128929" y="48777"/>
                  <a:pt x="130557" y="50425"/>
                </a:cubicBezTo>
                <a:close/>
                <a:moveTo>
                  <a:pt x="122783" y="48553"/>
                </a:moveTo>
                <a:lnTo>
                  <a:pt x="114725" y="56611"/>
                </a:lnTo>
                <a:cubicBezTo>
                  <a:pt x="113077" y="58259"/>
                  <a:pt x="110432" y="58259"/>
                  <a:pt x="108784" y="56611"/>
                </a:cubicBezTo>
                <a:lnTo>
                  <a:pt x="100746" y="48553"/>
                </a:lnTo>
                <a:cubicBezTo>
                  <a:pt x="99098" y="46925"/>
                  <a:pt x="99098" y="44259"/>
                  <a:pt x="100746" y="42631"/>
                </a:cubicBezTo>
                <a:lnTo>
                  <a:pt x="108784" y="34573"/>
                </a:lnTo>
                <a:cubicBezTo>
                  <a:pt x="110412" y="32945"/>
                  <a:pt x="113077" y="32945"/>
                  <a:pt x="114725" y="34573"/>
                </a:cubicBezTo>
                <a:lnTo>
                  <a:pt x="122783" y="42631"/>
                </a:lnTo>
                <a:cubicBezTo>
                  <a:pt x="124411" y="44279"/>
                  <a:pt x="124411" y="46925"/>
                  <a:pt x="122783" y="48573"/>
                </a:cubicBezTo>
                <a:close/>
                <a:moveTo>
                  <a:pt x="107359" y="58483"/>
                </a:moveTo>
                <a:cubicBezTo>
                  <a:pt x="109007" y="60111"/>
                  <a:pt x="109007" y="62776"/>
                  <a:pt x="107359" y="64404"/>
                </a:cubicBezTo>
                <a:lnTo>
                  <a:pt x="99301" y="72462"/>
                </a:lnTo>
                <a:cubicBezTo>
                  <a:pt x="97673" y="74111"/>
                  <a:pt x="95008" y="74111"/>
                  <a:pt x="93380" y="72462"/>
                </a:cubicBezTo>
                <a:lnTo>
                  <a:pt x="85322" y="64404"/>
                </a:lnTo>
                <a:cubicBezTo>
                  <a:pt x="83694" y="62776"/>
                  <a:pt x="83694" y="60111"/>
                  <a:pt x="85322" y="58483"/>
                </a:cubicBezTo>
                <a:lnTo>
                  <a:pt x="93380" y="50425"/>
                </a:lnTo>
                <a:cubicBezTo>
                  <a:pt x="95008" y="48777"/>
                  <a:pt x="97673" y="48777"/>
                  <a:pt x="99301" y="50425"/>
                </a:cubicBezTo>
                <a:close/>
                <a:moveTo>
                  <a:pt x="91528" y="48553"/>
                </a:moveTo>
                <a:lnTo>
                  <a:pt x="83470" y="56611"/>
                </a:lnTo>
                <a:cubicBezTo>
                  <a:pt x="81842" y="58259"/>
                  <a:pt x="79176" y="58259"/>
                  <a:pt x="77549" y="56611"/>
                </a:cubicBezTo>
                <a:lnTo>
                  <a:pt x="69491" y="48553"/>
                </a:lnTo>
                <a:cubicBezTo>
                  <a:pt x="67842" y="46925"/>
                  <a:pt x="67842" y="44259"/>
                  <a:pt x="69491" y="42631"/>
                </a:cubicBezTo>
                <a:lnTo>
                  <a:pt x="77549" y="34573"/>
                </a:lnTo>
                <a:cubicBezTo>
                  <a:pt x="79176" y="32925"/>
                  <a:pt x="81842" y="32925"/>
                  <a:pt x="83470" y="34573"/>
                </a:cubicBezTo>
                <a:lnTo>
                  <a:pt x="91528" y="42631"/>
                </a:lnTo>
                <a:cubicBezTo>
                  <a:pt x="93176" y="44259"/>
                  <a:pt x="93176" y="46925"/>
                  <a:pt x="91528" y="48573"/>
                </a:cubicBezTo>
                <a:close/>
                <a:moveTo>
                  <a:pt x="76104" y="58483"/>
                </a:moveTo>
                <a:cubicBezTo>
                  <a:pt x="77752" y="60111"/>
                  <a:pt x="77752" y="62776"/>
                  <a:pt x="76104" y="64404"/>
                </a:cubicBezTo>
                <a:lnTo>
                  <a:pt x="68046" y="72462"/>
                </a:lnTo>
                <a:cubicBezTo>
                  <a:pt x="66418" y="74111"/>
                  <a:pt x="63752" y="74111"/>
                  <a:pt x="62124" y="72462"/>
                </a:cubicBezTo>
                <a:lnTo>
                  <a:pt x="54066" y="64404"/>
                </a:lnTo>
                <a:cubicBezTo>
                  <a:pt x="52438" y="62776"/>
                  <a:pt x="52438" y="60111"/>
                  <a:pt x="54066" y="58483"/>
                </a:cubicBezTo>
                <a:lnTo>
                  <a:pt x="62124" y="50425"/>
                </a:lnTo>
                <a:cubicBezTo>
                  <a:pt x="63752" y="48777"/>
                  <a:pt x="66418" y="48777"/>
                  <a:pt x="68066" y="50425"/>
                </a:cubicBezTo>
                <a:close/>
                <a:moveTo>
                  <a:pt x="60273" y="48553"/>
                </a:moveTo>
                <a:lnTo>
                  <a:pt x="52215" y="56611"/>
                </a:lnTo>
                <a:cubicBezTo>
                  <a:pt x="50587" y="58259"/>
                  <a:pt x="47921" y="58259"/>
                  <a:pt x="46273" y="56611"/>
                </a:cubicBezTo>
                <a:lnTo>
                  <a:pt x="38235" y="48553"/>
                </a:lnTo>
                <a:cubicBezTo>
                  <a:pt x="36587" y="46925"/>
                  <a:pt x="36587" y="44259"/>
                  <a:pt x="38235" y="42631"/>
                </a:cubicBezTo>
                <a:lnTo>
                  <a:pt x="46273" y="34573"/>
                </a:lnTo>
                <a:cubicBezTo>
                  <a:pt x="47921" y="32925"/>
                  <a:pt x="50587" y="32925"/>
                  <a:pt x="52215" y="34573"/>
                </a:cubicBezTo>
                <a:lnTo>
                  <a:pt x="60273" y="42631"/>
                </a:lnTo>
                <a:cubicBezTo>
                  <a:pt x="61921" y="44259"/>
                  <a:pt x="61921" y="46925"/>
                  <a:pt x="60273" y="48573"/>
                </a:cubicBezTo>
                <a:close/>
                <a:moveTo>
                  <a:pt x="44848" y="58483"/>
                </a:moveTo>
                <a:cubicBezTo>
                  <a:pt x="46497" y="60111"/>
                  <a:pt x="46497" y="62776"/>
                  <a:pt x="44848" y="64404"/>
                </a:cubicBezTo>
                <a:lnTo>
                  <a:pt x="36811" y="72462"/>
                </a:lnTo>
                <a:cubicBezTo>
                  <a:pt x="35163" y="74111"/>
                  <a:pt x="32497" y="74111"/>
                  <a:pt x="30869" y="72462"/>
                </a:cubicBezTo>
                <a:lnTo>
                  <a:pt x="22811" y="64404"/>
                </a:lnTo>
                <a:cubicBezTo>
                  <a:pt x="21183" y="62776"/>
                  <a:pt x="21183" y="60111"/>
                  <a:pt x="22811" y="58483"/>
                </a:cubicBezTo>
                <a:lnTo>
                  <a:pt x="30869" y="50425"/>
                </a:lnTo>
                <a:cubicBezTo>
                  <a:pt x="32497" y="48777"/>
                  <a:pt x="35163" y="48777"/>
                  <a:pt x="36790" y="50425"/>
                </a:cubicBezTo>
                <a:close/>
                <a:moveTo>
                  <a:pt x="36811" y="81680"/>
                </a:moveTo>
                <a:lnTo>
                  <a:pt x="44848" y="89738"/>
                </a:lnTo>
                <a:cubicBezTo>
                  <a:pt x="46497" y="91366"/>
                  <a:pt x="46497" y="94032"/>
                  <a:pt x="44848" y="95660"/>
                </a:cubicBezTo>
                <a:lnTo>
                  <a:pt x="36811" y="103718"/>
                </a:lnTo>
                <a:cubicBezTo>
                  <a:pt x="35163" y="105346"/>
                  <a:pt x="32497" y="105346"/>
                  <a:pt x="30869" y="103718"/>
                </a:cubicBezTo>
                <a:lnTo>
                  <a:pt x="22811" y="95660"/>
                </a:lnTo>
                <a:cubicBezTo>
                  <a:pt x="21183" y="94032"/>
                  <a:pt x="21183" y="91366"/>
                  <a:pt x="22811" y="89738"/>
                </a:cubicBezTo>
                <a:lnTo>
                  <a:pt x="30869" y="81680"/>
                </a:lnTo>
                <a:cubicBezTo>
                  <a:pt x="32497" y="80032"/>
                  <a:pt x="35163" y="80032"/>
                  <a:pt x="36811" y="81680"/>
                </a:cubicBezTo>
                <a:close/>
                <a:moveTo>
                  <a:pt x="38235" y="79828"/>
                </a:moveTo>
                <a:cubicBezTo>
                  <a:pt x="36587" y="78180"/>
                  <a:pt x="36587" y="75535"/>
                  <a:pt x="38235" y="73887"/>
                </a:cubicBezTo>
                <a:lnTo>
                  <a:pt x="46273" y="65829"/>
                </a:lnTo>
                <a:cubicBezTo>
                  <a:pt x="47921" y="64201"/>
                  <a:pt x="50566" y="64201"/>
                  <a:pt x="52215" y="65829"/>
                </a:cubicBezTo>
                <a:lnTo>
                  <a:pt x="60273" y="73887"/>
                </a:lnTo>
                <a:cubicBezTo>
                  <a:pt x="61901" y="75535"/>
                  <a:pt x="61901" y="78180"/>
                  <a:pt x="60273" y="79828"/>
                </a:cubicBezTo>
                <a:lnTo>
                  <a:pt x="52215" y="87887"/>
                </a:lnTo>
                <a:cubicBezTo>
                  <a:pt x="50587" y="89514"/>
                  <a:pt x="47921" y="89514"/>
                  <a:pt x="46293" y="87887"/>
                </a:cubicBezTo>
                <a:close/>
                <a:moveTo>
                  <a:pt x="54066" y="89738"/>
                </a:moveTo>
                <a:lnTo>
                  <a:pt x="62124" y="81680"/>
                </a:lnTo>
                <a:cubicBezTo>
                  <a:pt x="63752" y="80032"/>
                  <a:pt x="66418" y="80032"/>
                  <a:pt x="68046" y="81680"/>
                </a:cubicBezTo>
                <a:lnTo>
                  <a:pt x="76104" y="89738"/>
                </a:lnTo>
                <a:cubicBezTo>
                  <a:pt x="77752" y="91366"/>
                  <a:pt x="77752" y="94032"/>
                  <a:pt x="76104" y="95660"/>
                </a:cubicBezTo>
                <a:lnTo>
                  <a:pt x="68046" y="103718"/>
                </a:lnTo>
                <a:cubicBezTo>
                  <a:pt x="66418" y="105346"/>
                  <a:pt x="63752" y="105346"/>
                  <a:pt x="62124" y="103718"/>
                </a:cubicBezTo>
                <a:lnTo>
                  <a:pt x="54066" y="95660"/>
                </a:lnTo>
                <a:cubicBezTo>
                  <a:pt x="52438" y="94032"/>
                  <a:pt x="52438" y="91366"/>
                  <a:pt x="54066" y="89738"/>
                </a:cubicBezTo>
                <a:close/>
                <a:moveTo>
                  <a:pt x="69491" y="79828"/>
                </a:moveTo>
                <a:cubicBezTo>
                  <a:pt x="67842" y="78180"/>
                  <a:pt x="67842" y="75535"/>
                  <a:pt x="69491" y="73887"/>
                </a:cubicBezTo>
                <a:lnTo>
                  <a:pt x="77528" y="65829"/>
                </a:lnTo>
                <a:cubicBezTo>
                  <a:pt x="79176" y="64201"/>
                  <a:pt x="81822" y="64201"/>
                  <a:pt x="83470" y="65829"/>
                </a:cubicBezTo>
                <a:lnTo>
                  <a:pt x="91528" y="73887"/>
                </a:lnTo>
                <a:cubicBezTo>
                  <a:pt x="93156" y="75535"/>
                  <a:pt x="93156" y="78180"/>
                  <a:pt x="91528" y="79828"/>
                </a:cubicBezTo>
                <a:lnTo>
                  <a:pt x="83470" y="87887"/>
                </a:lnTo>
                <a:cubicBezTo>
                  <a:pt x="81842" y="89514"/>
                  <a:pt x="79176" y="89514"/>
                  <a:pt x="77549" y="87887"/>
                </a:cubicBezTo>
                <a:close/>
                <a:moveTo>
                  <a:pt x="85322" y="89738"/>
                </a:moveTo>
                <a:lnTo>
                  <a:pt x="93380" y="81680"/>
                </a:lnTo>
                <a:cubicBezTo>
                  <a:pt x="95008" y="80032"/>
                  <a:pt x="97673" y="80032"/>
                  <a:pt x="99301" y="81680"/>
                </a:cubicBezTo>
                <a:lnTo>
                  <a:pt x="107359" y="89738"/>
                </a:lnTo>
                <a:cubicBezTo>
                  <a:pt x="109007" y="91366"/>
                  <a:pt x="109007" y="94032"/>
                  <a:pt x="107359" y="95660"/>
                </a:cubicBezTo>
                <a:lnTo>
                  <a:pt x="99301" y="103718"/>
                </a:lnTo>
                <a:cubicBezTo>
                  <a:pt x="97673" y="105346"/>
                  <a:pt x="95008" y="105346"/>
                  <a:pt x="93380" y="103718"/>
                </a:cubicBezTo>
                <a:lnTo>
                  <a:pt x="85322" y="95660"/>
                </a:lnTo>
                <a:cubicBezTo>
                  <a:pt x="83694" y="94032"/>
                  <a:pt x="83694" y="91366"/>
                  <a:pt x="85322" y="89738"/>
                </a:cubicBezTo>
                <a:close/>
                <a:moveTo>
                  <a:pt x="100746" y="79828"/>
                </a:moveTo>
                <a:cubicBezTo>
                  <a:pt x="99098" y="78180"/>
                  <a:pt x="99098" y="75535"/>
                  <a:pt x="100746" y="73887"/>
                </a:cubicBezTo>
                <a:lnTo>
                  <a:pt x="108784" y="65829"/>
                </a:lnTo>
                <a:cubicBezTo>
                  <a:pt x="110412" y="64201"/>
                  <a:pt x="113077" y="64201"/>
                  <a:pt x="114725" y="65829"/>
                </a:cubicBezTo>
                <a:lnTo>
                  <a:pt x="122783" y="73887"/>
                </a:lnTo>
                <a:cubicBezTo>
                  <a:pt x="124411" y="75535"/>
                  <a:pt x="124411" y="78180"/>
                  <a:pt x="122783" y="79828"/>
                </a:cubicBezTo>
                <a:lnTo>
                  <a:pt x="114725" y="87887"/>
                </a:lnTo>
                <a:cubicBezTo>
                  <a:pt x="113077" y="89514"/>
                  <a:pt x="110432" y="89514"/>
                  <a:pt x="108784" y="87887"/>
                </a:cubicBezTo>
                <a:close/>
                <a:moveTo>
                  <a:pt x="116577" y="89738"/>
                </a:moveTo>
                <a:lnTo>
                  <a:pt x="124635" y="81680"/>
                </a:lnTo>
                <a:cubicBezTo>
                  <a:pt x="126263" y="80032"/>
                  <a:pt x="128929" y="80032"/>
                  <a:pt x="130557" y="81680"/>
                </a:cubicBezTo>
                <a:lnTo>
                  <a:pt x="138615" y="89738"/>
                </a:lnTo>
                <a:cubicBezTo>
                  <a:pt x="140263" y="91366"/>
                  <a:pt x="140263" y="94032"/>
                  <a:pt x="138615" y="95660"/>
                </a:cubicBezTo>
                <a:lnTo>
                  <a:pt x="130557" y="103718"/>
                </a:lnTo>
                <a:cubicBezTo>
                  <a:pt x="128929" y="105346"/>
                  <a:pt x="126263" y="105346"/>
                  <a:pt x="124635" y="103718"/>
                </a:cubicBezTo>
                <a:lnTo>
                  <a:pt x="116577" y="95660"/>
                </a:lnTo>
                <a:cubicBezTo>
                  <a:pt x="114929" y="94032"/>
                  <a:pt x="114929" y="91366"/>
                  <a:pt x="116577" y="89738"/>
                </a:cubicBezTo>
                <a:close/>
                <a:moveTo>
                  <a:pt x="131981" y="79828"/>
                </a:moveTo>
                <a:cubicBezTo>
                  <a:pt x="130353" y="78180"/>
                  <a:pt x="130353" y="75535"/>
                  <a:pt x="131981" y="73887"/>
                </a:cubicBezTo>
                <a:lnTo>
                  <a:pt x="140039" y="65829"/>
                </a:lnTo>
                <a:cubicBezTo>
                  <a:pt x="141687" y="64201"/>
                  <a:pt x="144333" y="64201"/>
                  <a:pt x="145981" y="65829"/>
                </a:cubicBezTo>
                <a:lnTo>
                  <a:pt x="154039" y="73887"/>
                </a:lnTo>
                <a:cubicBezTo>
                  <a:pt x="155667" y="75535"/>
                  <a:pt x="155667" y="78180"/>
                  <a:pt x="154039" y="79828"/>
                </a:cubicBezTo>
                <a:lnTo>
                  <a:pt x="145981" y="87887"/>
                </a:lnTo>
                <a:cubicBezTo>
                  <a:pt x="144333" y="89514"/>
                  <a:pt x="141687" y="89514"/>
                  <a:pt x="140039" y="87887"/>
                </a:cubicBezTo>
                <a:close/>
                <a:moveTo>
                  <a:pt x="147833" y="89738"/>
                </a:moveTo>
                <a:lnTo>
                  <a:pt x="155891" y="81680"/>
                </a:lnTo>
                <a:cubicBezTo>
                  <a:pt x="157518" y="80032"/>
                  <a:pt x="160184" y="80032"/>
                  <a:pt x="161812" y="81680"/>
                </a:cubicBezTo>
                <a:lnTo>
                  <a:pt x="169870" y="89738"/>
                </a:lnTo>
                <a:cubicBezTo>
                  <a:pt x="171498" y="91366"/>
                  <a:pt x="171498" y="94032"/>
                  <a:pt x="169870" y="95660"/>
                </a:cubicBezTo>
                <a:lnTo>
                  <a:pt x="161812" y="103718"/>
                </a:lnTo>
                <a:cubicBezTo>
                  <a:pt x="160184" y="105366"/>
                  <a:pt x="157518" y="105366"/>
                  <a:pt x="155891" y="103718"/>
                </a:cubicBezTo>
                <a:lnTo>
                  <a:pt x="147833" y="95660"/>
                </a:lnTo>
                <a:cubicBezTo>
                  <a:pt x="146184" y="94032"/>
                  <a:pt x="146184" y="91366"/>
                  <a:pt x="147833" y="89738"/>
                </a:cubicBezTo>
                <a:close/>
                <a:moveTo>
                  <a:pt x="163236" y="79828"/>
                </a:moveTo>
                <a:cubicBezTo>
                  <a:pt x="161609" y="78180"/>
                  <a:pt x="161609" y="75535"/>
                  <a:pt x="163236" y="73887"/>
                </a:cubicBezTo>
                <a:lnTo>
                  <a:pt x="171294" y="65829"/>
                </a:lnTo>
                <a:cubicBezTo>
                  <a:pt x="172943" y="64201"/>
                  <a:pt x="175588" y="64201"/>
                  <a:pt x="177236" y="65829"/>
                </a:cubicBezTo>
                <a:lnTo>
                  <a:pt x="185294" y="73887"/>
                </a:lnTo>
                <a:cubicBezTo>
                  <a:pt x="186922" y="75535"/>
                  <a:pt x="186922" y="78180"/>
                  <a:pt x="185294" y="79828"/>
                </a:cubicBezTo>
                <a:lnTo>
                  <a:pt x="177236" y="87887"/>
                </a:lnTo>
                <a:cubicBezTo>
                  <a:pt x="175588" y="89514"/>
                  <a:pt x="172943" y="89514"/>
                  <a:pt x="171294" y="87887"/>
                </a:cubicBezTo>
                <a:close/>
                <a:moveTo>
                  <a:pt x="179088" y="89738"/>
                </a:moveTo>
                <a:lnTo>
                  <a:pt x="187146" y="81680"/>
                </a:lnTo>
                <a:cubicBezTo>
                  <a:pt x="188774" y="80032"/>
                  <a:pt x="191440" y="80032"/>
                  <a:pt x="193067" y="81680"/>
                </a:cubicBezTo>
                <a:lnTo>
                  <a:pt x="201125" y="89738"/>
                </a:lnTo>
                <a:cubicBezTo>
                  <a:pt x="202753" y="91366"/>
                  <a:pt x="202753" y="94032"/>
                  <a:pt x="201125" y="95660"/>
                </a:cubicBezTo>
                <a:lnTo>
                  <a:pt x="193067" y="103718"/>
                </a:lnTo>
                <a:cubicBezTo>
                  <a:pt x="191440" y="105346"/>
                  <a:pt x="188774" y="105346"/>
                  <a:pt x="187146" y="103718"/>
                </a:cubicBezTo>
                <a:lnTo>
                  <a:pt x="179088" y="95660"/>
                </a:lnTo>
                <a:cubicBezTo>
                  <a:pt x="177440" y="94032"/>
                  <a:pt x="177440" y="91366"/>
                  <a:pt x="179088" y="89738"/>
                </a:cubicBezTo>
                <a:close/>
                <a:moveTo>
                  <a:pt x="194512" y="79828"/>
                </a:moveTo>
                <a:cubicBezTo>
                  <a:pt x="192864" y="78180"/>
                  <a:pt x="192864" y="75535"/>
                  <a:pt x="194512" y="73887"/>
                </a:cubicBezTo>
                <a:lnTo>
                  <a:pt x="202550" y="65829"/>
                </a:lnTo>
                <a:cubicBezTo>
                  <a:pt x="204198" y="64201"/>
                  <a:pt x="206843" y="64201"/>
                  <a:pt x="208492" y="65829"/>
                </a:cubicBezTo>
                <a:lnTo>
                  <a:pt x="216550" y="73887"/>
                </a:lnTo>
                <a:cubicBezTo>
                  <a:pt x="218178" y="75535"/>
                  <a:pt x="218178" y="78180"/>
                  <a:pt x="216550" y="79828"/>
                </a:cubicBezTo>
                <a:lnTo>
                  <a:pt x="208492" y="87887"/>
                </a:lnTo>
                <a:cubicBezTo>
                  <a:pt x="206843" y="89514"/>
                  <a:pt x="204198" y="89514"/>
                  <a:pt x="202550" y="87887"/>
                </a:cubicBezTo>
                <a:close/>
                <a:moveTo>
                  <a:pt x="202550" y="56631"/>
                </a:moveTo>
                <a:lnTo>
                  <a:pt x="194512" y="48573"/>
                </a:lnTo>
                <a:cubicBezTo>
                  <a:pt x="192864" y="46925"/>
                  <a:pt x="192864" y="44279"/>
                  <a:pt x="194512" y="42631"/>
                </a:cubicBezTo>
                <a:lnTo>
                  <a:pt x="202550" y="34573"/>
                </a:lnTo>
                <a:cubicBezTo>
                  <a:pt x="204198" y="32945"/>
                  <a:pt x="206843" y="32945"/>
                  <a:pt x="208492" y="34573"/>
                </a:cubicBezTo>
                <a:lnTo>
                  <a:pt x="216550" y="42631"/>
                </a:lnTo>
                <a:cubicBezTo>
                  <a:pt x="218178" y="44279"/>
                  <a:pt x="218178" y="46925"/>
                  <a:pt x="216550" y="48573"/>
                </a:cubicBezTo>
                <a:lnTo>
                  <a:pt x="208492" y="56631"/>
                </a:lnTo>
                <a:cubicBezTo>
                  <a:pt x="206843" y="58259"/>
                  <a:pt x="204198" y="58259"/>
                  <a:pt x="202550" y="56631"/>
                </a:cubicBezTo>
                <a:close/>
                <a:moveTo>
                  <a:pt x="193067" y="19169"/>
                </a:moveTo>
                <a:lnTo>
                  <a:pt x="201125" y="27227"/>
                </a:lnTo>
                <a:cubicBezTo>
                  <a:pt x="202774" y="28855"/>
                  <a:pt x="202774" y="31521"/>
                  <a:pt x="201125" y="33149"/>
                </a:cubicBezTo>
                <a:lnTo>
                  <a:pt x="193067" y="41207"/>
                </a:lnTo>
                <a:cubicBezTo>
                  <a:pt x="191440" y="42855"/>
                  <a:pt x="188774" y="42855"/>
                  <a:pt x="187146" y="41207"/>
                </a:cubicBezTo>
                <a:lnTo>
                  <a:pt x="179088" y="33149"/>
                </a:lnTo>
                <a:cubicBezTo>
                  <a:pt x="177440" y="31521"/>
                  <a:pt x="177440" y="28855"/>
                  <a:pt x="179088" y="27227"/>
                </a:cubicBezTo>
                <a:lnTo>
                  <a:pt x="187146" y="19169"/>
                </a:lnTo>
                <a:cubicBezTo>
                  <a:pt x="188774" y="17541"/>
                  <a:pt x="191440" y="17541"/>
                  <a:pt x="193067" y="19169"/>
                </a:cubicBezTo>
                <a:close/>
                <a:moveTo>
                  <a:pt x="163236" y="11376"/>
                </a:moveTo>
                <a:lnTo>
                  <a:pt x="171294" y="3318"/>
                </a:lnTo>
                <a:cubicBezTo>
                  <a:pt x="172943" y="1690"/>
                  <a:pt x="175588" y="1690"/>
                  <a:pt x="177236" y="3318"/>
                </a:cubicBezTo>
                <a:lnTo>
                  <a:pt x="185294" y="11376"/>
                </a:lnTo>
                <a:cubicBezTo>
                  <a:pt x="186922" y="13024"/>
                  <a:pt x="186922" y="15669"/>
                  <a:pt x="185294" y="17318"/>
                </a:cubicBezTo>
                <a:lnTo>
                  <a:pt x="177236" y="25376"/>
                </a:lnTo>
                <a:cubicBezTo>
                  <a:pt x="175588" y="27003"/>
                  <a:pt x="172943" y="27003"/>
                  <a:pt x="171294" y="25376"/>
                </a:cubicBezTo>
                <a:lnTo>
                  <a:pt x="163236" y="17318"/>
                </a:lnTo>
                <a:cubicBezTo>
                  <a:pt x="161609" y="15669"/>
                  <a:pt x="161609" y="13024"/>
                  <a:pt x="163236" y="11376"/>
                </a:cubicBezTo>
                <a:close/>
                <a:moveTo>
                  <a:pt x="161812" y="19169"/>
                </a:moveTo>
                <a:lnTo>
                  <a:pt x="169870" y="27227"/>
                </a:lnTo>
                <a:cubicBezTo>
                  <a:pt x="171518" y="28855"/>
                  <a:pt x="171518" y="31521"/>
                  <a:pt x="169870" y="33149"/>
                </a:cubicBezTo>
                <a:lnTo>
                  <a:pt x="161812" y="41207"/>
                </a:lnTo>
                <a:cubicBezTo>
                  <a:pt x="160184" y="42855"/>
                  <a:pt x="157518" y="42855"/>
                  <a:pt x="155891" y="41207"/>
                </a:cubicBezTo>
                <a:lnTo>
                  <a:pt x="147833" y="33149"/>
                </a:lnTo>
                <a:cubicBezTo>
                  <a:pt x="146184" y="31521"/>
                  <a:pt x="146184" y="28855"/>
                  <a:pt x="147833" y="27227"/>
                </a:cubicBezTo>
                <a:lnTo>
                  <a:pt x="155891" y="19169"/>
                </a:lnTo>
                <a:cubicBezTo>
                  <a:pt x="157518" y="17521"/>
                  <a:pt x="160184" y="17521"/>
                  <a:pt x="161812" y="19169"/>
                </a:cubicBezTo>
                <a:close/>
                <a:moveTo>
                  <a:pt x="132001" y="11376"/>
                </a:moveTo>
                <a:lnTo>
                  <a:pt x="140039" y="3318"/>
                </a:lnTo>
                <a:cubicBezTo>
                  <a:pt x="141687" y="1690"/>
                  <a:pt x="144333" y="1690"/>
                  <a:pt x="145981" y="3318"/>
                </a:cubicBezTo>
                <a:lnTo>
                  <a:pt x="154039" y="11376"/>
                </a:lnTo>
                <a:cubicBezTo>
                  <a:pt x="155667" y="13024"/>
                  <a:pt x="155667" y="15669"/>
                  <a:pt x="154039" y="17318"/>
                </a:cubicBezTo>
                <a:lnTo>
                  <a:pt x="145981" y="25376"/>
                </a:lnTo>
                <a:cubicBezTo>
                  <a:pt x="144333" y="27003"/>
                  <a:pt x="141687" y="27003"/>
                  <a:pt x="140039" y="25376"/>
                </a:cubicBezTo>
                <a:lnTo>
                  <a:pt x="132001" y="17318"/>
                </a:lnTo>
                <a:cubicBezTo>
                  <a:pt x="130353" y="15669"/>
                  <a:pt x="130353" y="13024"/>
                  <a:pt x="132001" y="11376"/>
                </a:cubicBezTo>
                <a:close/>
                <a:moveTo>
                  <a:pt x="130557" y="19169"/>
                </a:moveTo>
                <a:lnTo>
                  <a:pt x="138615" y="27227"/>
                </a:lnTo>
                <a:cubicBezTo>
                  <a:pt x="140263" y="28855"/>
                  <a:pt x="140263" y="31521"/>
                  <a:pt x="138615" y="33149"/>
                </a:cubicBezTo>
                <a:lnTo>
                  <a:pt x="130557" y="41207"/>
                </a:lnTo>
                <a:cubicBezTo>
                  <a:pt x="128929" y="42855"/>
                  <a:pt x="126263" y="42855"/>
                  <a:pt x="124635" y="41207"/>
                </a:cubicBezTo>
                <a:lnTo>
                  <a:pt x="116577" y="33149"/>
                </a:lnTo>
                <a:cubicBezTo>
                  <a:pt x="114929" y="31521"/>
                  <a:pt x="114929" y="28855"/>
                  <a:pt x="116577" y="27227"/>
                </a:cubicBezTo>
                <a:lnTo>
                  <a:pt x="124635" y="19169"/>
                </a:lnTo>
                <a:cubicBezTo>
                  <a:pt x="126263" y="17541"/>
                  <a:pt x="128929" y="17541"/>
                  <a:pt x="130557" y="19169"/>
                </a:cubicBezTo>
                <a:close/>
                <a:moveTo>
                  <a:pt x="100746" y="11376"/>
                </a:moveTo>
                <a:lnTo>
                  <a:pt x="108784" y="3338"/>
                </a:lnTo>
                <a:cubicBezTo>
                  <a:pt x="110412" y="1690"/>
                  <a:pt x="113077" y="1690"/>
                  <a:pt x="114725" y="3338"/>
                </a:cubicBezTo>
                <a:lnTo>
                  <a:pt x="122783" y="11376"/>
                </a:lnTo>
                <a:cubicBezTo>
                  <a:pt x="124411" y="13024"/>
                  <a:pt x="124411" y="15669"/>
                  <a:pt x="122783" y="17318"/>
                </a:cubicBezTo>
                <a:lnTo>
                  <a:pt x="114725" y="25376"/>
                </a:lnTo>
                <a:cubicBezTo>
                  <a:pt x="113077" y="27003"/>
                  <a:pt x="110432" y="27003"/>
                  <a:pt x="108784" y="25376"/>
                </a:cubicBezTo>
                <a:lnTo>
                  <a:pt x="100726" y="17318"/>
                </a:lnTo>
                <a:cubicBezTo>
                  <a:pt x="99098" y="15669"/>
                  <a:pt x="99098" y="13024"/>
                  <a:pt x="100746" y="11376"/>
                </a:cubicBezTo>
                <a:close/>
                <a:moveTo>
                  <a:pt x="99322" y="19169"/>
                </a:moveTo>
                <a:lnTo>
                  <a:pt x="107359" y="27227"/>
                </a:lnTo>
                <a:cubicBezTo>
                  <a:pt x="109007" y="28855"/>
                  <a:pt x="109007" y="31521"/>
                  <a:pt x="107359" y="33149"/>
                </a:cubicBezTo>
                <a:lnTo>
                  <a:pt x="99322" y="41207"/>
                </a:lnTo>
                <a:cubicBezTo>
                  <a:pt x="97673" y="42855"/>
                  <a:pt x="95008" y="42855"/>
                  <a:pt x="93380" y="41207"/>
                </a:cubicBezTo>
                <a:lnTo>
                  <a:pt x="85322" y="33149"/>
                </a:lnTo>
                <a:cubicBezTo>
                  <a:pt x="83694" y="31521"/>
                  <a:pt x="83694" y="28855"/>
                  <a:pt x="85322" y="27227"/>
                </a:cubicBezTo>
                <a:lnTo>
                  <a:pt x="93380" y="19169"/>
                </a:lnTo>
                <a:cubicBezTo>
                  <a:pt x="95008" y="17541"/>
                  <a:pt x="97673" y="17541"/>
                  <a:pt x="99322" y="19169"/>
                </a:cubicBezTo>
                <a:close/>
                <a:moveTo>
                  <a:pt x="69491" y="11376"/>
                </a:moveTo>
                <a:lnTo>
                  <a:pt x="77549" y="3318"/>
                </a:lnTo>
                <a:cubicBezTo>
                  <a:pt x="79176" y="1690"/>
                  <a:pt x="81842" y="1690"/>
                  <a:pt x="83470" y="3318"/>
                </a:cubicBezTo>
                <a:lnTo>
                  <a:pt x="91528" y="11376"/>
                </a:lnTo>
                <a:cubicBezTo>
                  <a:pt x="93156" y="13024"/>
                  <a:pt x="93156" y="15669"/>
                  <a:pt x="91528" y="17318"/>
                </a:cubicBezTo>
                <a:lnTo>
                  <a:pt x="83470" y="25376"/>
                </a:lnTo>
                <a:cubicBezTo>
                  <a:pt x="81842" y="27003"/>
                  <a:pt x="79176" y="27003"/>
                  <a:pt x="77549" y="25376"/>
                </a:cubicBezTo>
                <a:lnTo>
                  <a:pt x="69491" y="17318"/>
                </a:lnTo>
                <a:cubicBezTo>
                  <a:pt x="67842" y="15669"/>
                  <a:pt x="67842" y="13024"/>
                  <a:pt x="69491" y="11376"/>
                </a:cubicBezTo>
                <a:close/>
                <a:moveTo>
                  <a:pt x="68066" y="19169"/>
                </a:moveTo>
                <a:lnTo>
                  <a:pt x="76104" y="27227"/>
                </a:lnTo>
                <a:cubicBezTo>
                  <a:pt x="77752" y="28855"/>
                  <a:pt x="77752" y="31521"/>
                  <a:pt x="76104" y="33149"/>
                </a:cubicBezTo>
                <a:lnTo>
                  <a:pt x="68066" y="41207"/>
                </a:lnTo>
                <a:cubicBezTo>
                  <a:pt x="66418" y="42855"/>
                  <a:pt x="63752" y="42855"/>
                  <a:pt x="62124" y="41207"/>
                </a:cubicBezTo>
                <a:lnTo>
                  <a:pt x="54066" y="33149"/>
                </a:lnTo>
                <a:cubicBezTo>
                  <a:pt x="52438" y="31521"/>
                  <a:pt x="52438" y="28855"/>
                  <a:pt x="54066" y="27227"/>
                </a:cubicBezTo>
                <a:lnTo>
                  <a:pt x="62124" y="19169"/>
                </a:lnTo>
                <a:cubicBezTo>
                  <a:pt x="63752" y="17541"/>
                  <a:pt x="66418" y="17541"/>
                  <a:pt x="68066" y="19169"/>
                </a:cubicBezTo>
                <a:close/>
                <a:moveTo>
                  <a:pt x="38235" y="11376"/>
                </a:moveTo>
                <a:lnTo>
                  <a:pt x="46293" y="3318"/>
                </a:lnTo>
                <a:cubicBezTo>
                  <a:pt x="47921" y="1690"/>
                  <a:pt x="50587" y="1690"/>
                  <a:pt x="52215" y="3318"/>
                </a:cubicBezTo>
                <a:lnTo>
                  <a:pt x="60273" y="11376"/>
                </a:lnTo>
                <a:cubicBezTo>
                  <a:pt x="61901" y="13024"/>
                  <a:pt x="61901" y="15669"/>
                  <a:pt x="60273" y="17318"/>
                </a:cubicBezTo>
                <a:lnTo>
                  <a:pt x="52215" y="25376"/>
                </a:lnTo>
                <a:cubicBezTo>
                  <a:pt x="50587" y="27003"/>
                  <a:pt x="47921" y="27003"/>
                  <a:pt x="46293" y="25376"/>
                </a:cubicBezTo>
                <a:lnTo>
                  <a:pt x="38235" y="17318"/>
                </a:lnTo>
                <a:cubicBezTo>
                  <a:pt x="36587" y="15669"/>
                  <a:pt x="36587" y="13024"/>
                  <a:pt x="38235" y="11376"/>
                </a:cubicBezTo>
                <a:close/>
                <a:moveTo>
                  <a:pt x="36811" y="19169"/>
                </a:moveTo>
                <a:lnTo>
                  <a:pt x="44848" y="27227"/>
                </a:lnTo>
                <a:cubicBezTo>
                  <a:pt x="46497" y="28855"/>
                  <a:pt x="46497" y="31521"/>
                  <a:pt x="44848" y="33149"/>
                </a:cubicBezTo>
                <a:lnTo>
                  <a:pt x="36811" y="41207"/>
                </a:lnTo>
                <a:cubicBezTo>
                  <a:pt x="35163" y="42855"/>
                  <a:pt x="32497" y="42855"/>
                  <a:pt x="30869" y="41207"/>
                </a:cubicBezTo>
                <a:lnTo>
                  <a:pt x="22811" y="33149"/>
                </a:lnTo>
                <a:cubicBezTo>
                  <a:pt x="21163" y="31521"/>
                  <a:pt x="21163" y="28855"/>
                  <a:pt x="22811" y="27227"/>
                </a:cubicBezTo>
                <a:lnTo>
                  <a:pt x="30869" y="19169"/>
                </a:lnTo>
                <a:cubicBezTo>
                  <a:pt x="32497" y="17521"/>
                  <a:pt x="35163" y="17521"/>
                  <a:pt x="36811" y="19169"/>
                </a:cubicBezTo>
                <a:close/>
                <a:moveTo>
                  <a:pt x="6980" y="11376"/>
                </a:moveTo>
                <a:lnTo>
                  <a:pt x="15038" y="3338"/>
                </a:lnTo>
                <a:cubicBezTo>
                  <a:pt x="16666" y="1690"/>
                  <a:pt x="19331" y="1690"/>
                  <a:pt x="20959" y="3338"/>
                </a:cubicBezTo>
                <a:lnTo>
                  <a:pt x="29017" y="11376"/>
                </a:lnTo>
                <a:cubicBezTo>
                  <a:pt x="30645" y="13024"/>
                  <a:pt x="30645" y="15669"/>
                  <a:pt x="29017" y="17318"/>
                </a:cubicBezTo>
                <a:lnTo>
                  <a:pt x="20959" y="25376"/>
                </a:lnTo>
                <a:cubicBezTo>
                  <a:pt x="19331" y="27003"/>
                  <a:pt x="16666" y="27003"/>
                  <a:pt x="15038" y="25376"/>
                </a:cubicBezTo>
                <a:lnTo>
                  <a:pt x="6980" y="17318"/>
                </a:lnTo>
                <a:cubicBezTo>
                  <a:pt x="5332" y="15669"/>
                  <a:pt x="5332" y="13024"/>
                  <a:pt x="6980" y="11376"/>
                </a:cubicBezTo>
                <a:close/>
                <a:moveTo>
                  <a:pt x="6980" y="42631"/>
                </a:moveTo>
                <a:lnTo>
                  <a:pt x="15038" y="34573"/>
                </a:lnTo>
                <a:cubicBezTo>
                  <a:pt x="16666" y="32945"/>
                  <a:pt x="19331" y="32945"/>
                  <a:pt x="20959" y="34573"/>
                </a:cubicBezTo>
                <a:lnTo>
                  <a:pt x="29017" y="42631"/>
                </a:lnTo>
                <a:cubicBezTo>
                  <a:pt x="30645" y="44279"/>
                  <a:pt x="30645" y="46925"/>
                  <a:pt x="29017" y="48573"/>
                </a:cubicBezTo>
                <a:lnTo>
                  <a:pt x="20959" y="56631"/>
                </a:lnTo>
                <a:cubicBezTo>
                  <a:pt x="19331" y="58259"/>
                  <a:pt x="16666" y="58259"/>
                  <a:pt x="15038" y="56631"/>
                </a:cubicBezTo>
                <a:lnTo>
                  <a:pt x="6980" y="48573"/>
                </a:lnTo>
                <a:cubicBezTo>
                  <a:pt x="5332" y="46925"/>
                  <a:pt x="5332" y="44279"/>
                  <a:pt x="6980" y="42631"/>
                </a:cubicBezTo>
                <a:close/>
                <a:moveTo>
                  <a:pt x="6980" y="73887"/>
                </a:moveTo>
                <a:lnTo>
                  <a:pt x="15038" y="65829"/>
                </a:lnTo>
                <a:cubicBezTo>
                  <a:pt x="16666" y="64201"/>
                  <a:pt x="19331" y="64201"/>
                  <a:pt x="20959" y="65829"/>
                </a:cubicBezTo>
                <a:lnTo>
                  <a:pt x="29017" y="73887"/>
                </a:lnTo>
                <a:cubicBezTo>
                  <a:pt x="30666" y="75535"/>
                  <a:pt x="30666" y="78180"/>
                  <a:pt x="29017" y="79828"/>
                </a:cubicBezTo>
                <a:lnTo>
                  <a:pt x="20959" y="87887"/>
                </a:lnTo>
                <a:cubicBezTo>
                  <a:pt x="19331" y="89514"/>
                  <a:pt x="16666" y="89514"/>
                  <a:pt x="15038" y="87887"/>
                </a:cubicBezTo>
                <a:lnTo>
                  <a:pt x="6980" y="79828"/>
                </a:lnTo>
                <a:cubicBezTo>
                  <a:pt x="5332" y="78180"/>
                  <a:pt x="5332" y="75535"/>
                  <a:pt x="6980" y="73887"/>
                </a:cubicBezTo>
                <a:close/>
                <a:moveTo>
                  <a:pt x="15038" y="119122"/>
                </a:moveTo>
                <a:lnTo>
                  <a:pt x="6980" y="111084"/>
                </a:lnTo>
                <a:cubicBezTo>
                  <a:pt x="5332" y="109436"/>
                  <a:pt x="5332" y="106770"/>
                  <a:pt x="6980" y="105142"/>
                </a:cubicBezTo>
                <a:lnTo>
                  <a:pt x="15038" y="97084"/>
                </a:lnTo>
                <a:cubicBezTo>
                  <a:pt x="16666" y="95456"/>
                  <a:pt x="19331" y="95456"/>
                  <a:pt x="20959" y="97084"/>
                </a:cubicBezTo>
                <a:lnTo>
                  <a:pt x="29017" y="105142"/>
                </a:lnTo>
                <a:cubicBezTo>
                  <a:pt x="30645" y="106770"/>
                  <a:pt x="30645" y="109436"/>
                  <a:pt x="29017" y="111064"/>
                </a:cubicBezTo>
                <a:lnTo>
                  <a:pt x="20959" y="119122"/>
                </a:lnTo>
                <a:cubicBezTo>
                  <a:pt x="19331" y="120770"/>
                  <a:pt x="16666" y="120770"/>
                  <a:pt x="15038" y="119122"/>
                </a:cubicBezTo>
                <a:close/>
                <a:moveTo>
                  <a:pt x="44869" y="126915"/>
                </a:moveTo>
                <a:lnTo>
                  <a:pt x="36811" y="134994"/>
                </a:lnTo>
                <a:cubicBezTo>
                  <a:pt x="35163" y="136621"/>
                  <a:pt x="32497" y="136621"/>
                  <a:pt x="30869" y="134994"/>
                </a:cubicBezTo>
                <a:lnTo>
                  <a:pt x="22811" y="126915"/>
                </a:lnTo>
                <a:cubicBezTo>
                  <a:pt x="21183" y="125287"/>
                  <a:pt x="21183" y="122622"/>
                  <a:pt x="22811" y="120994"/>
                </a:cubicBezTo>
                <a:lnTo>
                  <a:pt x="30869" y="112936"/>
                </a:lnTo>
                <a:cubicBezTo>
                  <a:pt x="32497" y="111308"/>
                  <a:pt x="35163" y="111308"/>
                  <a:pt x="36790" y="112936"/>
                </a:cubicBezTo>
                <a:lnTo>
                  <a:pt x="44869" y="120994"/>
                </a:lnTo>
                <a:cubicBezTo>
                  <a:pt x="46497" y="122622"/>
                  <a:pt x="46497" y="125287"/>
                  <a:pt x="44869" y="126915"/>
                </a:cubicBezTo>
                <a:close/>
                <a:moveTo>
                  <a:pt x="46293" y="119122"/>
                </a:moveTo>
                <a:lnTo>
                  <a:pt x="38235" y="111084"/>
                </a:lnTo>
                <a:cubicBezTo>
                  <a:pt x="36587" y="109436"/>
                  <a:pt x="36587" y="106770"/>
                  <a:pt x="38235" y="105142"/>
                </a:cubicBezTo>
                <a:lnTo>
                  <a:pt x="46293" y="97084"/>
                </a:lnTo>
                <a:cubicBezTo>
                  <a:pt x="47921" y="95436"/>
                  <a:pt x="50587" y="95436"/>
                  <a:pt x="52215" y="97084"/>
                </a:cubicBezTo>
                <a:lnTo>
                  <a:pt x="60273" y="105142"/>
                </a:lnTo>
                <a:cubicBezTo>
                  <a:pt x="61901" y="106770"/>
                  <a:pt x="61901" y="109436"/>
                  <a:pt x="60273" y="111064"/>
                </a:cubicBezTo>
                <a:lnTo>
                  <a:pt x="52215" y="119122"/>
                </a:lnTo>
                <a:cubicBezTo>
                  <a:pt x="50587" y="120770"/>
                  <a:pt x="47921" y="120770"/>
                  <a:pt x="46293" y="119122"/>
                </a:cubicBezTo>
                <a:close/>
                <a:moveTo>
                  <a:pt x="76104" y="126915"/>
                </a:moveTo>
                <a:lnTo>
                  <a:pt x="68066" y="134994"/>
                </a:lnTo>
                <a:cubicBezTo>
                  <a:pt x="66418" y="136621"/>
                  <a:pt x="63752" y="136621"/>
                  <a:pt x="62124" y="134994"/>
                </a:cubicBezTo>
                <a:lnTo>
                  <a:pt x="54066" y="126915"/>
                </a:lnTo>
                <a:cubicBezTo>
                  <a:pt x="52438" y="125287"/>
                  <a:pt x="52438" y="122622"/>
                  <a:pt x="54066" y="120994"/>
                </a:cubicBezTo>
                <a:lnTo>
                  <a:pt x="62124" y="112936"/>
                </a:lnTo>
                <a:cubicBezTo>
                  <a:pt x="63752" y="111287"/>
                  <a:pt x="66418" y="111287"/>
                  <a:pt x="68066" y="112936"/>
                </a:cubicBezTo>
                <a:lnTo>
                  <a:pt x="76104" y="120994"/>
                </a:lnTo>
                <a:cubicBezTo>
                  <a:pt x="77752" y="122622"/>
                  <a:pt x="77752" y="125287"/>
                  <a:pt x="76104" y="126915"/>
                </a:cubicBezTo>
                <a:close/>
                <a:moveTo>
                  <a:pt x="77549" y="119122"/>
                </a:moveTo>
                <a:lnTo>
                  <a:pt x="69491" y="111084"/>
                </a:lnTo>
                <a:cubicBezTo>
                  <a:pt x="67842" y="109436"/>
                  <a:pt x="67842" y="106770"/>
                  <a:pt x="69491" y="105142"/>
                </a:cubicBezTo>
                <a:lnTo>
                  <a:pt x="77549" y="97084"/>
                </a:lnTo>
                <a:cubicBezTo>
                  <a:pt x="79176" y="95456"/>
                  <a:pt x="81842" y="95456"/>
                  <a:pt x="83470" y="97084"/>
                </a:cubicBezTo>
                <a:lnTo>
                  <a:pt x="91528" y="105142"/>
                </a:lnTo>
                <a:cubicBezTo>
                  <a:pt x="93156" y="106770"/>
                  <a:pt x="93156" y="109436"/>
                  <a:pt x="91528" y="111064"/>
                </a:cubicBezTo>
                <a:lnTo>
                  <a:pt x="83470" y="119122"/>
                </a:lnTo>
                <a:cubicBezTo>
                  <a:pt x="81842" y="120770"/>
                  <a:pt x="79176" y="120770"/>
                  <a:pt x="77549" y="119122"/>
                </a:cubicBezTo>
                <a:close/>
                <a:moveTo>
                  <a:pt x="107359" y="126915"/>
                </a:moveTo>
                <a:lnTo>
                  <a:pt x="99322" y="134994"/>
                </a:lnTo>
                <a:cubicBezTo>
                  <a:pt x="97673" y="136621"/>
                  <a:pt x="95008" y="136621"/>
                  <a:pt x="93380" y="134994"/>
                </a:cubicBezTo>
                <a:lnTo>
                  <a:pt x="85322" y="126936"/>
                </a:lnTo>
                <a:cubicBezTo>
                  <a:pt x="83694" y="125287"/>
                  <a:pt x="83694" y="122642"/>
                  <a:pt x="85322" y="120994"/>
                </a:cubicBezTo>
                <a:lnTo>
                  <a:pt x="93380" y="112936"/>
                </a:lnTo>
                <a:cubicBezTo>
                  <a:pt x="95008" y="111308"/>
                  <a:pt x="97673" y="111308"/>
                  <a:pt x="99322" y="112936"/>
                </a:cubicBezTo>
                <a:lnTo>
                  <a:pt x="107359" y="120994"/>
                </a:lnTo>
                <a:cubicBezTo>
                  <a:pt x="109007" y="122622"/>
                  <a:pt x="109007" y="125287"/>
                  <a:pt x="107359" y="126915"/>
                </a:cubicBezTo>
                <a:close/>
                <a:moveTo>
                  <a:pt x="108784" y="119122"/>
                </a:moveTo>
                <a:lnTo>
                  <a:pt x="100746" y="111084"/>
                </a:lnTo>
                <a:cubicBezTo>
                  <a:pt x="99098" y="109436"/>
                  <a:pt x="99098" y="106770"/>
                  <a:pt x="100746" y="105142"/>
                </a:cubicBezTo>
                <a:lnTo>
                  <a:pt x="108784" y="97084"/>
                </a:lnTo>
                <a:cubicBezTo>
                  <a:pt x="110412" y="95456"/>
                  <a:pt x="113077" y="95456"/>
                  <a:pt x="114725" y="97084"/>
                </a:cubicBezTo>
                <a:lnTo>
                  <a:pt x="122783" y="105142"/>
                </a:lnTo>
                <a:cubicBezTo>
                  <a:pt x="124411" y="106790"/>
                  <a:pt x="124411" y="109436"/>
                  <a:pt x="122783" y="111084"/>
                </a:cubicBezTo>
                <a:lnTo>
                  <a:pt x="114725" y="119122"/>
                </a:lnTo>
                <a:cubicBezTo>
                  <a:pt x="113077" y="120770"/>
                  <a:pt x="110432" y="120770"/>
                  <a:pt x="108784" y="119122"/>
                </a:cubicBezTo>
                <a:close/>
                <a:moveTo>
                  <a:pt x="138615" y="126915"/>
                </a:moveTo>
                <a:lnTo>
                  <a:pt x="130557" y="134994"/>
                </a:lnTo>
                <a:cubicBezTo>
                  <a:pt x="128929" y="136621"/>
                  <a:pt x="126263" y="136621"/>
                  <a:pt x="124635" y="134994"/>
                </a:cubicBezTo>
                <a:lnTo>
                  <a:pt x="116577" y="126936"/>
                </a:lnTo>
                <a:cubicBezTo>
                  <a:pt x="114949" y="125287"/>
                  <a:pt x="114949" y="122642"/>
                  <a:pt x="116577" y="120994"/>
                </a:cubicBezTo>
                <a:lnTo>
                  <a:pt x="124635" y="112936"/>
                </a:lnTo>
                <a:cubicBezTo>
                  <a:pt x="126263" y="111308"/>
                  <a:pt x="128929" y="111308"/>
                  <a:pt x="130557" y="112936"/>
                </a:cubicBezTo>
                <a:lnTo>
                  <a:pt x="138615" y="120994"/>
                </a:lnTo>
                <a:cubicBezTo>
                  <a:pt x="140243" y="122622"/>
                  <a:pt x="140243" y="125287"/>
                  <a:pt x="138615" y="126915"/>
                </a:cubicBezTo>
                <a:close/>
                <a:moveTo>
                  <a:pt x="140039" y="119122"/>
                </a:moveTo>
                <a:lnTo>
                  <a:pt x="132001" y="111084"/>
                </a:lnTo>
                <a:cubicBezTo>
                  <a:pt x="130353" y="109436"/>
                  <a:pt x="130353" y="106770"/>
                  <a:pt x="132001" y="105142"/>
                </a:cubicBezTo>
                <a:lnTo>
                  <a:pt x="140039" y="97084"/>
                </a:lnTo>
                <a:cubicBezTo>
                  <a:pt x="141687" y="95456"/>
                  <a:pt x="144333" y="95456"/>
                  <a:pt x="145981" y="97084"/>
                </a:cubicBezTo>
                <a:lnTo>
                  <a:pt x="154039" y="105142"/>
                </a:lnTo>
                <a:cubicBezTo>
                  <a:pt x="155667" y="106770"/>
                  <a:pt x="155667" y="109436"/>
                  <a:pt x="154039" y="111064"/>
                </a:cubicBezTo>
                <a:lnTo>
                  <a:pt x="145981" y="119122"/>
                </a:lnTo>
                <a:cubicBezTo>
                  <a:pt x="144333" y="120770"/>
                  <a:pt x="141687" y="120770"/>
                  <a:pt x="140039" y="119122"/>
                </a:cubicBezTo>
                <a:close/>
                <a:moveTo>
                  <a:pt x="169870" y="126915"/>
                </a:moveTo>
                <a:lnTo>
                  <a:pt x="161812" y="134994"/>
                </a:lnTo>
                <a:cubicBezTo>
                  <a:pt x="160184" y="136621"/>
                  <a:pt x="157518" y="136621"/>
                  <a:pt x="155891" y="134994"/>
                </a:cubicBezTo>
                <a:lnTo>
                  <a:pt x="147833" y="126936"/>
                </a:lnTo>
                <a:cubicBezTo>
                  <a:pt x="146205" y="125287"/>
                  <a:pt x="146205" y="122642"/>
                  <a:pt x="147833" y="120994"/>
                </a:cubicBezTo>
                <a:lnTo>
                  <a:pt x="155891" y="112936"/>
                </a:lnTo>
                <a:cubicBezTo>
                  <a:pt x="157518" y="111308"/>
                  <a:pt x="160184" y="111308"/>
                  <a:pt x="161812" y="112936"/>
                </a:cubicBezTo>
                <a:lnTo>
                  <a:pt x="169870" y="120994"/>
                </a:lnTo>
                <a:cubicBezTo>
                  <a:pt x="171498" y="122622"/>
                  <a:pt x="171498" y="125287"/>
                  <a:pt x="169870" y="126915"/>
                </a:cubicBezTo>
                <a:close/>
                <a:moveTo>
                  <a:pt x="171294" y="119122"/>
                </a:moveTo>
                <a:lnTo>
                  <a:pt x="163236" y="111084"/>
                </a:lnTo>
                <a:cubicBezTo>
                  <a:pt x="161609" y="109436"/>
                  <a:pt x="161609" y="106770"/>
                  <a:pt x="163236" y="105142"/>
                </a:cubicBezTo>
                <a:lnTo>
                  <a:pt x="171294" y="97084"/>
                </a:lnTo>
                <a:cubicBezTo>
                  <a:pt x="172943" y="95456"/>
                  <a:pt x="175588" y="95456"/>
                  <a:pt x="177236" y="97084"/>
                </a:cubicBezTo>
                <a:lnTo>
                  <a:pt x="185294" y="105142"/>
                </a:lnTo>
                <a:cubicBezTo>
                  <a:pt x="186922" y="106770"/>
                  <a:pt x="186922" y="109436"/>
                  <a:pt x="185294" y="111064"/>
                </a:cubicBezTo>
                <a:lnTo>
                  <a:pt x="177236" y="119122"/>
                </a:lnTo>
                <a:cubicBezTo>
                  <a:pt x="175588" y="120770"/>
                  <a:pt x="172943" y="120770"/>
                  <a:pt x="171294" y="119122"/>
                </a:cubicBezTo>
                <a:close/>
                <a:moveTo>
                  <a:pt x="201125" y="126915"/>
                </a:moveTo>
                <a:lnTo>
                  <a:pt x="193067" y="134994"/>
                </a:lnTo>
                <a:cubicBezTo>
                  <a:pt x="191440" y="136621"/>
                  <a:pt x="188774" y="136621"/>
                  <a:pt x="187146" y="134994"/>
                </a:cubicBezTo>
                <a:lnTo>
                  <a:pt x="179088" y="126936"/>
                </a:lnTo>
                <a:cubicBezTo>
                  <a:pt x="177440" y="125287"/>
                  <a:pt x="177440" y="122642"/>
                  <a:pt x="179088" y="120994"/>
                </a:cubicBezTo>
                <a:lnTo>
                  <a:pt x="187146" y="112936"/>
                </a:lnTo>
                <a:cubicBezTo>
                  <a:pt x="188774" y="111308"/>
                  <a:pt x="191440" y="111308"/>
                  <a:pt x="193067" y="112936"/>
                </a:cubicBezTo>
                <a:lnTo>
                  <a:pt x="201125" y="120994"/>
                </a:lnTo>
                <a:cubicBezTo>
                  <a:pt x="202753" y="122622"/>
                  <a:pt x="202753" y="125287"/>
                  <a:pt x="201125" y="126915"/>
                </a:cubicBezTo>
                <a:close/>
                <a:moveTo>
                  <a:pt x="202550" y="119122"/>
                </a:moveTo>
                <a:lnTo>
                  <a:pt x="194512" y="111084"/>
                </a:lnTo>
                <a:cubicBezTo>
                  <a:pt x="192864" y="109436"/>
                  <a:pt x="192864" y="106770"/>
                  <a:pt x="194512" y="105142"/>
                </a:cubicBezTo>
                <a:lnTo>
                  <a:pt x="202550" y="97084"/>
                </a:lnTo>
                <a:cubicBezTo>
                  <a:pt x="204198" y="95436"/>
                  <a:pt x="206843" y="95436"/>
                  <a:pt x="208492" y="97084"/>
                </a:cubicBezTo>
                <a:lnTo>
                  <a:pt x="216550" y="105142"/>
                </a:lnTo>
                <a:cubicBezTo>
                  <a:pt x="218178" y="106770"/>
                  <a:pt x="218178" y="109436"/>
                  <a:pt x="216550" y="111064"/>
                </a:cubicBezTo>
                <a:lnTo>
                  <a:pt x="208492" y="119122"/>
                </a:lnTo>
                <a:cubicBezTo>
                  <a:pt x="206843" y="120770"/>
                  <a:pt x="204198" y="120770"/>
                  <a:pt x="202550" y="119122"/>
                </a:cubicBezTo>
                <a:close/>
                <a:moveTo>
                  <a:pt x="232381" y="126915"/>
                </a:moveTo>
                <a:lnTo>
                  <a:pt x="224323" y="134994"/>
                </a:lnTo>
                <a:cubicBezTo>
                  <a:pt x="222695" y="136621"/>
                  <a:pt x="220029" y="136621"/>
                  <a:pt x="218401" y="134994"/>
                </a:cubicBezTo>
                <a:lnTo>
                  <a:pt x="210343" y="126936"/>
                </a:lnTo>
                <a:cubicBezTo>
                  <a:pt x="208695" y="125287"/>
                  <a:pt x="208695" y="122642"/>
                  <a:pt x="210343" y="120994"/>
                </a:cubicBezTo>
                <a:lnTo>
                  <a:pt x="218401" y="112936"/>
                </a:lnTo>
                <a:cubicBezTo>
                  <a:pt x="220029" y="111308"/>
                  <a:pt x="222695" y="111308"/>
                  <a:pt x="224323" y="112936"/>
                </a:cubicBezTo>
                <a:lnTo>
                  <a:pt x="232381" y="120994"/>
                </a:lnTo>
                <a:cubicBezTo>
                  <a:pt x="234009" y="122622"/>
                  <a:pt x="234009" y="125287"/>
                  <a:pt x="232381" y="126915"/>
                </a:cubicBezTo>
                <a:close/>
                <a:moveTo>
                  <a:pt x="232381" y="95660"/>
                </a:moveTo>
                <a:lnTo>
                  <a:pt x="224323" y="103718"/>
                </a:lnTo>
                <a:cubicBezTo>
                  <a:pt x="222695" y="105346"/>
                  <a:pt x="220029" y="105346"/>
                  <a:pt x="218401" y="103718"/>
                </a:cubicBezTo>
                <a:lnTo>
                  <a:pt x="210343" y="95660"/>
                </a:lnTo>
                <a:cubicBezTo>
                  <a:pt x="208695" y="94032"/>
                  <a:pt x="208695" y="91366"/>
                  <a:pt x="210343" y="89738"/>
                </a:cubicBezTo>
                <a:lnTo>
                  <a:pt x="218401" y="81680"/>
                </a:lnTo>
                <a:cubicBezTo>
                  <a:pt x="220029" y="80032"/>
                  <a:pt x="222695" y="80032"/>
                  <a:pt x="224323" y="81680"/>
                </a:cubicBezTo>
                <a:lnTo>
                  <a:pt x="232381" y="89738"/>
                </a:lnTo>
                <a:cubicBezTo>
                  <a:pt x="234009" y="91366"/>
                  <a:pt x="234009" y="94032"/>
                  <a:pt x="232381" y="95660"/>
                </a:cubicBezTo>
                <a:close/>
                <a:moveTo>
                  <a:pt x="232381" y="64404"/>
                </a:moveTo>
                <a:lnTo>
                  <a:pt x="224323" y="72462"/>
                </a:lnTo>
                <a:cubicBezTo>
                  <a:pt x="222695" y="74111"/>
                  <a:pt x="220029" y="74111"/>
                  <a:pt x="218401" y="72462"/>
                </a:cubicBezTo>
                <a:lnTo>
                  <a:pt x="210343" y="64404"/>
                </a:lnTo>
                <a:cubicBezTo>
                  <a:pt x="208695" y="62776"/>
                  <a:pt x="208695" y="60111"/>
                  <a:pt x="210343" y="58483"/>
                </a:cubicBezTo>
                <a:lnTo>
                  <a:pt x="218401" y="50425"/>
                </a:lnTo>
                <a:cubicBezTo>
                  <a:pt x="220029" y="48777"/>
                  <a:pt x="222695" y="48777"/>
                  <a:pt x="224323" y="50425"/>
                </a:cubicBezTo>
                <a:lnTo>
                  <a:pt x="232381" y="58483"/>
                </a:lnTo>
                <a:cubicBezTo>
                  <a:pt x="234009" y="60111"/>
                  <a:pt x="234009" y="62776"/>
                  <a:pt x="232381" y="64404"/>
                </a:cubicBezTo>
                <a:close/>
                <a:moveTo>
                  <a:pt x="232381" y="33149"/>
                </a:moveTo>
                <a:lnTo>
                  <a:pt x="224323" y="41207"/>
                </a:lnTo>
                <a:cubicBezTo>
                  <a:pt x="222695" y="42855"/>
                  <a:pt x="220029" y="42855"/>
                  <a:pt x="218401" y="41207"/>
                </a:cubicBezTo>
                <a:lnTo>
                  <a:pt x="210343" y="33149"/>
                </a:lnTo>
                <a:cubicBezTo>
                  <a:pt x="208695" y="31521"/>
                  <a:pt x="208695" y="28855"/>
                  <a:pt x="210343" y="27227"/>
                </a:cubicBezTo>
                <a:lnTo>
                  <a:pt x="218401" y="19169"/>
                </a:lnTo>
                <a:cubicBezTo>
                  <a:pt x="220029" y="17541"/>
                  <a:pt x="222695" y="17541"/>
                  <a:pt x="224323" y="19169"/>
                </a:cubicBezTo>
                <a:lnTo>
                  <a:pt x="232381" y="27227"/>
                </a:lnTo>
                <a:cubicBezTo>
                  <a:pt x="234029" y="28855"/>
                  <a:pt x="234029" y="31521"/>
                  <a:pt x="232381" y="33149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miter lim="20348"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5" name="Google Shape;114;p10"/>
          <p:cNvSpPr/>
          <p:nvPr/>
        </p:nvSpPr>
        <p:spPr>
          <a:xfrm>
            <a:off x="8423275" y="1903413"/>
            <a:ext cx="382588" cy="382587"/>
          </a:xfrm>
          <a:custGeom>
            <a:avLst/>
            <a:gdLst/>
            <a:ahLst/>
            <a:cxnLst/>
            <a:rect l="l" t="t" r="r" b="b"/>
            <a:pathLst>
              <a:path w="10664" h="10663" extrusionOk="0">
                <a:moveTo>
                  <a:pt x="692" y="4070"/>
                </a:moveTo>
                <a:lnTo>
                  <a:pt x="4091" y="692"/>
                </a:lnTo>
                <a:cubicBezTo>
                  <a:pt x="4782" y="0"/>
                  <a:pt x="5881" y="0"/>
                  <a:pt x="6573" y="692"/>
                </a:cubicBezTo>
                <a:lnTo>
                  <a:pt x="9971" y="4070"/>
                </a:lnTo>
                <a:cubicBezTo>
                  <a:pt x="10663" y="4762"/>
                  <a:pt x="10663" y="5881"/>
                  <a:pt x="9971" y="6573"/>
                </a:cubicBezTo>
                <a:lnTo>
                  <a:pt x="6573" y="9971"/>
                </a:lnTo>
                <a:cubicBezTo>
                  <a:pt x="5881" y="10663"/>
                  <a:pt x="4782" y="10663"/>
                  <a:pt x="4091" y="9971"/>
                </a:cubicBezTo>
                <a:lnTo>
                  <a:pt x="692" y="6573"/>
                </a:lnTo>
                <a:cubicBezTo>
                  <a:pt x="0" y="5881"/>
                  <a:pt x="0" y="4762"/>
                  <a:pt x="692" y="407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15;p10"/>
          <p:cNvSpPr/>
          <p:nvPr/>
        </p:nvSpPr>
        <p:spPr>
          <a:xfrm>
            <a:off x="7491413" y="4216400"/>
            <a:ext cx="774700" cy="774700"/>
          </a:xfrm>
          <a:custGeom>
            <a:avLst/>
            <a:gdLst/>
            <a:ahLst/>
            <a:cxnLst/>
            <a:rect l="l" t="t" r="r" b="b"/>
            <a:pathLst>
              <a:path w="21652" h="21631" extrusionOk="0">
                <a:moveTo>
                  <a:pt x="1405" y="8282"/>
                </a:moveTo>
                <a:lnTo>
                  <a:pt x="8283" y="1404"/>
                </a:lnTo>
                <a:cubicBezTo>
                  <a:pt x="9687" y="0"/>
                  <a:pt x="11945" y="0"/>
                  <a:pt x="13349" y="1404"/>
                </a:cubicBezTo>
                <a:lnTo>
                  <a:pt x="20248" y="8282"/>
                </a:lnTo>
                <a:cubicBezTo>
                  <a:pt x="21652" y="9686"/>
                  <a:pt x="21652" y="11945"/>
                  <a:pt x="20248" y="13349"/>
                </a:cubicBezTo>
                <a:lnTo>
                  <a:pt x="13349" y="20227"/>
                </a:lnTo>
                <a:cubicBezTo>
                  <a:pt x="11945" y="21631"/>
                  <a:pt x="9687" y="21631"/>
                  <a:pt x="8283" y="20227"/>
                </a:cubicBezTo>
                <a:lnTo>
                  <a:pt x="1405" y="13349"/>
                </a:lnTo>
                <a:cubicBezTo>
                  <a:pt x="1" y="11945"/>
                  <a:pt x="1" y="9686"/>
                  <a:pt x="1405" y="8282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17;p10"/>
          <p:cNvSpPr/>
          <p:nvPr/>
        </p:nvSpPr>
        <p:spPr>
          <a:xfrm>
            <a:off x="195263" y="34925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10664" h="10663" extrusionOk="0">
                <a:moveTo>
                  <a:pt x="692" y="4070"/>
                </a:moveTo>
                <a:lnTo>
                  <a:pt x="4091" y="692"/>
                </a:lnTo>
                <a:cubicBezTo>
                  <a:pt x="4782" y="0"/>
                  <a:pt x="5881" y="0"/>
                  <a:pt x="6573" y="692"/>
                </a:cubicBezTo>
                <a:lnTo>
                  <a:pt x="9971" y="4070"/>
                </a:lnTo>
                <a:cubicBezTo>
                  <a:pt x="10663" y="4762"/>
                  <a:pt x="10663" y="5881"/>
                  <a:pt x="9971" y="6573"/>
                </a:cubicBezTo>
                <a:lnTo>
                  <a:pt x="6573" y="9971"/>
                </a:lnTo>
                <a:cubicBezTo>
                  <a:pt x="5881" y="10663"/>
                  <a:pt x="4782" y="10663"/>
                  <a:pt x="4091" y="9971"/>
                </a:cubicBezTo>
                <a:lnTo>
                  <a:pt x="692" y="6573"/>
                </a:lnTo>
                <a:cubicBezTo>
                  <a:pt x="0" y="5881"/>
                  <a:pt x="0" y="4762"/>
                  <a:pt x="692" y="407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0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2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46;p14"/>
          <p:cNvSpPr>
            <a:spLocks noChangeArrowheads="1"/>
          </p:cNvSpPr>
          <p:nvPr/>
        </p:nvSpPr>
        <p:spPr bwMode="auto">
          <a:xfrm flipH="1">
            <a:off x="3948113" y="-4786313"/>
            <a:ext cx="6943725" cy="6942138"/>
          </a:xfrm>
          <a:custGeom>
            <a:avLst/>
            <a:gdLst>
              <a:gd name="T0" fmla="*/ 0 w 193922"/>
              <a:gd name="T1" fmla="*/ 0 h 193924"/>
              <a:gd name="T2" fmla="*/ 193922 w 193922"/>
              <a:gd name="T3" fmla="*/ 193924 h 193924"/>
            </a:gdLst>
            <a:ahLst/>
            <a:cxnLst/>
            <a:rect l="T0" t="T1" r="T2" b="T3"/>
            <a:pathLst>
              <a:path w="193922" h="193924" extrusionOk="0">
                <a:moveTo>
                  <a:pt x="178905" y="124168"/>
                </a:moveTo>
                <a:lnTo>
                  <a:pt x="124167" y="178885"/>
                </a:lnTo>
                <a:cubicBezTo>
                  <a:pt x="109150" y="193923"/>
                  <a:pt x="84793" y="193923"/>
                  <a:pt x="69755" y="178885"/>
                </a:cubicBezTo>
                <a:lnTo>
                  <a:pt x="15038" y="124168"/>
                </a:lnTo>
                <a:cubicBezTo>
                  <a:pt x="0" y="109130"/>
                  <a:pt x="0" y="84773"/>
                  <a:pt x="15038" y="69735"/>
                </a:cubicBezTo>
                <a:lnTo>
                  <a:pt x="69755" y="15018"/>
                </a:lnTo>
                <a:cubicBezTo>
                  <a:pt x="84793" y="1"/>
                  <a:pt x="109150" y="1"/>
                  <a:pt x="124167" y="15018"/>
                </a:cubicBezTo>
                <a:lnTo>
                  <a:pt x="178905" y="69756"/>
                </a:lnTo>
                <a:cubicBezTo>
                  <a:pt x="193922" y="84773"/>
                  <a:pt x="193922" y="109130"/>
                  <a:pt x="178905" y="124168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tx2"/>
              </a:gs>
            </a:gsLst>
            <a:lin ang="0"/>
          </a:gra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9" name="Google Shape;147;p14"/>
          <p:cNvSpPr>
            <a:spLocks noChangeArrowheads="1"/>
          </p:cNvSpPr>
          <p:nvPr/>
        </p:nvSpPr>
        <p:spPr bwMode="auto">
          <a:xfrm>
            <a:off x="3267075" y="3957638"/>
            <a:ext cx="2093913" cy="2093912"/>
          </a:xfrm>
          <a:custGeom>
            <a:avLst/>
            <a:gdLst>
              <a:gd name="T0" fmla="*/ 0 w 58503"/>
              <a:gd name="T1" fmla="*/ 0 h 58503"/>
              <a:gd name="T2" fmla="*/ 58503 w 58503"/>
              <a:gd name="T3" fmla="*/ 58503 h 58503"/>
            </a:gdLst>
            <a:ahLst/>
            <a:cxnLst/>
            <a:rect l="T0" t="T1" r="T2" b="T3"/>
            <a:pathLst>
              <a:path w="58503" h="58503" extrusionOk="0">
                <a:moveTo>
                  <a:pt x="53985" y="37462"/>
                </a:moveTo>
                <a:lnTo>
                  <a:pt x="37462" y="53985"/>
                </a:lnTo>
                <a:cubicBezTo>
                  <a:pt x="32924" y="58503"/>
                  <a:pt x="25578" y="58503"/>
                  <a:pt x="21061" y="53985"/>
                </a:cubicBezTo>
                <a:lnTo>
                  <a:pt x="4538" y="37462"/>
                </a:lnTo>
                <a:cubicBezTo>
                  <a:pt x="0" y="32925"/>
                  <a:pt x="0" y="25579"/>
                  <a:pt x="4538" y="21041"/>
                </a:cubicBezTo>
                <a:lnTo>
                  <a:pt x="21061" y="4538"/>
                </a:lnTo>
                <a:cubicBezTo>
                  <a:pt x="25578" y="0"/>
                  <a:pt x="32944" y="0"/>
                  <a:pt x="37462" y="4538"/>
                </a:cubicBezTo>
                <a:lnTo>
                  <a:pt x="53985" y="21041"/>
                </a:lnTo>
                <a:cubicBezTo>
                  <a:pt x="58502" y="25579"/>
                  <a:pt x="58502" y="32925"/>
                  <a:pt x="53985" y="37462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tx2"/>
              </a:gs>
            </a:gsLst>
            <a:lin ang="10800000"/>
          </a:gra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10" name="Google Shape;148;p14"/>
          <p:cNvSpPr>
            <a:spLocks noChangeArrowheads="1"/>
          </p:cNvSpPr>
          <p:nvPr/>
        </p:nvSpPr>
        <p:spPr bwMode="auto">
          <a:xfrm>
            <a:off x="-77788" y="-144463"/>
            <a:ext cx="9299576" cy="5432426"/>
          </a:xfrm>
          <a:custGeom>
            <a:avLst/>
            <a:gdLst>
              <a:gd name="T0" fmla="*/ 0 w 236777"/>
              <a:gd name="T1" fmla="*/ 0 h 138291"/>
              <a:gd name="T2" fmla="*/ 236777 w 236777"/>
              <a:gd name="T3" fmla="*/ 138291 h 138291"/>
            </a:gdLst>
            <a:ahLst/>
            <a:cxnLst/>
            <a:rect l="T0" t="T1" r="T2" b="T3"/>
            <a:pathLst>
              <a:path w="236777" h="138291" fill="none" extrusionOk="0">
                <a:moveTo>
                  <a:pt x="0" y="1"/>
                </a:moveTo>
                <a:lnTo>
                  <a:pt x="0" y="138290"/>
                </a:lnTo>
                <a:lnTo>
                  <a:pt x="236776" y="138290"/>
                </a:lnTo>
                <a:lnTo>
                  <a:pt x="236776" y="1"/>
                </a:lnTo>
                <a:close/>
                <a:moveTo>
                  <a:pt x="194512" y="11376"/>
                </a:moveTo>
                <a:lnTo>
                  <a:pt x="202550" y="3318"/>
                </a:lnTo>
                <a:cubicBezTo>
                  <a:pt x="204198" y="1690"/>
                  <a:pt x="206843" y="1690"/>
                  <a:pt x="208492" y="3318"/>
                </a:cubicBezTo>
                <a:lnTo>
                  <a:pt x="216550" y="11376"/>
                </a:lnTo>
                <a:cubicBezTo>
                  <a:pt x="218178" y="13024"/>
                  <a:pt x="218178" y="15669"/>
                  <a:pt x="216550" y="17318"/>
                </a:cubicBezTo>
                <a:lnTo>
                  <a:pt x="208492" y="25376"/>
                </a:lnTo>
                <a:cubicBezTo>
                  <a:pt x="206843" y="27003"/>
                  <a:pt x="204198" y="27003"/>
                  <a:pt x="202550" y="25376"/>
                </a:cubicBezTo>
                <a:lnTo>
                  <a:pt x="194512" y="17318"/>
                </a:lnTo>
                <a:cubicBezTo>
                  <a:pt x="192864" y="15669"/>
                  <a:pt x="192864" y="13024"/>
                  <a:pt x="194512" y="11376"/>
                </a:cubicBezTo>
                <a:close/>
                <a:moveTo>
                  <a:pt x="185294" y="48573"/>
                </a:moveTo>
                <a:lnTo>
                  <a:pt x="177236" y="56631"/>
                </a:lnTo>
                <a:cubicBezTo>
                  <a:pt x="175588" y="58259"/>
                  <a:pt x="172943" y="58259"/>
                  <a:pt x="171294" y="56631"/>
                </a:cubicBezTo>
                <a:lnTo>
                  <a:pt x="163236" y="48573"/>
                </a:lnTo>
                <a:cubicBezTo>
                  <a:pt x="161609" y="46925"/>
                  <a:pt x="161609" y="44279"/>
                  <a:pt x="163236" y="42631"/>
                </a:cubicBezTo>
                <a:lnTo>
                  <a:pt x="171294" y="34573"/>
                </a:lnTo>
                <a:cubicBezTo>
                  <a:pt x="172943" y="32945"/>
                  <a:pt x="175588" y="32945"/>
                  <a:pt x="177236" y="34573"/>
                </a:cubicBezTo>
                <a:lnTo>
                  <a:pt x="185294" y="42631"/>
                </a:lnTo>
                <a:cubicBezTo>
                  <a:pt x="186922" y="44279"/>
                  <a:pt x="186922" y="46925"/>
                  <a:pt x="185294" y="48573"/>
                </a:cubicBezTo>
                <a:close/>
                <a:moveTo>
                  <a:pt x="187146" y="50425"/>
                </a:moveTo>
                <a:cubicBezTo>
                  <a:pt x="188774" y="48777"/>
                  <a:pt x="191440" y="48777"/>
                  <a:pt x="193067" y="50425"/>
                </a:cubicBezTo>
                <a:lnTo>
                  <a:pt x="201125" y="58483"/>
                </a:lnTo>
                <a:cubicBezTo>
                  <a:pt x="202774" y="60111"/>
                  <a:pt x="202774" y="62776"/>
                  <a:pt x="201125" y="64404"/>
                </a:cubicBezTo>
                <a:lnTo>
                  <a:pt x="193067" y="72462"/>
                </a:lnTo>
                <a:cubicBezTo>
                  <a:pt x="191440" y="74111"/>
                  <a:pt x="188774" y="74111"/>
                  <a:pt x="187146" y="72462"/>
                </a:cubicBezTo>
                <a:lnTo>
                  <a:pt x="179088" y="64404"/>
                </a:lnTo>
                <a:cubicBezTo>
                  <a:pt x="177440" y="62776"/>
                  <a:pt x="177440" y="60111"/>
                  <a:pt x="179088" y="58483"/>
                </a:cubicBezTo>
                <a:close/>
                <a:moveTo>
                  <a:pt x="169870" y="58483"/>
                </a:moveTo>
                <a:cubicBezTo>
                  <a:pt x="171518" y="60111"/>
                  <a:pt x="171518" y="62776"/>
                  <a:pt x="169870" y="64404"/>
                </a:cubicBezTo>
                <a:lnTo>
                  <a:pt x="161812" y="72462"/>
                </a:lnTo>
                <a:cubicBezTo>
                  <a:pt x="160184" y="74111"/>
                  <a:pt x="157518" y="74111"/>
                  <a:pt x="155891" y="72462"/>
                </a:cubicBezTo>
                <a:lnTo>
                  <a:pt x="147833" y="64404"/>
                </a:lnTo>
                <a:cubicBezTo>
                  <a:pt x="146205" y="62776"/>
                  <a:pt x="146205" y="60111"/>
                  <a:pt x="147833" y="58483"/>
                </a:cubicBezTo>
                <a:lnTo>
                  <a:pt x="155891" y="50425"/>
                </a:lnTo>
                <a:cubicBezTo>
                  <a:pt x="157518" y="48777"/>
                  <a:pt x="160184" y="48777"/>
                  <a:pt x="161812" y="50425"/>
                </a:cubicBezTo>
                <a:close/>
                <a:moveTo>
                  <a:pt x="154039" y="48553"/>
                </a:moveTo>
                <a:lnTo>
                  <a:pt x="145981" y="56611"/>
                </a:lnTo>
                <a:cubicBezTo>
                  <a:pt x="144333" y="58259"/>
                  <a:pt x="141687" y="58259"/>
                  <a:pt x="140039" y="56611"/>
                </a:cubicBezTo>
                <a:lnTo>
                  <a:pt x="132001" y="48553"/>
                </a:lnTo>
                <a:cubicBezTo>
                  <a:pt x="130353" y="46925"/>
                  <a:pt x="130353" y="44259"/>
                  <a:pt x="132001" y="42631"/>
                </a:cubicBezTo>
                <a:lnTo>
                  <a:pt x="140039" y="34573"/>
                </a:lnTo>
                <a:cubicBezTo>
                  <a:pt x="141687" y="32925"/>
                  <a:pt x="144333" y="32925"/>
                  <a:pt x="145981" y="34573"/>
                </a:cubicBezTo>
                <a:lnTo>
                  <a:pt x="154039" y="42631"/>
                </a:lnTo>
                <a:cubicBezTo>
                  <a:pt x="155667" y="44259"/>
                  <a:pt x="155667" y="46925"/>
                  <a:pt x="154039" y="48573"/>
                </a:cubicBezTo>
                <a:close/>
                <a:moveTo>
                  <a:pt x="138615" y="58483"/>
                </a:moveTo>
                <a:cubicBezTo>
                  <a:pt x="140263" y="60111"/>
                  <a:pt x="140263" y="62776"/>
                  <a:pt x="138615" y="64404"/>
                </a:cubicBezTo>
                <a:lnTo>
                  <a:pt x="130557" y="72462"/>
                </a:lnTo>
                <a:cubicBezTo>
                  <a:pt x="128929" y="74111"/>
                  <a:pt x="126263" y="74111"/>
                  <a:pt x="124635" y="72462"/>
                </a:cubicBezTo>
                <a:lnTo>
                  <a:pt x="116577" y="64404"/>
                </a:lnTo>
                <a:cubicBezTo>
                  <a:pt x="114949" y="62776"/>
                  <a:pt x="114949" y="60111"/>
                  <a:pt x="116577" y="58483"/>
                </a:cubicBezTo>
                <a:lnTo>
                  <a:pt x="124635" y="50425"/>
                </a:lnTo>
                <a:cubicBezTo>
                  <a:pt x="126263" y="48777"/>
                  <a:pt x="128929" y="48777"/>
                  <a:pt x="130557" y="50425"/>
                </a:cubicBezTo>
                <a:close/>
                <a:moveTo>
                  <a:pt x="122783" y="48553"/>
                </a:moveTo>
                <a:lnTo>
                  <a:pt x="114725" y="56611"/>
                </a:lnTo>
                <a:cubicBezTo>
                  <a:pt x="113077" y="58259"/>
                  <a:pt x="110432" y="58259"/>
                  <a:pt x="108784" y="56611"/>
                </a:cubicBezTo>
                <a:lnTo>
                  <a:pt x="100746" y="48553"/>
                </a:lnTo>
                <a:cubicBezTo>
                  <a:pt x="99098" y="46925"/>
                  <a:pt x="99098" y="44259"/>
                  <a:pt x="100746" y="42631"/>
                </a:cubicBezTo>
                <a:lnTo>
                  <a:pt x="108784" y="34573"/>
                </a:lnTo>
                <a:cubicBezTo>
                  <a:pt x="110412" y="32945"/>
                  <a:pt x="113077" y="32945"/>
                  <a:pt x="114725" y="34573"/>
                </a:cubicBezTo>
                <a:lnTo>
                  <a:pt x="122783" y="42631"/>
                </a:lnTo>
                <a:cubicBezTo>
                  <a:pt x="124411" y="44279"/>
                  <a:pt x="124411" y="46925"/>
                  <a:pt x="122783" y="48573"/>
                </a:cubicBezTo>
                <a:close/>
                <a:moveTo>
                  <a:pt x="107359" y="58483"/>
                </a:moveTo>
                <a:cubicBezTo>
                  <a:pt x="109007" y="60111"/>
                  <a:pt x="109007" y="62776"/>
                  <a:pt x="107359" y="64404"/>
                </a:cubicBezTo>
                <a:lnTo>
                  <a:pt x="99301" y="72462"/>
                </a:lnTo>
                <a:cubicBezTo>
                  <a:pt x="97673" y="74111"/>
                  <a:pt x="95008" y="74111"/>
                  <a:pt x="93380" y="72462"/>
                </a:cubicBezTo>
                <a:lnTo>
                  <a:pt x="85322" y="64404"/>
                </a:lnTo>
                <a:cubicBezTo>
                  <a:pt x="83694" y="62776"/>
                  <a:pt x="83694" y="60111"/>
                  <a:pt x="85322" y="58483"/>
                </a:cubicBezTo>
                <a:lnTo>
                  <a:pt x="93380" y="50425"/>
                </a:lnTo>
                <a:cubicBezTo>
                  <a:pt x="95008" y="48777"/>
                  <a:pt x="97673" y="48777"/>
                  <a:pt x="99301" y="50425"/>
                </a:cubicBezTo>
                <a:close/>
                <a:moveTo>
                  <a:pt x="91528" y="48553"/>
                </a:moveTo>
                <a:lnTo>
                  <a:pt x="83470" y="56611"/>
                </a:lnTo>
                <a:cubicBezTo>
                  <a:pt x="81842" y="58259"/>
                  <a:pt x="79176" y="58259"/>
                  <a:pt x="77549" y="56611"/>
                </a:cubicBezTo>
                <a:lnTo>
                  <a:pt x="69491" y="48553"/>
                </a:lnTo>
                <a:cubicBezTo>
                  <a:pt x="67842" y="46925"/>
                  <a:pt x="67842" y="44259"/>
                  <a:pt x="69491" y="42631"/>
                </a:cubicBezTo>
                <a:lnTo>
                  <a:pt x="77549" y="34573"/>
                </a:lnTo>
                <a:cubicBezTo>
                  <a:pt x="79176" y="32925"/>
                  <a:pt x="81842" y="32925"/>
                  <a:pt x="83470" y="34573"/>
                </a:cubicBezTo>
                <a:lnTo>
                  <a:pt x="91528" y="42631"/>
                </a:lnTo>
                <a:cubicBezTo>
                  <a:pt x="93176" y="44259"/>
                  <a:pt x="93176" y="46925"/>
                  <a:pt x="91528" y="48573"/>
                </a:cubicBezTo>
                <a:close/>
                <a:moveTo>
                  <a:pt x="76104" y="58483"/>
                </a:moveTo>
                <a:cubicBezTo>
                  <a:pt x="77752" y="60111"/>
                  <a:pt x="77752" y="62776"/>
                  <a:pt x="76104" y="64404"/>
                </a:cubicBezTo>
                <a:lnTo>
                  <a:pt x="68046" y="72462"/>
                </a:lnTo>
                <a:cubicBezTo>
                  <a:pt x="66418" y="74111"/>
                  <a:pt x="63752" y="74111"/>
                  <a:pt x="62124" y="72462"/>
                </a:cubicBezTo>
                <a:lnTo>
                  <a:pt x="54066" y="64404"/>
                </a:lnTo>
                <a:cubicBezTo>
                  <a:pt x="52438" y="62776"/>
                  <a:pt x="52438" y="60111"/>
                  <a:pt x="54066" y="58483"/>
                </a:cubicBezTo>
                <a:lnTo>
                  <a:pt x="62124" y="50425"/>
                </a:lnTo>
                <a:cubicBezTo>
                  <a:pt x="63752" y="48777"/>
                  <a:pt x="66418" y="48777"/>
                  <a:pt x="68066" y="50425"/>
                </a:cubicBezTo>
                <a:close/>
                <a:moveTo>
                  <a:pt x="60273" y="48553"/>
                </a:moveTo>
                <a:lnTo>
                  <a:pt x="52215" y="56611"/>
                </a:lnTo>
                <a:cubicBezTo>
                  <a:pt x="50587" y="58259"/>
                  <a:pt x="47921" y="58259"/>
                  <a:pt x="46273" y="56611"/>
                </a:cubicBezTo>
                <a:lnTo>
                  <a:pt x="38235" y="48553"/>
                </a:lnTo>
                <a:cubicBezTo>
                  <a:pt x="36587" y="46925"/>
                  <a:pt x="36587" y="44259"/>
                  <a:pt x="38235" y="42631"/>
                </a:cubicBezTo>
                <a:lnTo>
                  <a:pt x="46273" y="34573"/>
                </a:lnTo>
                <a:cubicBezTo>
                  <a:pt x="47921" y="32925"/>
                  <a:pt x="50587" y="32925"/>
                  <a:pt x="52215" y="34573"/>
                </a:cubicBezTo>
                <a:lnTo>
                  <a:pt x="60273" y="42631"/>
                </a:lnTo>
                <a:cubicBezTo>
                  <a:pt x="61921" y="44259"/>
                  <a:pt x="61921" y="46925"/>
                  <a:pt x="60273" y="48573"/>
                </a:cubicBezTo>
                <a:close/>
                <a:moveTo>
                  <a:pt x="44848" y="58483"/>
                </a:moveTo>
                <a:cubicBezTo>
                  <a:pt x="46497" y="60111"/>
                  <a:pt x="46497" y="62776"/>
                  <a:pt x="44848" y="64404"/>
                </a:cubicBezTo>
                <a:lnTo>
                  <a:pt x="36811" y="72462"/>
                </a:lnTo>
                <a:cubicBezTo>
                  <a:pt x="35163" y="74111"/>
                  <a:pt x="32497" y="74111"/>
                  <a:pt x="30869" y="72462"/>
                </a:cubicBezTo>
                <a:lnTo>
                  <a:pt x="22811" y="64404"/>
                </a:lnTo>
                <a:cubicBezTo>
                  <a:pt x="21183" y="62776"/>
                  <a:pt x="21183" y="60111"/>
                  <a:pt x="22811" y="58483"/>
                </a:cubicBezTo>
                <a:lnTo>
                  <a:pt x="30869" y="50425"/>
                </a:lnTo>
                <a:cubicBezTo>
                  <a:pt x="32497" y="48777"/>
                  <a:pt x="35163" y="48777"/>
                  <a:pt x="36790" y="50425"/>
                </a:cubicBezTo>
                <a:close/>
                <a:moveTo>
                  <a:pt x="36811" y="81680"/>
                </a:moveTo>
                <a:lnTo>
                  <a:pt x="44848" y="89738"/>
                </a:lnTo>
                <a:cubicBezTo>
                  <a:pt x="46497" y="91366"/>
                  <a:pt x="46497" y="94032"/>
                  <a:pt x="44848" y="95660"/>
                </a:cubicBezTo>
                <a:lnTo>
                  <a:pt x="36811" y="103718"/>
                </a:lnTo>
                <a:cubicBezTo>
                  <a:pt x="35163" y="105346"/>
                  <a:pt x="32497" y="105346"/>
                  <a:pt x="30869" y="103718"/>
                </a:cubicBezTo>
                <a:lnTo>
                  <a:pt x="22811" y="95660"/>
                </a:lnTo>
                <a:cubicBezTo>
                  <a:pt x="21183" y="94032"/>
                  <a:pt x="21183" y="91366"/>
                  <a:pt x="22811" y="89738"/>
                </a:cubicBezTo>
                <a:lnTo>
                  <a:pt x="30869" y="81680"/>
                </a:lnTo>
                <a:cubicBezTo>
                  <a:pt x="32497" y="80032"/>
                  <a:pt x="35163" y="80032"/>
                  <a:pt x="36811" y="81680"/>
                </a:cubicBezTo>
                <a:close/>
                <a:moveTo>
                  <a:pt x="38235" y="79828"/>
                </a:moveTo>
                <a:cubicBezTo>
                  <a:pt x="36587" y="78180"/>
                  <a:pt x="36587" y="75535"/>
                  <a:pt x="38235" y="73887"/>
                </a:cubicBezTo>
                <a:lnTo>
                  <a:pt x="46273" y="65829"/>
                </a:lnTo>
                <a:cubicBezTo>
                  <a:pt x="47921" y="64201"/>
                  <a:pt x="50566" y="64201"/>
                  <a:pt x="52215" y="65829"/>
                </a:cubicBezTo>
                <a:lnTo>
                  <a:pt x="60273" y="73887"/>
                </a:lnTo>
                <a:cubicBezTo>
                  <a:pt x="61901" y="75535"/>
                  <a:pt x="61901" y="78180"/>
                  <a:pt x="60273" y="79828"/>
                </a:cubicBezTo>
                <a:lnTo>
                  <a:pt x="52215" y="87887"/>
                </a:lnTo>
                <a:cubicBezTo>
                  <a:pt x="50587" y="89514"/>
                  <a:pt x="47921" y="89514"/>
                  <a:pt x="46293" y="87887"/>
                </a:cubicBezTo>
                <a:close/>
                <a:moveTo>
                  <a:pt x="54066" y="89738"/>
                </a:moveTo>
                <a:lnTo>
                  <a:pt x="62124" y="81680"/>
                </a:lnTo>
                <a:cubicBezTo>
                  <a:pt x="63752" y="80032"/>
                  <a:pt x="66418" y="80032"/>
                  <a:pt x="68046" y="81680"/>
                </a:cubicBezTo>
                <a:lnTo>
                  <a:pt x="76104" y="89738"/>
                </a:lnTo>
                <a:cubicBezTo>
                  <a:pt x="77752" y="91366"/>
                  <a:pt x="77752" y="94032"/>
                  <a:pt x="76104" y="95660"/>
                </a:cubicBezTo>
                <a:lnTo>
                  <a:pt x="68046" y="103718"/>
                </a:lnTo>
                <a:cubicBezTo>
                  <a:pt x="66418" y="105346"/>
                  <a:pt x="63752" y="105346"/>
                  <a:pt x="62124" y="103718"/>
                </a:cubicBezTo>
                <a:lnTo>
                  <a:pt x="54066" y="95660"/>
                </a:lnTo>
                <a:cubicBezTo>
                  <a:pt x="52438" y="94032"/>
                  <a:pt x="52438" y="91366"/>
                  <a:pt x="54066" y="89738"/>
                </a:cubicBezTo>
                <a:close/>
                <a:moveTo>
                  <a:pt x="69491" y="79828"/>
                </a:moveTo>
                <a:cubicBezTo>
                  <a:pt x="67842" y="78180"/>
                  <a:pt x="67842" y="75535"/>
                  <a:pt x="69491" y="73887"/>
                </a:cubicBezTo>
                <a:lnTo>
                  <a:pt x="77528" y="65829"/>
                </a:lnTo>
                <a:cubicBezTo>
                  <a:pt x="79176" y="64201"/>
                  <a:pt x="81822" y="64201"/>
                  <a:pt x="83470" y="65829"/>
                </a:cubicBezTo>
                <a:lnTo>
                  <a:pt x="91528" y="73887"/>
                </a:lnTo>
                <a:cubicBezTo>
                  <a:pt x="93156" y="75535"/>
                  <a:pt x="93156" y="78180"/>
                  <a:pt x="91528" y="79828"/>
                </a:cubicBezTo>
                <a:lnTo>
                  <a:pt x="83470" y="87887"/>
                </a:lnTo>
                <a:cubicBezTo>
                  <a:pt x="81842" y="89514"/>
                  <a:pt x="79176" y="89514"/>
                  <a:pt x="77549" y="87887"/>
                </a:cubicBezTo>
                <a:close/>
                <a:moveTo>
                  <a:pt x="85322" y="89738"/>
                </a:moveTo>
                <a:lnTo>
                  <a:pt x="93380" y="81680"/>
                </a:lnTo>
                <a:cubicBezTo>
                  <a:pt x="95008" y="80032"/>
                  <a:pt x="97673" y="80032"/>
                  <a:pt x="99301" y="81680"/>
                </a:cubicBezTo>
                <a:lnTo>
                  <a:pt x="107359" y="89738"/>
                </a:lnTo>
                <a:cubicBezTo>
                  <a:pt x="109007" y="91366"/>
                  <a:pt x="109007" y="94032"/>
                  <a:pt x="107359" y="95660"/>
                </a:cubicBezTo>
                <a:lnTo>
                  <a:pt x="99301" y="103718"/>
                </a:lnTo>
                <a:cubicBezTo>
                  <a:pt x="97673" y="105346"/>
                  <a:pt x="95008" y="105346"/>
                  <a:pt x="93380" y="103718"/>
                </a:cubicBezTo>
                <a:lnTo>
                  <a:pt x="85322" y="95660"/>
                </a:lnTo>
                <a:cubicBezTo>
                  <a:pt x="83694" y="94032"/>
                  <a:pt x="83694" y="91366"/>
                  <a:pt x="85322" y="89738"/>
                </a:cubicBezTo>
                <a:close/>
                <a:moveTo>
                  <a:pt x="100746" y="79828"/>
                </a:moveTo>
                <a:cubicBezTo>
                  <a:pt x="99098" y="78180"/>
                  <a:pt x="99098" y="75535"/>
                  <a:pt x="100746" y="73887"/>
                </a:cubicBezTo>
                <a:lnTo>
                  <a:pt x="108784" y="65829"/>
                </a:lnTo>
                <a:cubicBezTo>
                  <a:pt x="110412" y="64201"/>
                  <a:pt x="113077" y="64201"/>
                  <a:pt x="114725" y="65829"/>
                </a:cubicBezTo>
                <a:lnTo>
                  <a:pt x="122783" y="73887"/>
                </a:lnTo>
                <a:cubicBezTo>
                  <a:pt x="124411" y="75535"/>
                  <a:pt x="124411" y="78180"/>
                  <a:pt x="122783" y="79828"/>
                </a:cubicBezTo>
                <a:lnTo>
                  <a:pt x="114725" y="87887"/>
                </a:lnTo>
                <a:cubicBezTo>
                  <a:pt x="113077" y="89514"/>
                  <a:pt x="110432" y="89514"/>
                  <a:pt x="108784" y="87887"/>
                </a:cubicBezTo>
                <a:close/>
                <a:moveTo>
                  <a:pt x="116577" y="89738"/>
                </a:moveTo>
                <a:lnTo>
                  <a:pt x="124635" y="81680"/>
                </a:lnTo>
                <a:cubicBezTo>
                  <a:pt x="126263" y="80032"/>
                  <a:pt x="128929" y="80032"/>
                  <a:pt x="130557" y="81680"/>
                </a:cubicBezTo>
                <a:lnTo>
                  <a:pt x="138615" y="89738"/>
                </a:lnTo>
                <a:cubicBezTo>
                  <a:pt x="140263" y="91366"/>
                  <a:pt x="140263" y="94032"/>
                  <a:pt x="138615" y="95660"/>
                </a:cubicBezTo>
                <a:lnTo>
                  <a:pt x="130557" y="103718"/>
                </a:lnTo>
                <a:cubicBezTo>
                  <a:pt x="128929" y="105346"/>
                  <a:pt x="126263" y="105346"/>
                  <a:pt x="124635" y="103718"/>
                </a:cubicBezTo>
                <a:lnTo>
                  <a:pt x="116577" y="95660"/>
                </a:lnTo>
                <a:cubicBezTo>
                  <a:pt x="114929" y="94032"/>
                  <a:pt x="114929" y="91366"/>
                  <a:pt x="116577" y="89738"/>
                </a:cubicBezTo>
                <a:close/>
                <a:moveTo>
                  <a:pt x="131981" y="79828"/>
                </a:moveTo>
                <a:cubicBezTo>
                  <a:pt x="130353" y="78180"/>
                  <a:pt x="130353" y="75535"/>
                  <a:pt x="131981" y="73887"/>
                </a:cubicBezTo>
                <a:lnTo>
                  <a:pt x="140039" y="65829"/>
                </a:lnTo>
                <a:cubicBezTo>
                  <a:pt x="141687" y="64201"/>
                  <a:pt x="144333" y="64201"/>
                  <a:pt x="145981" y="65829"/>
                </a:cubicBezTo>
                <a:lnTo>
                  <a:pt x="154039" y="73887"/>
                </a:lnTo>
                <a:cubicBezTo>
                  <a:pt x="155667" y="75535"/>
                  <a:pt x="155667" y="78180"/>
                  <a:pt x="154039" y="79828"/>
                </a:cubicBezTo>
                <a:lnTo>
                  <a:pt x="145981" y="87887"/>
                </a:lnTo>
                <a:cubicBezTo>
                  <a:pt x="144333" y="89514"/>
                  <a:pt x="141687" y="89514"/>
                  <a:pt x="140039" y="87887"/>
                </a:cubicBezTo>
                <a:close/>
                <a:moveTo>
                  <a:pt x="147833" y="89738"/>
                </a:moveTo>
                <a:lnTo>
                  <a:pt x="155891" y="81680"/>
                </a:lnTo>
                <a:cubicBezTo>
                  <a:pt x="157518" y="80032"/>
                  <a:pt x="160184" y="80032"/>
                  <a:pt x="161812" y="81680"/>
                </a:cubicBezTo>
                <a:lnTo>
                  <a:pt x="169870" y="89738"/>
                </a:lnTo>
                <a:cubicBezTo>
                  <a:pt x="171498" y="91366"/>
                  <a:pt x="171498" y="94032"/>
                  <a:pt x="169870" y="95660"/>
                </a:cubicBezTo>
                <a:lnTo>
                  <a:pt x="161812" y="103718"/>
                </a:lnTo>
                <a:cubicBezTo>
                  <a:pt x="160184" y="105366"/>
                  <a:pt x="157518" y="105366"/>
                  <a:pt x="155891" y="103718"/>
                </a:cubicBezTo>
                <a:lnTo>
                  <a:pt x="147833" y="95660"/>
                </a:lnTo>
                <a:cubicBezTo>
                  <a:pt x="146184" y="94032"/>
                  <a:pt x="146184" y="91366"/>
                  <a:pt x="147833" y="89738"/>
                </a:cubicBezTo>
                <a:close/>
                <a:moveTo>
                  <a:pt x="163236" y="79828"/>
                </a:moveTo>
                <a:cubicBezTo>
                  <a:pt x="161609" y="78180"/>
                  <a:pt x="161609" y="75535"/>
                  <a:pt x="163236" y="73887"/>
                </a:cubicBezTo>
                <a:lnTo>
                  <a:pt x="171294" y="65829"/>
                </a:lnTo>
                <a:cubicBezTo>
                  <a:pt x="172943" y="64201"/>
                  <a:pt x="175588" y="64201"/>
                  <a:pt x="177236" y="65829"/>
                </a:cubicBezTo>
                <a:lnTo>
                  <a:pt x="185294" y="73887"/>
                </a:lnTo>
                <a:cubicBezTo>
                  <a:pt x="186922" y="75535"/>
                  <a:pt x="186922" y="78180"/>
                  <a:pt x="185294" y="79828"/>
                </a:cubicBezTo>
                <a:lnTo>
                  <a:pt x="177236" y="87887"/>
                </a:lnTo>
                <a:cubicBezTo>
                  <a:pt x="175588" y="89514"/>
                  <a:pt x="172943" y="89514"/>
                  <a:pt x="171294" y="87887"/>
                </a:cubicBezTo>
                <a:close/>
                <a:moveTo>
                  <a:pt x="179088" y="89738"/>
                </a:moveTo>
                <a:lnTo>
                  <a:pt x="187146" y="81680"/>
                </a:lnTo>
                <a:cubicBezTo>
                  <a:pt x="188774" y="80032"/>
                  <a:pt x="191440" y="80032"/>
                  <a:pt x="193067" y="81680"/>
                </a:cubicBezTo>
                <a:lnTo>
                  <a:pt x="201125" y="89738"/>
                </a:lnTo>
                <a:cubicBezTo>
                  <a:pt x="202753" y="91366"/>
                  <a:pt x="202753" y="94032"/>
                  <a:pt x="201125" y="95660"/>
                </a:cubicBezTo>
                <a:lnTo>
                  <a:pt x="193067" y="103718"/>
                </a:lnTo>
                <a:cubicBezTo>
                  <a:pt x="191440" y="105346"/>
                  <a:pt x="188774" y="105346"/>
                  <a:pt x="187146" y="103718"/>
                </a:cubicBezTo>
                <a:lnTo>
                  <a:pt x="179088" y="95660"/>
                </a:lnTo>
                <a:cubicBezTo>
                  <a:pt x="177440" y="94032"/>
                  <a:pt x="177440" y="91366"/>
                  <a:pt x="179088" y="89738"/>
                </a:cubicBezTo>
                <a:close/>
                <a:moveTo>
                  <a:pt x="194512" y="79828"/>
                </a:moveTo>
                <a:cubicBezTo>
                  <a:pt x="192864" y="78180"/>
                  <a:pt x="192864" y="75535"/>
                  <a:pt x="194512" y="73887"/>
                </a:cubicBezTo>
                <a:lnTo>
                  <a:pt x="202550" y="65829"/>
                </a:lnTo>
                <a:cubicBezTo>
                  <a:pt x="204198" y="64201"/>
                  <a:pt x="206843" y="64201"/>
                  <a:pt x="208492" y="65829"/>
                </a:cubicBezTo>
                <a:lnTo>
                  <a:pt x="216550" y="73887"/>
                </a:lnTo>
                <a:cubicBezTo>
                  <a:pt x="218178" y="75535"/>
                  <a:pt x="218178" y="78180"/>
                  <a:pt x="216550" y="79828"/>
                </a:cubicBezTo>
                <a:lnTo>
                  <a:pt x="208492" y="87887"/>
                </a:lnTo>
                <a:cubicBezTo>
                  <a:pt x="206843" y="89514"/>
                  <a:pt x="204198" y="89514"/>
                  <a:pt x="202550" y="87887"/>
                </a:cubicBezTo>
                <a:close/>
                <a:moveTo>
                  <a:pt x="202550" y="56631"/>
                </a:moveTo>
                <a:lnTo>
                  <a:pt x="194512" y="48573"/>
                </a:lnTo>
                <a:cubicBezTo>
                  <a:pt x="192864" y="46925"/>
                  <a:pt x="192864" y="44279"/>
                  <a:pt x="194512" y="42631"/>
                </a:cubicBezTo>
                <a:lnTo>
                  <a:pt x="202550" y="34573"/>
                </a:lnTo>
                <a:cubicBezTo>
                  <a:pt x="204198" y="32945"/>
                  <a:pt x="206843" y="32945"/>
                  <a:pt x="208492" y="34573"/>
                </a:cubicBezTo>
                <a:lnTo>
                  <a:pt x="216550" y="42631"/>
                </a:lnTo>
                <a:cubicBezTo>
                  <a:pt x="218178" y="44279"/>
                  <a:pt x="218178" y="46925"/>
                  <a:pt x="216550" y="48573"/>
                </a:cubicBezTo>
                <a:lnTo>
                  <a:pt x="208492" y="56631"/>
                </a:lnTo>
                <a:cubicBezTo>
                  <a:pt x="206843" y="58259"/>
                  <a:pt x="204198" y="58259"/>
                  <a:pt x="202550" y="56631"/>
                </a:cubicBezTo>
                <a:close/>
                <a:moveTo>
                  <a:pt x="193067" y="19169"/>
                </a:moveTo>
                <a:lnTo>
                  <a:pt x="201125" y="27227"/>
                </a:lnTo>
                <a:cubicBezTo>
                  <a:pt x="202774" y="28855"/>
                  <a:pt x="202774" y="31521"/>
                  <a:pt x="201125" y="33149"/>
                </a:cubicBezTo>
                <a:lnTo>
                  <a:pt x="193067" y="41207"/>
                </a:lnTo>
                <a:cubicBezTo>
                  <a:pt x="191440" y="42855"/>
                  <a:pt x="188774" y="42855"/>
                  <a:pt x="187146" y="41207"/>
                </a:cubicBezTo>
                <a:lnTo>
                  <a:pt x="179088" y="33149"/>
                </a:lnTo>
                <a:cubicBezTo>
                  <a:pt x="177440" y="31521"/>
                  <a:pt x="177440" y="28855"/>
                  <a:pt x="179088" y="27227"/>
                </a:cubicBezTo>
                <a:lnTo>
                  <a:pt x="187146" y="19169"/>
                </a:lnTo>
                <a:cubicBezTo>
                  <a:pt x="188774" y="17541"/>
                  <a:pt x="191440" y="17541"/>
                  <a:pt x="193067" y="19169"/>
                </a:cubicBezTo>
                <a:close/>
                <a:moveTo>
                  <a:pt x="163236" y="11376"/>
                </a:moveTo>
                <a:lnTo>
                  <a:pt x="171294" y="3318"/>
                </a:lnTo>
                <a:cubicBezTo>
                  <a:pt x="172943" y="1690"/>
                  <a:pt x="175588" y="1690"/>
                  <a:pt x="177236" y="3318"/>
                </a:cubicBezTo>
                <a:lnTo>
                  <a:pt x="185294" y="11376"/>
                </a:lnTo>
                <a:cubicBezTo>
                  <a:pt x="186922" y="13024"/>
                  <a:pt x="186922" y="15669"/>
                  <a:pt x="185294" y="17318"/>
                </a:cubicBezTo>
                <a:lnTo>
                  <a:pt x="177236" y="25376"/>
                </a:lnTo>
                <a:cubicBezTo>
                  <a:pt x="175588" y="27003"/>
                  <a:pt x="172943" y="27003"/>
                  <a:pt x="171294" y="25376"/>
                </a:cubicBezTo>
                <a:lnTo>
                  <a:pt x="163236" y="17318"/>
                </a:lnTo>
                <a:cubicBezTo>
                  <a:pt x="161609" y="15669"/>
                  <a:pt x="161609" y="13024"/>
                  <a:pt x="163236" y="11376"/>
                </a:cubicBezTo>
                <a:close/>
                <a:moveTo>
                  <a:pt x="161812" y="19169"/>
                </a:moveTo>
                <a:lnTo>
                  <a:pt x="169870" y="27227"/>
                </a:lnTo>
                <a:cubicBezTo>
                  <a:pt x="171518" y="28855"/>
                  <a:pt x="171518" y="31521"/>
                  <a:pt x="169870" y="33149"/>
                </a:cubicBezTo>
                <a:lnTo>
                  <a:pt x="161812" y="41207"/>
                </a:lnTo>
                <a:cubicBezTo>
                  <a:pt x="160184" y="42855"/>
                  <a:pt x="157518" y="42855"/>
                  <a:pt x="155891" y="41207"/>
                </a:cubicBezTo>
                <a:lnTo>
                  <a:pt x="147833" y="33149"/>
                </a:lnTo>
                <a:cubicBezTo>
                  <a:pt x="146184" y="31521"/>
                  <a:pt x="146184" y="28855"/>
                  <a:pt x="147833" y="27227"/>
                </a:cubicBezTo>
                <a:lnTo>
                  <a:pt x="155891" y="19169"/>
                </a:lnTo>
                <a:cubicBezTo>
                  <a:pt x="157518" y="17521"/>
                  <a:pt x="160184" y="17521"/>
                  <a:pt x="161812" y="19169"/>
                </a:cubicBezTo>
                <a:close/>
                <a:moveTo>
                  <a:pt x="132001" y="11376"/>
                </a:moveTo>
                <a:lnTo>
                  <a:pt x="140039" y="3318"/>
                </a:lnTo>
                <a:cubicBezTo>
                  <a:pt x="141687" y="1690"/>
                  <a:pt x="144333" y="1690"/>
                  <a:pt x="145981" y="3318"/>
                </a:cubicBezTo>
                <a:lnTo>
                  <a:pt x="154039" y="11376"/>
                </a:lnTo>
                <a:cubicBezTo>
                  <a:pt x="155667" y="13024"/>
                  <a:pt x="155667" y="15669"/>
                  <a:pt x="154039" y="17318"/>
                </a:cubicBezTo>
                <a:lnTo>
                  <a:pt x="145981" y="25376"/>
                </a:lnTo>
                <a:cubicBezTo>
                  <a:pt x="144333" y="27003"/>
                  <a:pt x="141687" y="27003"/>
                  <a:pt x="140039" y="25376"/>
                </a:cubicBezTo>
                <a:lnTo>
                  <a:pt x="132001" y="17318"/>
                </a:lnTo>
                <a:cubicBezTo>
                  <a:pt x="130353" y="15669"/>
                  <a:pt x="130353" y="13024"/>
                  <a:pt x="132001" y="11376"/>
                </a:cubicBezTo>
                <a:close/>
                <a:moveTo>
                  <a:pt x="130557" y="19169"/>
                </a:moveTo>
                <a:lnTo>
                  <a:pt x="138615" y="27227"/>
                </a:lnTo>
                <a:cubicBezTo>
                  <a:pt x="140263" y="28855"/>
                  <a:pt x="140263" y="31521"/>
                  <a:pt x="138615" y="33149"/>
                </a:cubicBezTo>
                <a:lnTo>
                  <a:pt x="130557" y="41207"/>
                </a:lnTo>
                <a:cubicBezTo>
                  <a:pt x="128929" y="42855"/>
                  <a:pt x="126263" y="42855"/>
                  <a:pt x="124635" y="41207"/>
                </a:cubicBezTo>
                <a:lnTo>
                  <a:pt x="116577" y="33149"/>
                </a:lnTo>
                <a:cubicBezTo>
                  <a:pt x="114929" y="31521"/>
                  <a:pt x="114929" y="28855"/>
                  <a:pt x="116577" y="27227"/>
                </a:cubicBezTo>
                <a:lnTo>
                  <a:pt x="124635" y="19169"/>
                </a:lnTo>
                <a:cubicBezTo>
                  <a:pt x="126263" y="17541"/>
                  <a:pt x="128929" y="17541"/>
                  <a:pt x="130557" y="19169"/>
                </a:cubicBezTo>
                <a:close/>
                <a:moveTo>
                  <a:pt x="100746" y="11376"/>
                </a:moveTo>
                <a:lnTo>
                  <a:pt x="108784" y="3338"/>
                </a:lnTo>
                <a:cubicBezTo>
                  <a:pt x="110412" y="1690"/>
                  <a:pt x="113077" y="1690"/>
                  <a:pt x="114725" y="3338"/>
                </a:cubicBezTo>
                <a:lnTo>
                  <a:pt x="122783" y="11376"/>
                </a:lnTo>
                <a:cubicBezTo>
                  <a:pt x="124411" y="13024"/>
                  <a:pt x="124411" y="15669"/>
                  <a:pt x="122783" y="17318"/>
                </a:cubicBezTo>
                <a:lnTo>
                  <a:pt x="114725" y="25376"/>
                </a:lnTo>
                <a:cubicBezTo>
                  <a:pt x="113077" y="27003"/>
                  <a:pt x="110432" y="27003"/>
                  <a:pt x="108784" y="25376"/>
                </a:cubicBezTo>
                <a:lnTo>
                  <a:pt x="100726" y="17318"/>
                </a:lnTo>
                <a:cubicBezTo>
                  <a:pt x="99098" y="15669"/>
                  <a:pt x="99098" y="13024"/>
                  <a:pt x="100746" y="11376"/>
                </a:cubicBezTo>
                <a:close/>
                <a:moveTo>
                  <a:pt x="99322" y="19169"/>
                </a:moveTo>
                <a:lnTo>
                  <a:pt x="107359" y="27227"/>
                </a:lnTo>
                <a:cubicBezTo>
                  <a:pt x="109007" y="28855"/>
                  <a:pt x="109007" y="31521"/>
                  <a:pt x="107359" y="33149"/>
                </a:cubicBezTo>
                <a:lnTo>
                  <a:pt x="99322" y="41207"/>
                </a:lnTo>
                <a:cubicBezTo>
                  <a:pt x="97673" y="42855"/>
                  <a:pt x="95008" y="42855"/>
                  <a:pt x="93380" y="41207"/>
                </a:cubicBezTo>
                <a:lnTo>
                  <a:pt x="85322" y="33149"/>
                </a:lnTo>
                <a:cubicBezTo>
                  <a:pt x="83694" y="31521"/>
                  <a:pt x="83694" y="28855"/>
                  <a:pt x="85322" y="27227"/>
                </a:cubicBezTo>
                <a:lnTo>
                  <a:pt x="93380" y="19169"/>
                </a:lnTo>
                <a:cubicBezTo>
                  <a:pt x="95008" y="17541"/>
                  <a:pt x="97673" y="17541"/>
                  <a:pt x="99322" y="19169"/>
                </a:cubicBezTo>
                <a:close/>
                <a:moveTo>
                  <a:pt x="69491" y="11376"/>
                </a:moveTo>
                <a:lnTo>
                  <a:pt x="77549" y="3318"/>
                </a:lnTo>
                <a:cubicBezTo>
                  <a:pt x="79176" y="1690"/>
                  <a:pt x="81842" y="1690"/>
                  <a:pt x="83470" y="3318"/>
                </a:cubicBezTo>
                <a:lnTo>
                  <a:pt x="91528" y="11376"/>
                </a:lnTo>
                <a:cubicBezTo>
                  <a:pt x="93156" y="13024"/>
                  <a:pt x="93156" y="15669"/>
                  <a:pt x="91528" y="17318"/>
                </a:cubicBezTo>
                <a:lnTo>
                  <a:pt x="83470" y="25376"/>
                </a:lnTo>
                <a:cubicBezTo>
                  <a:pt x="81842" y="27003"/>
                  <a:pt x="79176" y="27003"/>
                  <a:pt x="77549" y="25376"/>
                </a:cubicBezTo>
                <a:lnTo>
                  <a:pt x="69491" y="17318"/>
                </a:lnTo>
                <a:cubicBezTo>
                  <a:pt x="67842" y="15669"/>
                  <a:pt x="67842" y="13024"/>
                  <a:pt x="69491" y="11376"/>
                </a:cubicBezTo>
                <a:close/>
                <a:moveTo>
                  <a:pt x="68066" y="19169"/>
                </a:moveTo>
                <a:lnTo>
                  <a:pt x="76104" y="27227"/>
                </a:lnTo>
                <a:cubicBezTo>
                  <a:pt x="77752" y="28855"/>
                  <a:pt x="77752" y="31521"/>
                  <a:pt x="76104" y="33149"/>
                </a:cubicBezTo>
                <a:lnTo>
                  <a:pt x="68066" y="41207"/>
                </a:lnTo>
                <a:cubicBezTo>
                  <a:pt x="66418" y="42855"/>
                  <a:pt x="63752" y="42855"/>
                  <a:pt x="62124" y="41207"/>
                </a:cubicBezTo>
                <a:lnTo>
                  <a:pt x="54066" y="33149"/>
                </a:lnTo>
                <a:cubicBezTo>
                  <a:pt x="52438" y="31521"/>
                  <a:pt x="52438" y="28855"/>
                  <a:pt x="54066" y="27227"/>
                </a:cubicBezTo>
                <a:lnTo>
                  <a:pt x="62124" y="19169"/>
                </a:lnTo>
                <a:cubicBezTo>
                  <a:pt x="63752" y="17541"/>
                  <a:pt x="66418" y="17541"/>
                  <a:pt x="68066" y="19169"/>
                </a:cubicBezTo>
                <a:close/>
                <a:moveTo>
                  <a:pt x="38235" y="11376"/>
                </a:moveTo>
                <a:lnTo>
                  <a:pt x="46293" y="3318"/>
                </a:lnTo>
                <a:cubicBezTo>
                  <a:pt x="47921" y="1690"/>
                  <a:pt x="50587" y="1690"/>
                  <a:pt x="52215" y="3318"/>
                </a:cubicBezTo>
                <a:lnTo>
                  <a:pt x="60273" y="11376"/>
                </a:lnTo>
                <a:cubicBezTo>
                  <a:pt x="61901" y="13024"/>
                  <a:pt x="61901" y="15669"/>
                  <a:pt x="60273" y="17318"/>
                </a:cubicBezTo>
                <a:lnTo>
                  <a:pt x="52215" y="25376"/>
                </a:lnTo>
                <a:cubicBezTo>
                  <a:pt x="50587" y="27003"/>
                  <a:pt x="47921" y="27003"/>
                  <a:pt x="46293" y="25376"/>
                </a:cubicBezTo>
                <a:lnTo>
                  <a:pt x="38235" y="17318"/>
                </a:lnTo>
                <a:cubicBezTo>
                  <a:pt x="36587" y="15669"/>
                  <a:pt x="36587" y="13024"/>
                  <a:pt x="38235" y="11376"/>
                </a:cubicBezTo>
                <a:close/>
                <a:moveTo>
                  <a:pt x="36811" y="19169"/>
                </a:moveTo>
                <a:lnTo>
                  <a:pt x="44848" y="27227"/>
                </a:lnTo>
                <a:cubicBezTo>
                  <a:pt x="46497" y="28855"/>
                  <a:pt x="46497" y="31521"/>
                  <a:pt x="44848" y="33149"/>
                </a:cubicBezTo>
                <a:lnTo>
                  <a:pt x="36811" y="41207"/>
                </a:lnTo>
                <a:cubicBezTo>
                  <a:pt x="35163" y="42855"/>
                  <a:pt x="32497" y="42855"/>
                  <a:pt x="30869" y="41207"/>
                </a:cubicBezTo>
                <a:lnTo>
                  <a:pt x="22811" y="33149"/>
                </a:lnTo>
                <a:cubicBezTo>
                  <a:pt x="21163" y="31521"/>
                  <a:pt x="21163" y="28855"/>
                  <a:pt x="22811" y="27227"/>
                </a:cubicBezTo>
                <a:lnTo>
                  <a:pt x="30869" y="19169"/>
                </a:lnTo>
                <a:cubicBezTo>
                  <a:pt x="32497" y="17521"/>
                  <a:pt x="35163" y="17521"/>
                  <a:pt x="36811" y="19169"/>
                </a:cubicBezTo>
                <a:close/>
                <a:moveTo>
                  <a:pt x="6980" y="11376"/>
                </a:moveTo>
                <a:lnTo>
                  <a:pt x="15038" y="3338"/>
                </a:lnTo>
                <a:cubicBezTo>
                  <a:pt x="16666" y="1690"/>
                  <a:pt x="19331" y="1690"/>
                  <a:pt x="20959" y="3338"/>
                </a:cubicBezTo>
                <a:lnTo>
                  <a:pt x="29017" y="11376"/>
                </a:lnTo>
                <a:cubicBezTo>
                  <a:pt x="30645" y="13024"/>
                  <a:pt x="30645" y="15669"/>
                  <a:pt x="29017" y="17318"/>
                </a:cubicBezTo>
                <a:lnTo>
                  <a:pt x="20959" y="25376"/>
                </a:lnTo>
                <a:cubicBezTo>
                  <a:pt x="19331" y="27003"/>
                  <a:pt x="16666" y="27003"/>
                  <a:pt x="15038" y="25376"/>
                </a:cubicBezTo>
                <a:lnTo>
                  <a:pt x="6980" y="17318"/>
                </a:lnTo>
                <a:cubicBezTo>
                  <a:pt x="5332" y="15669"/>
                  <a:pt x="5332" y="13024"/>
                  <a:pt x="6980" y="11376"/>
                </a:cubicBezTo>
                <a:close/>
                <a:moveTo>
                  <a:pt x="6980" y="42631"/>
                </a:moveTo>
                <a:lnTo>
                  <a:pt x="15038" y="34573"/>
                </a:lnTo>
                <a:cubicBezTo>
                  <a:pt x="16666" y="32945"/>
                  <a:pt x="19331" y="32945"/>
                  <a:pt x="20959" y="34573"/>
                </a:cubicBezTo>
                <a:lnTo>
                  <a:pt x="29017" y="42631"/>
                </a:lnTo>
                <a:cubicBezTo>
                  <a:pt x="30645" y="44279"/>
                  <a:pt x="30645" y="46925"/>
                  <a:pt x="29017" y="48573"/>
                </a:cubicBezTo>
                <a:lnTo>
                  <a:pt x="20959" y="56631"/>
                </a:lnTo>
                <a:cubicBezTo>
                  <a:pt x="19331" y="58259"/>
                  <a:pt x="16666" y="58259"/>
                  <a:pt x="15038" y="56631"/>
                </a:cubicBezTo>
                <a:lnTo>
                  <a:pt x="6980" y="48573"/>
                </a:lnTo>
                <a:cubicBezTo>
                  <a:pt x="5332" y="46925"/>
                  <a:pt x="5332" y="44279"/>
                  <a:pt x="6980" y="42631"/>
                </a:cubicBezTo>
                <a:close/>
                <a:moveTo>
                  <a:pt x="6980" y="73887"/>
                </a:moveTo>
                <a:lnTo>
                  <a:pt x="15038" y="65829"/>
                </a:lnTo>
                <a:cubicBezTo>
                  <a:pt x="16666" y="64201"/>
                  <a:pt x="19331" y="64201"/>
                  <a:pt x="20959" y="65829"/>
                </a:cubicBezTo>
                <a:lnTo>
                  <a:pt x="29017" y="73887"/>
                </a:lnTo>
                <a:cubicBezTo>
                  <a:pt x="30666" y="75535"/>
                  <a:pt x="30666" y="78180"/>
                  <a:pt x="29017" y="79828"/>
                </a:cubicBezTo>
                <a:lnTo>
                  <a:pt x="20959" y="87887"/>
                </a:lnTo>
                <a:cubicBezTo>
                  <a:pt x="19331" y="89514"/>
                  <a:pt x="16666" y="89514"/>
                  <a:pt x="15038" y="87887"/>
                </a:cubicBezTo>
                <a:lnTo>
                  <a:pt x="6980" y="79828"/>
                </a:lnTo>
                <a:cubicBezTo>
                  <a:pt x="5332" y="78180"/>
                  <a:pt x="5332" y="75535"/>
                  <a:pt x="6980" y="73887"/>
                </a:cubicBezTo>
                <a:close/>
                <a:moveTo>
                  <a:pt x="15038" y="119122"/>
                </a:moveTo>
                <a:lnTo>
                  <a:pt x="6980" y="111084"/>
                </a:lnTo>
                <a:cubicBezTo>
                  <a:pt x="5332" y="109436"/>
                  <a:pt x="5332" y="106770"/>
                  <a:pt x="6980" y="105142"/>
                </a:cubicBezTo>
                <a:lnTo>
                  <a:pt x="15038" y="97084"/>
                </a:lnTo>
                <a:cubicBezTo>
                  <a:pt x="16666" y="95456"/>
                  <a:pt x="19331" y="95456"/>
                  <a:pt x="20959" y="97084"/>
                </a:cubicBezTo>
                <a:lnTo>
                  <a:pt x="29017" y="105142"/>
                </a:lnTo>
                <a:cubicBezTo>
                  <a:pt x="30645" y="106770"/>
                  <a:pt x="30645" y="109436"/>
                  <a:pt x="29017" y="111064"/>
                </a:cubicBezTo>
                <a:lnTo>
                  <a:pt x="20959" y="119122"/>
                </a:lnTo>
                <a:cubicBezTo>
                  <a:pt x="19331" y="120770"/>
                  <a:pt x="16666" y="120770"/>
                  <a:pt x="15038" y="119122"/>
                </a:cubicBezTo>
                <a:close/>
                <a:moveTo>
                  <a:pt x="44869" y="126915"/>
                </a:moveTo>
                <a:lnTo>
                  <a:pt x="36811" y="134994"/>
                </a:lnTo>
                <a:cubicBezTo>
                  <a:pt x="35163" y="136621"/>
                  <a:pt x="32497" y="136621"/>
                  <a:pt x="30869" y="134994"/>
                </a:cubicBezTo>
                <a:lnTo>
                  <a:pt x="22811" y="126915"/>
                </a:lnTo>
                <a:cubicBezTo>
                  <a:pt x="21183" y="125287"/>
                  <a:pt x="21183" y="122622"/>
                  <a:pt x="22811" y="120994"/>
                </a:cubicBezTo>
                <a:lnTo>
                  <a:pt x="30869" y="112936"/>
                </a:lnTo>
                <a:cubicBezTo>
                  <a:pt x="32497" y="111308"/>
                  <a:pt x="35163" y="111308"/>
                  <a:pt x="36790" y="112936"/>
                </a:cubicBezTo>
                <a:lnTo>
                  <a:pt x="44869" y="120994"/>
                </a:lnTo>
                <a:cubicBezTo>
                  <a:pt x="46497" y="122622"/>
                  <a:pt x="46497" y="125287"/>
                  <a:pt x="44869" y="126915"/>
                </a:cubicBezTo>
                <a:close/>
                <a:moveTo>
                  <a:pt x="46293" y="119122"/>
                </a:moveTo>
                <a:lnTo>
                  <a:pt x="38235" y="111084"/>
                </a:lnTo>
                <a:cubicBezTo>
                  <a:pt x="36587" y="109436"/>
                  <a:pt x="36587" y="106770"/>
                  <a:pt x="38235" y="105142"/>
                </a:cubicBezTo>
                <a:lnTo>
                  <a:pt x="46293" y="97084"/>
                </a:lnTo>
                <a:cubicBezTo>
                  <a:pt x="47921" y="95436"/>
                  <a:pt x="50587" y="95436"/>
                  <a:pt x="52215" y="97084"/>
                </a:cubicBezTo>
                <a:lnTo>
                  <a:pt x="60273" y="105142"/>
                </a:lnTo>
                <a:cubicBezTo>
                  <a:pt x="61901" y="106770"/>
                  <a:pt x="61901" y="109436"/>
                  <a:pt x="60273" y="111064"/>
                </a:cubicBezTo>
                <a:lnTo>
                  <a:pt x="52215" y="119122"/>
                </a:lnTo>
                <a:cubicBezTo>
                  <a:pt x="50587" y="120770"/>
                  <a:pt x="47921" y="120770"/>
                  <a:pt x="46293" y="119122"/>
                </a:cubicBezTo>
                <a:close/>
                <a:moveTo>
                  <a:pt x="76104" y="126915"/>
                </a:moveTo>
                <a:lnTo>
                  <a:pt x="68066" y="134994"/>
                </a:lnTo>
                <a:cubicBezTo>
                  <a:pt x="66418" y="136621"/>
                  <a:pt x="63752" y="136621"/>
                  <a:pt x="62124" y="134994"/>
                </a:cubicBezTo>
                <a:lnTo>
                  <a:pt x="54066" y="126915"/>
                </a:lnTo>
                <a:cubicBezTo>
                  <a:pt x="52438" y="125287"/>
                  <a:pt x="52438" y="122622"/>
                  <a:pt x="54066" y="120994"/>
                </a:cubicBezTo>
                <a:lnTo>
                  <a:pt x="62124" y="112936"/>
                </a:lnTo>
                <a:cubicBezTo>
                  <a:pt x="63752" y="111287"/>
                  <a:pt x="66418" y="111287"/>
                  <a:pt x="68066" y="112936"/>
                </a:cubicBezTo>
                <a:lnTo>
                  <a:pt x="76104" y="120994"/>
                </a:lnTo>
                <a:cubicBezTo>
                  <a:pt x="77752" y="122622"/>
                  <a:pt x="77752" y="125287"/>
                  <a:pt x="76104" y="126915"/>
                </a:cubicBezTo>
                <a:close/>
                <a:moveTo>
                  <a:pt x="77549" y="119122"/>
                </a:moveTo>
                <a:lnTo>
                  <a:pt x="69491" y="111084"/>
                </a:lnTo>
                <a:cubicBezTo>
                  <a:pt x="67842" y="109436"/>
                  <a:pt x="67842" y="106770"/>
                  <a:pt x="69491" y="105142"/>
                </a:cubicBezTo>
                <a:lnTo>
                  <a:pt x="77549" y="97084"/>
                </a:lnTo>
                <a:cubicBezTo>
                  <a:pt x="79176" y="95456"/>
                  <a:pt x="81842" y="95456"/>
                  <a:pt x="83470" y="97084"/>
                </a:cubicBezTo>
                <a:lnTo>
                  <a:pt x="91528" y="105142"/>
                </a:lnTo>
                <a:cubicBezTo>
                  <a:pt x="93156" y="106770"/>
                  <a:pt x="93156" y="109436"/>
                  <a:pt x="91528" y="111064"/>
                </a:cubicBezTo>
                <a:lnTo>
                  <a:pt x="83470" y="119122"/>
                </a:lnTo>
                <a:cubicBezTo>
                  <a:pt x="81842" y="120770"/>
                  <a:pt x="79176" y="120770"/>
                  <a:pt x="77549" y="119122"/>
                </a:cubicBezTo>
                <a:close/>
                <a:moveTo>
                  <a:pt x="107359" y="126915"/>
                </a:moveTo>
                <a:lnTo>
                  <a:pt x="99322" y="134994"/>
                </a:lnTo>
                <a:cubicBezTo>
                  <a:pt x="97673" y="136621"/>
                  <a:pt x="95008" y="136621"/>
                  <a:pt x="93380" y="134994"/>
                </a:cubicBezTo>
                <a:lnTo>
                  <a:pt x="85322" y="126936"/>
                </a:lnTo>
                <a:cubicBezTo>
                  <a:pt x="83694" y="125287"/>
                  <a:pt x="83694" y="122642"/>
                  <a:pt x="85322" y="120994"/>
                </a:cubicBezTo>
                <a:lnTo>
                  <a:pt x="93380" y="112936"/>
                </a:lnTo>
                <a:cubicBezTo>
                  <a:pt x="95008" y="111308"/>
                  <a:pt x="97673" y="111308"/>
                  <a:pt x="99322" y="112936"/>
                </a:cubicBezTo>
                <a:lnTo>
                  <a:pt x="107359" y="120994"/>
                </a:lnTo>
                <a:cubicBezTo>
                  <a:pt x="109007" y="122622"/>
                  <a:pt x="109007" y="125287"/>
                  <a:pt x="107359" y="126915"/>
                </a:cubicBezTo>
                <a:close/>
                <a:moveTo>
                  <a:pt x="108784" y="119122"/>
                </a:moveTo>
                <a:lnTo>
                  <a:pt x="100746" y="111084"/>
                </a:lnTo>
                <a:cubicBezTo>
                  <a:pt x="99098" y="109436"/>
                  <a:pt x="99098" y="106770"/>
                  <a:pt x="100746" y="105142"/>
                </a:cubicBezTo>
                <a:lnTo>
                  <a:pt x="108784" y="97084"/>
                </a:lnTo>
                <a:cubicBezTo>
                  <a:pt x="110412" y="95456"/>
                  <a:pt x="113077" y="95456"/>
                  <a:pt x="114725" y="97084"/>
                </a:cubicBezTo>
                <a:lnTo>
                  <a:pt x="122783" y="105142"/>
                </a:lnTo>
                <a:cubicBezTo>
                  <a:pt x="124411" y="106790"/>
                  <a:pt x="124411" y="109436"/>
                  <a:pt x="122783" y="111084"/>
                </a:cubicBezTo>
                <a:lnTo>
                  <a:pt x="114725" y="119122"/>
                </a:lnTo>
                <a:cubicBezTo>
                  <a:pt x="113077" y="120770"/>
                  <a:pt x="110432" y="120770"/>
                  <a:pt x="108784" y="119122"/>
                </a:cubicBezTo>
                <a:close/>
                <a:moveTo>
                  <a:pt x="138615" y="126915"/>
                </a:moveTo>
                <a:lnTo>
                  <a:pt x="130557" y="134994"/>
                </a:lnTo>
                <a:cubicBezTo>
                  <a:pt x="128929" y="136621"/>
                  <a:pt x="126263" y="136621"/>
                  <a:pt x="124635" y="134994"/>
                </a:cubicBezTo>
                <a:lnTo>
                  <a:pt x="116577" y="126936"/>
                </a:lnTo>
                <a:cubicBezTo>
                  <a:pt x="114949" y="125287"/>
                  <a:pt x="114949" y="122642"/>
                  <a:pt x="116577" y="120994"/>
                </a:cubicBezTo>
                <a:lnTo>
                  <a:pt x="124635" y="112936"/>
                </a:lnTo>
                <a:cubicBezTo>
                  <a:pt x="126263" y="111308"/>
                  <a:pt x="128929" y="111308"/>
                  <a:pt x="130557" y="112936"/>
                </a:cubicBezTo>
                <a:lnTo>
                  <a:pt x="138615" y="120994"/>
                </a:lnTo>
                <a:cubicBezTo>
                  <a:pt x="140243" y="122622"/>
                  <a:pt x="140243" y="125287"/>
                  <a:pt x="138615" y="126915"/>
                </a:cubicBezTo>
                <a:close/>
                <a:moveTo>
                  <a:pt x="140039" y="119122"/>
                </a:moveTo>
                <a:lnTo>
                  <a:pt x="132001" y="111084"/>
                </a:lnTo>
                <a:cubicBezTo>
                  <a:pt x="130353" y="109436"/>
                  <a:pt x="130353" y="106770"/>
                  <a:pt x="132001" y="105142"/>
                </a:cubicBezTo>
                <a:lnTo>
                  <a:pt x="140039" y="97084"/>
                </a:lnTo>
                <a:cubicBezTo>
                  <a:pt x="141687" y="95456"/>
                  <a:pt x="144333" y="95456"/>
                  <a:pt x="145981" y="97084"/>
                </a:cubicBezTo>
                <a:lnTo>
                  <a:pt x="154039" y="105142"/>
                </a:lnTo>
                <a:cubicBezTo>
                  <a:pt x="155667" y="106770"/>
                  <a:pt x="155667" y="109436"/>
                  <a:pt x="154039" y="111064"/>
                </a:cubicBezTo>
                <a:lnTo>
                  <a:pt x="145981" y="119122"/>
                </a:lnTo>
                <a:cubicBezTo>
                  <a:pt x="144333" y="120770"/>
                  <a:pt x="141687" y="120770"/>
                  <a:pt x="140039" y="119122"/>
                </a:cubicBezTo>
                <a:close/>
                <a:moveTo>
                  <a:pt x="169870" y="126915"/>
                </a:moveTo>
                <a:lnTo>
                  <a:pt x="161812" y="134994"/>
                </a:lnTo>
                <a:cubicBezTo>
                  <a:pt x="160184" y="136621"/>
                  <a:pt x="157518" y="136621"/>
                  <a:pt x="155891" y="134994"/>
                </a:cubicBezTo>
                <a:lnTo>
                  <a:pt x="147833" y="126936"/>
                </a:lnTo>
                <a:cubicBezTo>
                  <a:pt x="146205" y="125287"/>
                  <a:pt x="146205" y="122642"/>
                  <a:pt x="147833" y="120994"/>
                </a:cubicBezTo>
                <a:lnTo>
                  <a:pt x="155891" y="112936"/>
                </a:lnTo>
                <a:cubicBezTo>
                  <a:pt x="157518" y="111308"/>
                  <a:pt x="160184" y="111308"/>
                  <a:pt x="161812" y="112936"/>
                </a:cubicBezTo>
                <a:lnTo>
                  <a:pt x="169870" y="120994"/>
                </a:lnTo>
                <a:cubicBezTo>
                  <a:pt x="171498" y="122622"/>
                  <a:pt x="171498" y="125287"/>
                  <a:pt x="169870" y="126915"/>
                </a:cubicBezTo>
                <a:close/>
                <a:moveTo>
                  <a:pt x="171294" y="119122"/>
                </a:moveTo>
                <a:lnTo>
                  <a:pt x="163236" y="111084"/>
                </a:lnTo>
                <a:cubicBezTo>
                  <a:pt x="161609" y="109436"/>
                  <a:pt x="161609" y="106770"/>
                  <a:pt x="163236" y="105142"/>
                </a:cubicBezTo>
                <a:lnTo>
                  <a:pt x="171294" y="97084"/>
                </a:lnTo>
                <a:cubicBezTo>
                  <a:pt x="172943" y="95456"/>
                  <a:pt x="175588" y="95456"/>
                  <a:pt x="177236" y="97084"/>
                </a:cubicBezTo>
                <a:lnTo>
                  <a:pt x="185294" y="105142"/>
                </a:lnTo>
                <a:cubicBezTo>
                  <a:pt x="186922" y="106770"/>
                  <a:pt x="186922" y="109436"/>
                  <a:pt x="185294" y="111064"/>
                </a:cubicBezTo>
                <a:lnTo>
                  <a:pt x="177236" y="119122"/>
                </a:lnTo>
                <a:cubicBezTo>
                  <a:pt x="175588" y="120770"/>
                  <a:pt x="172943" y="120770"/>
                  <a:pt x="171294" y="119122"/>
                </a:cubicBezTo>
                <a:close/>
                <a:moveTo>
                  <a:pt x="201125" y="126915"/>
                </a:moveTo>
                <a:lnTo>
                  <a:pt x="193067" y="134994"/>
                </a:lnTo>
                <a:cubicBezTo>
                  <a:pt x="191440" y="136621"/>
                  <a:pt x="188774" y="136621"/>
                  <a:pt x="187146" y="134994"/>
                </a:cubicBezTo>
                <a:lnTo>
                  <a:pt x="179088" y="126936"/>
                </a:lnTo>
                <a:cubicBezTo>
                  <a:pt x="177440" y="125287"/>
                  <a:pt x="177440" y="122642"/>
                  <a:pt x="179088" y="120994"/>
                </a:cubicBezTo>
                <a:lnTo>
                  <a:pt x="187146" y="112936"/>
                </a:lnTo>
                <a:cubicBezTo>
                  <a:pt x="188774" y="111308"/>
                  <a:pt x="191440" y="111308"/>
                  <a:pt x="193067" y="112936"/>
                </a:cubicBezTo>
                <a:lnTo>
                  <a:pt x="201125" y="120994"/>
                </a:lnTo>
                <a:cubicBezTo>
                  <a:pt x="202753" y="122622"/>
                  <a:pt x="202753" y="125287"/>
                  <a:pt x="201125" y="126915"/>
                </a:cubicBezTo>
                <a:close/>
                <a:moveTo>
                  <a:pt x="202550" y="119122"/>
                </a:moveTo>
                <a:lnTo>
                  <a:pt x="194512" y="111084"/>
                </a:lnTo>
                <a:cubicBezTo>
                  <a:pt x="192864" y="109436"/>
                  <a:pt x="192864" y="106770"/>
                  <a:pt x="194512" y="105142"/>
                </a:cubicBezTo>
                <a:lnTo>
                  <a:pt x="202550" y="97084"/>
                </a:lnTo>
                <a:cubicBezTo>
                  <a:pt x="204198" y="95436"/>
                  <a:pt x="206843" y="95436"/>
                  <a:pt x="208492" y="97084"/>
                </a:cubicBezTo>
                <a:lnTo>
                  <a:pt x="216550" y="105142"/>
                </a:lnTo>
                <a:cubicBezTo>
                  <a:pt x="218178" y="106770"/>
                  <a:pt x="218178" y="109436"/>
                  <a:pt x="216550" y="111064"/>
                </a:cubicBezTo>
                <a:lnTo>
                  <a:pt x="208492" y="119122"/>
                </a:lnTo>
                <a:cubicBezTo>
                  <a:pt x="206843" y="120770"/>
                  <a:pt x="204198" y="120770"/>
                  <a:pt x="202550" y="119122"/>
                </a:cubicBezTo>
                <a:close/>
                <a:moveTo>
                  <a:pt x="232381" y="126915"/>
                </a:moveTo>
                <a:lnTo>
                  <a:pt x="224323" y="134994"/>
                </a:lnTo>
                <a:cubicBezTo>
                  <a:pt x="222695" y="136621"/>
                  <a:pt x="220029" y="136621"/>
                  <a:pt x="218401" y="134994"/>
                </a:cubicBezTo>
                <a:lnTo>
                  <a:pt x="210343" y="126936"/>
                </a:lnTo>
                <a:cubicBezTo>
                  <a:pt x="208695" y="125287"/>
                  <a:pt x="208695" y="122642"/>
                  <a:pt x="210343" y="120994"/>
                </a:cubicBezTo>
                <a:lnTo>
                  <a:pt x="218401" y="112936"/>
                </a:lnTo>
                <a:cubicBezTo>
                  <a:pt x="220029" y="111308"/>
                  <a:pt x="222695" y="111308"/>
                  <a:pt x="224323" y="112936"/>
                </a:cubicBezTo>
                <a:lnTo>
                  <a:pt x="232381" y="120994"/>
                </a:lnTo>
                <a:cubicBezTo>
                  <a:pt x="234009" y="122622"/>
                  <a:pt x="234009" y="125287"/>
                  <a:pt x="232381" y="126915"/>
                </a:cubicBezTo>
                <a:close/>
                <a:moveTo>
                  <a:pt x="232381" y="95660"/>
                </a:moveTo>
                <a:lnTo>
                  <a:pt x="224323" y="103718"/>
                </a:lnTo>
                <a:cubicBezTo>
                  <a:pt x="222695" y="105346"/>
                  <a:pt x="220029" y="105346"/>
                  <a:pt x="218401" y="103718"/>
                </a:cubicBezTo>
                <a:lnTo>
                  <a:pt x="210343" y="95660"/>
                </a:lnTo>
                <a:cubicBezTo>
                  <a:pt x="208695" y="94032"/>
                  <a:pt x="208695" y="91366"/>
                  <a:pt x="210343" y="89738"/>
                </a:cubicBezTo>
                <a:lnTo>
                  <a:pt x="218401" y="81680"/>
                </a:lnTo>
                <a:cubicBezTo>
                  <a:pt x="220029" y="80032"/>
                  <a:pt x="222695" y="80032"/>
                  <a:pt x="224323" y="81680"/>
                </a:cubicBezTo>
                <a:lnTo>
                  <a:pt x="232381" y="89738"/>
                </a:lnTo>
                <a:cubicBezTo>
                  <a:pt x="234009" y="91366"/>
                  <a:pt x="234009" y="94032"/>
                  <a:pt x="232381" y="95660"/>
                </a:cubicBezTo>
                <a:close/>
                <a:moveTo>
                  <a:pt x="232381" y="64404"/>
                </a:moveTo>
                <a:lnTo>
                  <a:pt x="224323" y="72462"/>
                </a:lnTo>
                <a:cubicBezTo>
                  <a:pt x="222695" y="74111"/>
                  <a:pt x="220029" y="74111"/>
                  <a:pt x="218401" y="72462"/>
                </a:cubicBezTo>
                <a:lnTo>
                  <a:pt x="210343" y="64404"/>
                </a:lnTo>
                <a:cubicBezTo>
                  <a:pt x="208695" y="62776"/>
                  <a:pt x="208695" y="60111"/>
                  <a:pt x="210343" y="58483"/>
                </a:cubicBezTo>
                <a:lnTo>
                  <a:pt x="218401" y="50425"/>
                </a:lnTo>
                <a:cubicBezTo>
                  <a:pt x="220029" y="48777"/>
                  <a:pt x="222695" y="48777"/>
                  <a:pt x="224323" y="50425"/>
                </a:cubicBezTo>
                <a:lnTo>
                  <a:pt x="232381" y="58483"/>
                </a:lnTo>
                <a:cubicBezTo>
                  <a:pt x="234009" y="60111"/>
                  <a:pt x="234009" y="62776"/>
                  <a:pt x="232381" y="64404"/>
                </a:cubicBezTo>
                <a:close/>
                <a:moveTo>
                  <a:pt x="232381" y="33149"/>
                </a:moveTo>
                <a:lnTo>
                  <a:pt x="224323" y="41207"/>
                </a:lnTo>
                <a:cubicBezTo>
                  <a:pt x="222695" y="42855"/>
                  <a:pt x="220029" y="42855"/>
                  <a:pt x="218401" y="41207"/>
                </a:cubicBezTo>
                <a:lnTo>
                  <a:pt x="210343" y="33149"/>
                </a:lnTo>
                <a:cubicBezTo>
                  <a:pt x="208695" y="31521"/>
                  <a:pt x="208695" y="28855"/>
                  <a:pt x="210343" y="27227"/>
                </a:cubicBezTo>
                <a:lnTo>
                  <a:pt x="218401" y="19169"/>
                </a:lnTo>
                <a:cubicBezTo>
                  <a:pt x="220029" y="17541"/>
                  <a:pt x="222695" y="17541"/>
                  <a:pt x="224323" y="19169"/>
                </a:cubicBezTo>
                <a:lnTo>
                  <a:pt x="232381" y="27227"/>
                </a:lnTo>
                <a:cubicBezTo>
                  <a:pt x="234029" y="28855"/>
                  <a:pt x="234029" y="31521"/>
                  <a:pt x="232381" y="33149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miter lim="20348"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11" name="Google Shape;149;p14"/>
          <p:cNvSpPr/>
          <p:nvPr/>
        </p:nvSpPr>
        <p:spPr>
          <a:xfrm>
            <a:off x="8043863" y="4216400"/>
            <a:ext cx="774700" cy="774700"/>
          </a:xfrm>
          <a:custGeom>
            <a:avLst/>
            <a:gdLst/>
            <a:ahLst/>
            <a:cxnLst/>
            <a:rect l="l" t="t" r="r" b="b"/>
            <a:pathLst>
              <a:path w="21652" h="21631" extrusionOk="0">
                <a:moveTo>
                  <a:pt x="1405" y="8282"/>
                </a:moveTo>
                <a:lnTo>
                  <a:pt x="8283" y="1404"/>
                </a:lnTo>
                <a:cubicBezTo>
                  <a:pt x="9687" y="0"/>
                  <a:pt x="11945" y="0"/>
                  <a:pt x="13349" y="1404"/>
                </a:cubicBezTo>
                <a:lnTo>
                  <a:pt x="20248" y="8282"/>
                </a:lnTo>
                <a:cubicBezTo>
                  <a:pt x="21652" y="9686"/>
                  <a:pt x="21652" y="11945"/>
                  <a:pt x="20248" y="13349"/>
                </a:cubicBezTo>
                <a:lnTo>
                  <a:pt x="13349" y="20227"/>
                </a:lnTo>
                <a:cubicBezTo>
                  <a:pt x="11945" y="21631"/>
                  <a:pt x="9687" y="21631"/>
                  <a:pt x="8283" y="20227"/>
                </a:cubicBezTo>
                <a:lnTo>
                  <a:pt x="1405" y="13349"/>
                </a:lnTo>
                <a:cubicBezTo>
                  <a:pt x="1" y="11945"/>
                  <a:pt x="1" y="9686"/>
                  <a:pt x="1405" y="8282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Google Shape;150;p14"/>
          <p:cNvGrpSpPr>
            <a:grpSpLocks/>
          </p:cNvGrpSpPr>
          <p:nvPr/>
        </p:nvGrpSpPr>
        <p:grpSpPr bwMode="auto">
          <a:xfrm>
            <a:off x="-1052513" y="101600"/>
            <a:ext cx="2408238" cy="2259013"/>
            <a:chOff x="4799404" y="-3828908"/>
            <a:chExt cx="2408871" cy="2259820"/>
          </a:xfrm>
        </p:grpSpPr>
        <p:grpSp>
          <p:nvGrpSpPr>
            <p:cNvPr id="13" name="Google Shape;151;p14"/>
            <p:cNvGrpSpPr>
              <a:grpSpLocks/>
            </p:cNvGrpSpPr>
            <p:nvPr/>
          </p:nvGrpSpPr>
          <p:grpSpPr bwMode="auto">
            <a:xfrm>
              <a:off x="4799403" y="-3663749"/>
              <a:ext cx="2329476" cy="2094661"/>
              <a:chOff x="11125653" y="2009069"/>
              <a:chExt cx="1037952" cy="933366"/>
            </a:xfrm>
          </p:grpSpPr>
          <p:sp>
            <p:nvSpPr>
              <p:cNvPr id="15" name="Google Shape;152;p14"/>
              <p:cNvSpPr>
                <a:spLocks noChangeArrowheads="1"/>
              </p:cNvSpPr>
              <p:nvPr/>
            </p:nvSpPr>
            <p:spPr bwMode="auto">
              <a:xfrm>
                <a:off x="11125653" y="2009069"/>
                <a:ext cx="933237" cy="933366"/>
              </a:xfrm>
              <a:custGeom>
                <a:avLst/>
                <a:gdLst>
                  <a:gd name="T0" fmla="*/ 0 w 26067"/>
                  <a:gd name="T1" fmla="*/ 0 h 26068"/>
                  <a:gd name="T2" fmla="*/ 26067 w 26067"/>
                  <a:gd name="T3" fmla="*/ 26068 h 26068"/>
                </a:gdLst>
                <a:ahLst/>
                <a:cxnLst/>
                <a:rect l="T0" t="T1" r="T2" b="T3"/>
                <a:pathLst>
                  <a:path w="26067" h="26068" fill="none" extrusionOk="0">
                    <a:moveTo>
                      <a:pt x="26067" y="1"/>
                    </a:moveTo>
                    <a:lnTo>
                      <a:pt x="0" y="26067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miter lim="20348"/>
                <a:headEnd type="none" w="sm" len="sm"/>
                <a:tailEnd type="none" w="sm" len="sm"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ru-RU"/>
              </a:p>
            </p:txBody>
          </p:sp>
          <p:sp>
            <p:nvSpPr>
              <p:cNvPr id="16" name="Google Shape;153;p14"/>
              <p:cNvSpPr>
                <a:spLocks noChangeArrowheads="1"/>
              </p:cNvSpPr>
              <p:nvPr/>
            </p:nvSpPr>
            <p:spPr bwMode="auto">
              <a:xfrm>
                <a:off x="11230368" y="2009069"/>
                <a:ext cx="933237" cy="933366"/>
              </a:xfrm>
              <a:custGeom>
                <a:avLst/>
                <a:gdLst>
                  <a:gd name="T0" fmla="*/ 0 w 26067"/>
                  <a:gd name="T1" fmla="*/ 0 h 26068"/>
                  <a:gd name="T2" fmla="*/ 26067 w 26067"/>
                  <a:gd name="T3" fmla="*/ 26068 h 26068"/>
                </a:gdLst>
                <a:ahLst/>
                <a:cxnLst/>
                <a:rect l="T0" t="T1" r="T2" b="T3"/>
                <a:pathLst>
                  <a:path w="26067" h="26068" fill="none" extrusionOk="0">
                    <a:moveTo>
                      <a:pt x="26067" y="1"/>
                    </a:moveTo>
                    <a:lnTo>
                      <a:pt x="0" y="26067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miter lim="20348"/>
                <a:headEnd type="none" w="sm" len="sm"/>
                <a:tailEnd type="none" w="sm" len="sm"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ru-RU"/>
              </a:p>
            </p:txBody>
          </p:sp>
        </p:grpSp>
        <p:sp>
          <p:nvSpPr>
            <p:cNvPr id="14" name="Google Shape;154;p14"/>
            <p:cNvSpPr/>
            <p:nvPr/>
          </p:nvSpPr>
          <p:spPr>
            <a:xfrm>
              <a:off x="6827175" y="-3828908"/>
              <a:ext cx="381100" cy="381136"/>
            </a:xfrm>
            <a:custGeom>
              <a:avLst/>
              <a:gdLst/>
              <a:ahLst/>
              <a:cxnLst/>
              <a:rect l="l" t="t" r="r" b="b"/>
              <a:pathLst>
                <a:path w="10664" h="10663" extrusionOk="0">
                  <a:moveTo>
                    <a:pt x="692" y="4070"/>
                  </a:moveTo>
                  <a:lnTo>
                    <a:pt x="4091" y="692"/>
                  </a:lnTo>
                  <a:cubicBezTo>
                    <a:pt x="4782" y="0"/>
                    <a:pt x="5881" y="0"/>
                    <a:pt x="6573" y="692"/>
                  </a:cubicBezTo>
                  <a:lnTo>
                    <a:pt x="9971" y="4070"/>
                  </a:lnTo>
                  <a:cubicBezTo>
                    <a:pt x="10663" y="4762"/>
                    <a:pt x="10663" y="5881"/>
                    <a:pt x="9971" y="6573"/>
                  </a:cubicBezTo>
                  <a:lnTo>
                    <a:pt x="6573" y="9971"/>
                  </a:lnTo>
                  <a:cubicBezTo>
                    <a:pt x="5881" y="10663"/>
                    <a:pt x="4782" y="10663"/>
                    <a:pt x="4091" y="9971"/>
                  </a:cubicBezTo>
                  <a:lnTo>
                    <a:pt x="692" y="6573"/>
                  </a:lnTo>
                  <a:cubicBezTo>
                    <a:pt x="0" y="5881"/>
                    <a:pt x="0" y="4762"/>
                    <a:pt x="692" y="407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  <a:effectLst>
              <a:outerShdw blurRad="100013" dist="19050" dir="7440000" algn="bl" rotWithShape="0">
                <a:schemeClr val="accent1">
                  <a:alpha val="25000"/>
                </a:schemeClr>
              </a:outerShdw>
            </a:effectLst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155;p14"/>
          <p:cNvSpPr/>
          <p:nvPr/>
        </p:nvSpPr>
        <p:spPr>
          <a:xfrm>
            <a:off x="174625" y="3003550"/>
            <a:ext cx="381000" cy="382588"/>
          </a:xfrm>
          <a:custGeom>
            <a:avLst/>
            <a:gdLst/>
            <a:ahLst/>
            <a:cxnLst/>
            <a:rect l="l" t="t" r="r" b="b"/>
            <a:pathLst>
              <a:path w="10664" h="10663" extrusionOk="0">
                <a:moveTo>
                  <a:pt x="692" y="4070"/>
                </a:moveTo>
                <a:lnTo>
                  <a:pt x="4091" y="692"/>
                </a:lnTo>
                <a:cubicBezTo>
                  <a:pt x="4782" y="0"/>
                  <a:pt x="5881" y="0"/>
                  <a:pt x="6573" y="692"/>
                </a:cubicBezTo>
                <a:lnTo>
                  <a:pt x="9971" y="4070"/>
                </a:lnTo>
                <a:cubicBezTo>
                  <a:pt x="10663" y="4762"/>
                  <a:pt x="10663" y="5881"/>
                  <a:pt x="9971" y="6573"/>
                </a:cubicBezTo>
                <a:lnTo>
                  <a:pt x="6573" y="9971"/>
                </a:lnTo>
                <a:cubicBezTo>
                  <a:pt x="5881" y="10663"/>
                  <a:pt x="4782" y="10663"/>
                  <a:pt x="4091" y="9971"/>
                </a:cubicBezTo>
                <a:lnTo>
                  <a:pt x="692" y="6573"/>
                </a:lnTo>
                <a:cubicBezTo>
                  <a:pt x="0" y="5881"/>
                  <a:pt x="0" y="4762"/>
                  <a:pt x="692" y="407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4"/>
          <p:cNvSpPr txBox="1">
            <a:spLocks noGrp="1"/>
          </p:cNvSpPr>
          <p:nvPr>
            <p:ph type="title"/>
          </p:nvPr>
        </p:nvSpPr>
        <p:spPr>
          <a:xfrm>
            <a:off x="798381" y="2834556"/>
            <a:ext cx="3492600" cy="768900"/>
          </a:xfrm>
          <a:prstGeom prst="rect">
            <a:avLst/>
          </a:prstGeom>
          <a:noFill/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57" name="Google Shape;157;p14"/>
          <p:cNvSpPr txBox="1">
            <a:spLocks noGrp="1"/>
          </p:cNvSpPr>
          <p:nvPr>
            <p:ph type="subTitle" idx="1"/>
          </p:nvPr>
        </p:nvSpPr>
        <p:spPr>
          <a:xfrm>
            <a:off x="798394" y="3612530"/>
            <a:ext cx="3492600" cy="407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58" name="Google Shape;158;p14"/>
          <p:cNvSpPr txBox="1">
            <a:spLocks noGrp="1"/>
          </p:cNvSpPr>
          <p:nvPr>
            <p:ph type="title" idx="2"/>
          </p:nvPr>
        </p:nvSpPr>
        <p:spPr>
          <a:xfrm>
            <a:off x="2825694" y="1123570"/>
            <a:ext cx="3492600" cy="768900"/>
          </a:xfrm>
          <a:prstGeom prst="rect">
            <a:avLst/>
          </a:prstGeom>
          <a:noFill/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59" name="Google Shape;159;p14"/>
          <p:cNvSpPr txBox="1">
            <a:spLocks noGrp="1"/>
          </p:cNvSpPr>
          <p:nvPr>
            <p:ph type="subTitle" idx="3"/>
          </p:nvPr>
        </p:nvSpPr>
        <p:spPr>
          <a:xfrm>
            <a:off x="2825694" y="1901531"/>
            <a:ext cx="3492600" cy="407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60" name="Google Shape;160;p14"/>
          <p:cNvSpPr txBox="1">
            <a:spLocks noGrp="1"/>
          </p:cNvSpPr>
          <p:nvPr>
            <p:ph type="title" idx="4"/>
          </p:nvPr>
        </p:nvSpPr>
        <p:spPr>
          <a:xfrm>
            <a:off x="4853006" y="2834556"/>
            <a:ext cx="3492600" cy="768900"/>
          </a:xfrm>
          <a:prstGeom prst="rect">
            <a:avLst/>
          </a:prstGeom>
          <a:noFill/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61" name="Google Shape;161;p14"/>
          <p:cNvSpPr txBox="1">
            <a:spLocks noGrp="1"/>
          </p:cNvSpPr>
          <p:nvPr>
            <p:ph type="subTitle" idx="5"/>
          </p:nvPr>
        </p:nvSpPr>
        <p:spPr>
          <a:xfrm>
            <a:off x="4853019" y="3612530"/>
            <a:ext cx="3492600" cy="407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695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694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330;p30"/>
          <p:cNvSpPr txBox="1">
            <a:spLocks noGrp="1"/>
          </p:cNvSpPr>
          <p:nvPr>
            <p:ph type="ctrTitle"/>
          </p:nvPr>
        </p:nvSpPr>
        <p:spPr>
          <a:xfrm>
            <a:off x="222250" y="468313"/>
            <a:ext cx="5919788" cy="3121025"/>
          </a:xfrm>
        </p:spPr>
        <p:txBody>
          <a:bodyPr anchor="ctr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1B1B1B"/>
              </a:buClr>
              <a:buFont typeface="Inter"/>
              <a:buNone/>
            </a:pPr>
            <a:r>
              <a:rPr lang="ru-RU" sz="2800" dirty="0" smtClean="0">
                <a:solidFill>
                  <a:srgbClr val="1B1B1B"/>
                </a:solidFill>
                <a:latin typeface="Asgard Trial Fit Medium"/>
                <a:ea typeface="Inter"/>
                <a:cs typeface="Inter"/>
                <a:sym typeface="Inter"/>
              </a:rPr>
              <a:t>Школа Минпросвещения России:</a:t>
            </a:r>
            <a:br>
              <a:rPr lang="ru-RU" sz="2800" dirty="0" smtClean="0">
                <a:solidFill>
                  <a:srgbClr val="1B1B1B"/>
                </a:solidFill>
                <a:latin typeface="Asgard Trial Fit Medium"/>
                <a:ea typeface="Inter"/>
                <a:cs typeface="Inter"/>
                <a:sym typeface="Inter"/>
              </a:rPr>
            </a:br>
            <a:r>
              <a:rPr lang="ru-RU" sz="2800" dirty="0" smtClean="0">
                <a:solidFill>
                  <a:srgbClr val="1B1B1B"/>
                </a:solidFill>
                <a:latin typeface="Asgard Trial Fit Medium"/>
                <a:ea typeface="Inter"/>
                <a:cs typeface="Inter"/>
                <a:sym typeface="Inter"/>
              </a:rPr>
              <a:t>от совокупности инициатив к системности результатов</a:t>
            </a:r>
            <a:endParaRPr lang="ru-RU" sz="3200" dirty="0" smtClean="0">
              <a:solidFill>
                <a:srgbClr val="0065FA"/>
              </a:solidFill>
              <a:latin typeface="Asgard Trial Fit Medium"/>
              <a:ea typeface="Bebas Neue Regular"/>
              <a:cs typeface="Bebas Neue Regular"/>
              <a:sym typeface="Bebas Neue"/>
            </a:endParaRPr>
          </a:p>
        </p:txBody>
      </p:sp>
      <p:grpSp>
        <p:nvGrpSpPr>
          <p:cNvPr id="23556" name="Google Shape;332;p30"/>
          <p:cNvGrpSpPr>
            <a:grpSpLocks/>
          </p:cNvGrpSpPr>
          <p:nvPr/>
        </p:nvGrpSpPr>
        <p:grpSpPr bwMode="auto">
          <a:xfrm>
            <a:off x="6816725" y="3517900"/>
            <a:ext cx="2768600" cy="2770188"/>
            <a:chOff x="9358358" y="5181009"/>
            <a:chExt cx="2768987" cy="2768987"/>
          </a:xfrm>
        </p:grpSpPr>
        <p:sp>
          <p:nvSpPr>
            <p:cNvPr id="333" name="Google Shape;333;p30"/>
            <p:cNvSpPr/>
            <p:nvPr/>
          </p:nvSpPr>
          <p:spPr>
            <a:xfrm>
              <a:off x="9358358" y="5181009"/>
              <a:ext cx="2768987" cy="2768987"/>
            </a:xfrm>
            <a:custGeom>
              <a:avLst/>
              <a:gdLst/>
              <a:ahLst/>
              <a:cxnLst/>
              <a:rect l="l" t="t" r="r" b="b"/>
              <a:pathLst>
                <a:path w="77346" h="77346" extrusionOk="0">
                  <a:moveTo>
                    <a:pt x="72340" y="47738"/>
                  </a:moveTo>
                  <a:lnTo>
                    <a:pt x="47738" y="72360"/>
                  </a:lnTo>
                  <a:cubicBezTo>
                    <a:pt x="42732" y="77346"/>
                    <a:pt x="34613" y="77346"/>
                    <a:pt x="29608" y="72360"/>
                  </a:cubicBezTo>
                  <a:lnTo>
                    <a:pt x="5006" y="47738"/>
                  </a:lnTo>
                  <a:cubicBezTo>
                    <a:pt x="0" y="42733"/>
                    <a:pt x="0" y="34614"/>
                    <a:pt x="5006" y="29628"/>
                  </a:cubicBezTo>
                  <a:lnTo>
                    <a:pt x="29608" y="5006"/>
                  </a:lnTo>
                  <a:cubicBezTo>
                    <a:pt x="34613" y="1"/>
                    <a:pt x="42732" y="1"/>
                    <a:pt x="47738" y="5006"/>
                  </a:cubicBezTo>
                  <a:lnTo>
                    <a:pt x="72340" y="29628"/>
                  </a:lnTo>
                  <a:cubicBezTo>
                    <a:pt x="77345" y="34634"/>
                    <a:pt x="77345" y="42733"/>
                    <a:pt x="72340" y="4773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  <a:effectLst>
              <a:outerShdw blurRad="157163" dist="47625" dir="4980000" algn="bl" rotWithShape="0">
                <a:schemeClr val="accent1">
                  <a:alpha val="46000"/>
                </a:schemeClr>
              </a:outerShdw>
            </a:effectLst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10036316" y="5858578"/>
              <a:ext cx="1413072" cy="1415436"/>
            </a:xfrm>
            <a:custGeom>
              <a:avLst/>
              <a:gdLst/>
              <a:ahLst/>
              <a:cxnLst/>
              <a:rect l="l" t="t" r="r" b="b"/>
              <a:pathLst>
                <a:path w="39498" h="39518" extrusionOk="0">
                  <a:moveTo>
                    <a:pt x="36933" y="24399"/>
                  </a:moveTo>
                  <a:lnTo>
                    <a:pt x="24378" y="36954"/>
                  </a:lnTo>
                  <a:cubicBezTo>
                    <a:pt x="21814" y="39518"/>
                    <a:pt x="17663" y="39518"/>
                    <a:pt x="15120" y="36954"/>
                  </a:cubicBezTo>
                  <a:lnTo>
                    <a:pt x="2544" y="24399"/>
                  </a:lnTo>
                  <a:cubicBezTo>
                    <a:pt x="1" y="21835"/>
                    <a:pt x="1" y="17684"/>
                    <a:pt x="2544" y="15140"/>
                  </a:cubicBezTo>
                  <a:lnTo>
                    <a:pt x="15120" y="2565"/>
                  </a:lnTo>
                  <a:cubicBezTo>
                    <a:pt x="17663" y="1"/>
                    <a:pt x="21814" y="1"/>
                    <a:pt x="24378" y="2565"/>
                  </a:cubicBezTo>
                  <a:lnTo>
                    <a:pt x="36933" y="15140"/>
                  </a:lnTo>
                  <a:cubicBezTo>
                    <a:pt x="39497" y="17684"/>
                    <a:pt x="39497" y="21835"/>
                    <a:pt x="36933" y="2439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  <a:effectLst>
              <a:outerShdw blurRad="257175" dist="114300" dir="4980000" algn="bl" rotWithShape="0">
                <a:schemeClr val="accent1">
                  <a:alpha val="25000"/>
                </a:schemeClr>
              </a:outerShdw>
            </a:effectLst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557" name="Google Shape;335;p30"/>
          <p:cNvGrpSpPr>
            <a:grpSpLocks/>
          </p:cNvGrpSpPr>
          <p:nvPr/>
        </p:nvGrpSpPr>
        <p:grpSpPr bwMode="auto">
          <a:xfrm>
            <a:off x="5781675" y="539750"/>
            <a:ext cx="1327150" cy="1327150"/>
            <a:chOff x="6523105" y="5803858"/>
            <a:chExt cx="1326605" cy="1327321"/>
          </a:xfrm>
        </p:grpSpPr>
        <p:sp>
          <p:nvSpPr>
            <p:cNvPr id="336" name="Google Shape;336;p30"/>
            <p:cNvSpPr/>
            <p:nvPr/>
          </p:nvSpPr>
          <p:spPr>
            <a:xfrm>
              <a:off x="6523105" y="5803858"/>
              <a:ext cx="1326605" cy="1327321"/>
            </a:xfrm>
            <a:custGeom>
              <a:avLst/>
              <a:gdLst/>
              <a:ahLst/>
              <a:cxnLst/>
              <a:rect l="l" t="t" r="r" b="b"/>
              <a:pathLst>
                <a:path w="37056" h="37076" extrusionOk="0">
                  <a:moveTo>
                    <a:pt x="2402" y="14204"/>
                  </a:moveTo>
                  <a:lnTo>
                    <a:pt x="14184" y="2422"/>
                  </a:lnTo>
                  <a:cubicBezTo>
                    <a:pt x="16585" y="1"/>
                    <a:pt x="20472" y="1"/>
                    <a:pt x="22873" y="2422"/>
                  </a:cubicBezTo>
                  <a:lnTo>
                    <a:pt x="34654" y="14204"/>
                  </a:lnTo>
                  <a:cubicBezTo>
                    <a:pt x="37056" y="16605"/>
                    <a:pt x="37056" y="20471"/>
                    <a:pt x="34654" y="22872"/>
                  </a:cubicBezTo>
                  <a:lnTo>
                    <a:pt x="22873" y="34675"/>
                  </a:lnTo>
                  <a:cubicBezTo>
                    <a:pt x="20472" y="37076"/>
                    <a:pt x="16585" y="37076"/>
                    <a:pt x="14184" y="34675"/>
                  </a:cubicBezTo>
                  <a:lnTo>
                    <a:pt x="2402" y="22872"/>
                  </a:lnTo>
                  <a:cubicBezTo>
                    <a:pt x="1" y="20471"/>
                    <a:pt x="1" y="16605"/>
                    <a:pt x="2402" y="1420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 w="500" cap="flat" cmpd="sng">
              <a:solidFill>
                <a:srgbClr val="CD4489"/>
              </a:solidFill>
              <a:prstDash val="solid"/>
              <a:miter lim="20348"/>
              <a:headEnd type="none" w="sm" len="sm"/>
              <a:tailEnd type="none" w="sm" len="sm"/>
            </a:ln>
            <a:effectLst>
              <a:outerShdw blurRad="171450" dist="19050" dir="1620000" algn="bl" rotWithShape="0">
                <a:schemeClr val="accent1">
                  <a:alpha val="24000"/>
                </a:schemeClr>
              </a:outerShdw>
            </a:effectLst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0"/>
            <p:cNvSpPr/>
            <p:nvPr/>
          </p:nvSpPr>
          <p:spPr>
            <a:xfrm>
              <a:off x="6883320" y="6180144"/>
              <a:ext cx="585546" cy="585862"/>
            </a:xfrm>
            <a:custGeom>
              <a:avLst/>
              <a:gdLst/>
              <a:ahLst/>
              <a:cxnLst/>
              <a:rect l="l" t="t" r="r" b="b"/>
              <a:pathLst>
                <a:path w="16361" h="16361" extrusionOk="0">
                  <a:moveTo>
                    <a:pt x="1059" y="6247"/>
                  </a:moveTo>
                  <a:lnTo>
                    <a:pt x="6268" y="1059"/>
                  </a:lnTo>
                  <a:cubicBezTo>
                    <a:pt x="7326" y="0"/>
                    <a:pt x="9035" y="0"/>
                    <a:pt x="10114" y="1059"/>
                  </a:cubicBezTo>
                  <a:lnTo>
                    <a:pt x="15303" y="6247"/>
                  </a:lnTo>
                  <a:cubicBezTo>
                    <a:pt x="16361" y="7326"/>
                    <a:pt x="16361" y="9035"/>
                    <a:pt x="15303" y="10093"/>
                  </a:cubicBezTo>
                  <a:lnTo>
                    <a:pt x="10114" y="15303"/>
                  </a:lnTo>
                  <a:cubicBezTo>
                    <a:pt x="9035" y="16361"/>
                    <a:pt x="7326" y="16361"/>
                    <a:pt x="6268" y="15303"/>
                  </a:cubicBezTo>
                  <a:lnTo>
                    <a:pt x="1059" y="10093"/>
                  </a:lnTo>
                  <a:cubicBezTo>
                    <a:pt x="0" y="9035"/>
                    <a:pt x="0" y="7326"/>
                    <a:pt x="1059" y="62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 w="500" cap="flat" cmpd="sng">
              <a:solidFill>
                <a:srgbClr val="CD4489"/>
              </a:solidFill>
              <a:prstDash val="solid"/>
              <a:miter lim="20348"/>
              <a:headEnd type="none" w="sm" len="sm"/>
              <a:tailEnd type="none" w="sm" len="sm"/>
            </a:ln>
            <a:effectLst>
              <a:outerShdw blurRad="171450" dist="66675" dir="1620000" algn="bl" rotWithShape="0">
                <a:schemeClr val="accent1">
                  <a:alpha val="24000"/>
                </a:schemeClr>
              </a:outerShdw>
            </a:effectLst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Google Shape;400;p35"/>
          <p:cNvSpPr txBox="1">
            <a:spLocks/>
          </p:cNvSpPr>
          <p:nvPr/>
        </p:nvSpPr>
        <p:spPr bwMode="auto">
          <a:xfrm>
            <a:off x="388938" y="2162175"/>
            <a:ext cx="8393112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marL="457200" indent="-342900"/>
            <a:r>
              <a:rPr lang="ru-RU">
                <a:solidFill>
                  <a:schemeClr val="tx1"/>
                </a:solidFill>
              </a:rPr>
              <a:t>30. Государственная информационная система </a:t>
            </a:r>
            <a:r>
              <a:rPr lang="ru-RU" b="1">
                <a:solidFill>
                  <a:schemeClr val="tx1"/>
                </a:solidFill>
              </a:rPr>
              <a:t>"Федеральная информационная система оценки качества образования"</a:t>
            </a:r>
            <a:r>
              <a:rPr lang="ru-RU">
                <a:solidFill>
                  <a:schemeClr val="tx1"/>
                </a:solidFill>
              </a:rPr>
              <a:t> формируется посредством сбора, обработки и анализа сведений, предоставляемых поставщиками информации. </a:t>
            </a:r>
          </a:p>
          <a:p>
            <a:pPr marL="457200" indent="-342900"/>
            <a:endParaRPr lang="ru-RU">
              <a:solidFill>
                <a:schemeClr val="tx1"/>
              </a:solidFill>
            </a:endParaRPr>
          </a:p>
          <a:p>
            <a:pPr marL="457200" indent="-342900"/>
            <a:r>
              <a:rPr lang="ru-RU">
                <a:solidFill>
                  <a:schemeClr val="tx1"/>
                </a:solidFill>
              </a:rPr>
              <a:t>32. </a:t>
            </a:r>
            <a:r>
              <a:rPr lang="ru-RU" b="1" i="1">
                <a:solidFill>
                  <a:schemeClr val="tx1"/>
                </a:solidFill>
              </a:rPr>
              <a:t>Поставщиками информации для размещения в государственной информационной системе "Федеральная информационная система оценки качества образования" являются организации, осуществляющие образовательную деятельность и принимающие участие в мероприятиях по оценке качества образования</a:t>
            </a:r>
            <a:r>
              <a:rPr lang="ru-RU">
                <a:solidFill>
                  <a:schemeClr val="tx1"/>
                </a:solidFill>
              </a:rPr>
              <a:t>.</a:t>
            </a:r>
          </a:p>
          <a:p>
            <a:pPr marL="457200" indent="-342900" fontAlgn="t">
              <a:buClr>
                <a:srgbClr val="4E1A6A"/>
              </a:buClr>
              <a:buSzPct val="100000"/>
              <a:buFont typeface="Arial" charset="0"/>
              <a:buNone/>
            </a:pPr>
            <a:endParaRPr lang="ru-RU" sz="1300">
              <a:solidFill>
                <a:srgbClr val="1B1B1B"/>
              </a:solidFill>
              <a:latin typeface="Ruberoid "/>
              <a:ea typeface="Inter"/>
              <a:cs typeface="Inter"/>
              <a:sym typeface="Inter"/>
            </a:endParaRPr>
          </a:p>
        </p:txBody>
      </p:sp>
      <p:sp>
        <p:nvSpPr>
          <p:cNvPr id="39938" name="Google Shape;346;p31"/>
          <p:cNvSpPr txBox="1">
            <a:spLocks/>
          </p:cNvSpPr>
          <p:nvPr/>
        </p:nvSpPr>
        <p:spPr bwMode="auto">
          <a:xfrm>
            <a:off x="536575" y="425450"/>
            <a:ext cx="770413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ru-RU" dirty="0">
                <a:solidFill>
                  <a:schemeClr val="tx1"/>
                </a:solidFill>
              </a:rPr>
              <a:t>ФЕДЕРАЛЬНЫЙ ЗАКОН </a:t>
            </a:r>
          </a:p>
          <a:p>
            <a:r>
              <a:rPr lang="ru-RU" dirty="0">
                <a:solidFill>
                  <a:schemeClr val="tx1"/>
                </a:solidFill>
              </a:rPr>
              <a:t>О внесении изменений в статьи 97 и 98 Федерального закона "Об образовании в Российской Федерации" </a:t>
            </a:r>
          </a:p>
          <a:p>
            <a:r>
              <a:rPr lang="ru-RU" dirty="0">
                <a:solidFill>
                  <a:schemeClr val="tx1"/>
                </a:solidFill>
              </a:rPr>
              <a:t>Принят Государственной Думой                              25 июля 2023 года</a:t>
            </a:r>
          </a:p>
          <a:p>
            <a:r>
              <a:rPr lang="ru-RU" dirty="0">
                <a:solidFill>
                  <a:schemeClr val="tx1"/>
                </a:solidFill>
              </a:rPr>
              <a:t>Одобрен Советом Федерации                                  28 июля 2023 года</a:t>
            </a:r>
            <a:endParaRPr lang="ru-RU" sz="2400" dirty="0">
              <a:latin typeface="Ruberoid Extr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Google Shape;519;p40"/>
          <p:cNvSpPr txBox="1">
            <a:spLocks noGrp="1"/>
          </p:cNvSpPr>
          <p:nvPr>
            <p:ph type="title"/>
          </p:nvPr>
        </p:nvSpPr>
        <p:spPr>
          <a:xfrm>
            <a:off x="804863" y="1601788"/>
            <a:ext cx="7534275" cy="130016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Inter"/>
              <a:buNone/>
            </a:pPr>
            <a:r>
              <a:rPr lang="ru-RU" altLang="ru-RU" sz="3200" b="1" smtClean="0">
                <a:solidFill>
                  <a:schemeClr val="bg2"/>
                </a:solidFill>
                <a:latin typeface="Asgard Trial Fit Medium"/>
                <a:ea typeface="Inter"/>
                <a:cs typeface="Inter"/>
                <a:sym typeface="Inter"/>
              </a:rPr>
              <a:t>Методология мотивирующего мониторинга</a:t>
            </a:r>
          </a:p>
        </p:txBody>
      </p:sp>
      <p:sp>
        <p:nvSpPr>
          <p:cNvPr id="48130" name="Google Shape;520;p40"/>
          <p:cNvSpPr txBox="1">
            <a:spLocks noGrp="1"/>
          </p:cNvSpPr>
          <p:nvPr>
            <p:ph type="subTitle" idx="1"/>
          </p:nvPr>
        </p:nvSpPr>
        <p:spPr>
          <a:xfrm>
            <a:off x="541338" y="2901950"/>
            <a:ext cx="8061325" cy="496888"/>
          </a:xfrm>
        </p:spPr>
        <p:txBody>
          <a:bodyPr anchor="t"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1B1B1B"/>
              </a:buClr>
              <a:buFont typeface="PT Sans" pitchFamily="34" charset="-52"/>
              <a:buNone/>
            </a:pPr>
            <a:r>
              <a:rPr lang="ru-RU" altLang="ru-RU" sz="1800" b="1" smtClean="0">
                <a:solidFill>
                  <a:schemeClr val="tx1"/>
                </a:solidFill>
                <a:latin typeface="Ruberoid "/>
                <a:ea typeface="Arial Unicode MS" pitchFamily="34" charset="-128"/>
                <a:cs typeface="Inter"/>
                <a:sym typeface="Inter"/>
              </a:rPr>
              <a:t>Получение полной и достоверной информации —</a:t>
            </a:r>
            <a:br>
              <a:rPr lang="ru-RU" altLang="ru-RU" sz="1800" b="1" smtClean="0">
                <a:solidFill>
                  <a:schemeClr val="tx1"/>
                </a:solidFill>
                <a:latin typeface="Ruberoid "/>
                <a:ea typeface="Arial Unicode MS" pitchFamily="34" charset="-128"/>
                <a:cs typeface="Inter"/>
                <a:sym typeface="Inter"/>
              </a:rPr>
            </a:br>
            <a:r>
              <a:rPr lang="ru-RU" altLang="ru-RU" sz="1800" b="1" smtClean="0">
                <a:solidFill>
                  <a:schemeClr val="tx1"/>
                </a:solidFill>
                <a:latin typeface="Ruberoid "/>
                <a:ea typeface="Arial Unicode MS" pitchFamily="34" charset="-128"/>
                <a:cs typeface="Inter"/>
                <a:sym typeface="Inter"/>
              </a:rPr>
              <a:t>основа принятия эффективных управленческих решений </a:t>
            </a:r>
            <a:br>
              <a:rPr lang="ru-RU" altLang="ru-RU" sz="1800" b="1" smtClean="0">
                <a:solidFill>
                  <a:schemeClr val="tx1"/>
                </a:solidFill>
                <a:latin typeface="Ruberoid "/>
                <a:ea typeface="Arial Unicode MS" pitchFamily="34" charset="-128"/>
                <a:cs typeface="Inter"/>
                <a:sym typeface="Inter"/>
              </a:rPr>
            </a:br>
            <a:r>
              <a:rPr lang="ru-RU" altLang="ru-RU" sz="1800" b="1" smtClean="0">
                <a:solidFill>
                  <a:schemeClr val="tx1"/>
                </a:solidFill>
                <a:latin typeface="Ruberoid "/>
                <a:ea typeface="Arial Unicode MS" pitchFamily="34" charset="-128"/>
                <a:cs typeface="Inter"/>
                <a:sym typeface="Inter"/>
              </a:rPr>
              <a:t>в системе управления качеством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93725" y="295275"/>
            <a:ext cx="8188325" cy="3984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Google Shape;346;p31"/>
          <p:cNvSpPr txBox="1">
            <a:spLocks/>
          </p:cNvSpPr>
          <p:nvPr/>
        </p:nvSpPr>
        <p:spPr bwMode="auto">
          <a:xfrm>
            <a:off x="536575" y="425450"/>
            <a:ext cx="770413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2400">
                <a:latin typeface="Asgard Trial Fit Medium"/>
              </a:rPr>
              <a:t>Направления оценки данных мониторинга</a:t>
            </a:r>
          </a:p>
        </p:txBody>
      </p:sp>
      <p:grpSp>
        <p:nvGrpSpPr>
          <p:cNvPr id="52226" name="Google Shape;1431;p36"/>
          <p:cNvGrpSpPr>
            <a:grpSpLocks/>
          </p:cNvGrpSpPr>
          <p:nvPr/>
        </p:nvGrpSpPr>
        <p:grpSpPr bwMode="auto">
          <a:xfrm>
            <a:off x="628650" y="1609725"/>
            <a:ext cx="846138" cy="3613150"/>
            <a:chOff x="2372167" y="878373"/>
            <a:chExt cx="845847" cy="3612699"/>
          </a:xfrm>
        </p:grpSpPr>
        <p:cxnSp>
          <p:nvCxnSpPr>
            <p:cNvPr id="52233" name="Google Shape;1432;p36"/>
            <p:cNvCxnSpPr>
              <a:cxnSpLocks noChangeShapeType="1"/>
            </p:cNvCxnSpPr>
            <p:nvPr/>
          </p:nvCxnSpPr>
          <p:spPr bwMode="auto">
            <a:xfrm>
              <a:off x="2440000" y="878373"/>
              <a:ext cx="0" cy="3247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52234" name="Google Shape;1433;p36"/>
            <p:cNvGrpSpPr>
              <a:grpSpLocks/>
            </p:cNvGrpSpPr>
            <p:nvPr/>
          </p:nvGrpSpPr>
          <p:grpSpPr bwMode="auto">
            <a:xfrm>
              <a:off x="2379206" y="1372598"/>
              <a:ext cx="838808" cy="552521"/>
              <a:chOff x="3158271" y="1456546"/>
              <a:chExt cx="600049" cy="397068"/>
            </a:xfrm>
          </p:grpSpPr>
          <p:sp>
            <p:nvSpPr>
              <p:cNvPr id="52244" name="Google Shape;1434;p36"/>
              <p:cNvSpPr>
                <a:spLocks noChangeArrowheads="1"/>
              </p:cNvSpPr>
              <p:nvPr/>
            </p:nvSpPr>
            <p:spPr bwMode="auto">
              <a:xfrm>
                <a:off x="3219649" y="1456546"/>
                <a:ext cx="538671" cy="397068"/>
              </a:xfrm>
              <a:custGeom>
                <a:avLst/>
                <a:gdLst>
                  <a:gd name="T0" fmla="*/ 0 w 33868"/>
                  <a:gd name="T1" fmla="*/ 0 h 24965"/>
                  <a:gd name="T2" fmla="*/ 33868 w 33868"/>
                  <a:gd name="T3" fmla="*/ 24965 h 24965"/>
                </a:gdLst>
                <a:ahLst/>
                <a:cxnLst/>
                <a:rect l="T0" t="T1" r="T2" b="T3"/>
                <a:pathLst>
                  <a:path w="33868" h="24965" extrusionOk="0">
                    <a:moveTo>
                      <a:pt x="20556" y="0"/>
                    </a:moveTo>
                    <a:cubicBezTo>
                      <a:pt x="19792" y="0"/>
                      <a:pt x="19022" y="70"/>
                      <a:pt x="18254" y="212"/>
                    </a:cubicBezTo>
                    <a:cubicBezTo>
                      <a:pt x="13618" y="1099"/>
                      <a:pt x="9848" y="4537"/>
                      <a:pt x="8584" y="9106"/>
                    </a:cubicBezTo>
                    <a:lnTo>
                      <a:pt x="0" y="12477"/>
                    </a:lnTo>
                    <a:lnTo>
                      <a:pt x="8584" y="15849"/>
                    </a:lnTo>
                    <a:cubicBezTo>
                      <a:pt x="10114" y="21238"/>
                      <a:pt x="15016" y="24942"/>
                      <a:pt x="20605" y="24964"/>
                    </a:cubicBezTo>
                    <a:cubicBezTo>
                      <a:pt x="25329" y="24942"/>
                      <a:pt x="29654" y="22259"/>
                      <a:pt x="31761" y="18022"/>
                    </a:cubicBezTo>
                    <a:cubicBezTo>
                      <a:pt x="33868" y="13786"/>
                      <a:pt x="33380" y="8707"/>
                      <a:pt x="30519" y="4936"/>
                    </a:cubicBezTo>
                    <a:cubicBezTo>
                      <a:pt x="28129" y="1788"/>
                      <a:pt x="24425" y="0"/>
                      <a:pt x="205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ru-RU"/>
              </a:p>
            </p:txBody>
          </p:sp>
          <p:sp>
            <p:nvSpPr>
              <p:cNvPr id="52245" name="Google Shape;1435;p36"/>
              <p:cNvSpPr>
                <a:spLocks noChangeArrowheads="1"/>
              </p:cNvSpPr>
              <p:nvPr/>
            </p:nvSpPr>
            <p:spPr bwMode="auto">
              <a:xfrm>
                <a:off x="3476801" y="1675097"/>
                <a:ext cx="30013" cy="65274"/>
              </a:xfrm>
              <a:custGeom>
                <a:avLst/>
                <a:gdLst>
                  <a:gd name="T0" fmla="*/ 0 w 1887"/>
                  <a:gd name="T1" fmla="*/ 0 h 4104"/>
                  <a:gd name="T2" fmla="*/ 1887 w 1887"/>
                  <a:gd name="T3" fmla="*/ 4104 h 4104"/>
                </a:gdLst>
                <a:ahLst/>
                <a:cxnLst/>
                <a:rect l="T0" t="T1" r="T2" b="T3"/>
                <a:pathLst>
                  <a:path w="1887" h="4104" extrusionOk="0">
                    <a:moveTo>
                      <a:pt x="1" y="1"/>
                    </a:moveTo>
                    <a:lnTo>
                      <a:pt x="1" y="4104"/>
                    </a:lnTo>
                    <a:lnTo>
                      <a:pt x="1886" y="4104"/>
                    </a:lnTo>
                    <a:lnTo>
                      <a:pt x="1886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ru-RU"/>
              </a:p>
            </p:txBody>
          </p:sp>
          <p:sp>
            <p:nvSpPr>
              <p:cNvPr id="52246" name="Google Shape;1436;p36"/>
              <p:cNvSpPr>
                <a:spLocks noChangeArrowheads="1"/>
              </p:cNvSpPr>
              <p:nvPr/>
            </p:nvSpPr>
            <p:spPr bwMode="auto">
              <a:xfrm>
                <a:off x="3534663" y="1640536"/>
                <a:ext cx="29997" cy="99836"/>
              </a:xfrm>
              <a:custGeom>
                <a:avLst/>
                <a:gdLst>
                  <a:gd name="T0" fmla="*/ 0 w 1886"/>
                  <a:gd name="T1" fmla="*/ 0 h 6277"/>
                  <a:gd name="T2" fmla="*/ 1886 w 1886"/>
                  <a:gd name="T3" fmla="*/ 6277 h 6277"/>
                </a:gdLst>
                <a:ahLst/>
                <a:cxnLst/>
                <a:rect l="T0" t="T1" r="T2" b="T3"/>
                <a:pathLst>
                  <a:path w="1886" h="6277" extrusionOk="0">
                    <a:moveTo>
                      <a:pt x="0" y="0"/>
                    </a:moveTo>
                    <a:lnTo>
                      <a:pt x="0" y="6277"/>
                    </a:lnTo>
                    <a:lnTo>
                      <a:pt x="1886" y="6277"/>
                    </a:lnTo>
                    <a:lnTo>
                      <a:pt x="188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ru-RU"/>
              </a:p>
            </p:txBody>
          </p:sp>
          <p:sp>
            <p:nvSpPr>
              <p:cNvPr id="52247" name="Google Shape;1437;p36"/>
              <p:cNvSpPr>
                <a:spLocks noChangeArrowheads="1"/>
              </p:cNvSpPr>
              <p:nvPr/>
            </p:nvSpPr>
            <p:spPr bwMode="auto">
              <a:xfrm>
                <a:off x="3592160" y="1611254"/>
                <a:ext cx="29997" cy="129117"/>
              </a:xfrm>
              <a:custGeom>
                <a:avLst/>
                <a:gdLst>
                  <a:gd name="T0" fmla="*/ 0 w 1886"/>
                  <a:gd name="T1" fmla="*/ 0 h 8118"/>
                  <a:gd name="T2" fmla="*/ 1886 w 1886"/>
                  <a:gd name="T3" fmla="*/ 8118 h 8118"/>
                </a:gdLst>
                <a:ahLst/>
                <a:cxnLst/>
                <a:rect l="T0" t="T1" r="T2" b="T3"/>
                <a:pathLst>
                  <a:path w="1886" h="8118" extrusionOk="0">
                    <a:moveTo>
                      <a:pt x="1" y="0"/>
                    </a:moveTo>
                    <a:lnTo>
                      <a:pt x="1" y="8118"/>
                    </a:lnTo>
                    <a:lnTo>
                      <a:pt x="1886" y="8118"/>
                    </a:lnTo>
                    <a:lnTo>
                      <a:pt x="188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ru-RU"/>
              </a:p>
            </p:txBody>
          </p:sp>
          <p:sp>
            <p:nvSpPr>
              <p:cNvPr id="52248" name="Google Shape;1438;p36"/>
              <p:cNvSpPr>
                <a:spLocks noChangeArrowheads="1"/>
              </p:cNvSpPr>
              <p:nvPr/>
            </p:nvSpPr>
            <p:spPr bwMode="auto">
              <a:xfrm>
                <a:off x="3461723" y="1553042"/>
                <a:ext cx="155853" cy="84583"/>
              </a:xfrm>
              <a:custGeom>
                <a:avLst/>
                <a:gdLst>
                  <a:gd name="T0" fmla="*/ 0 w 9799"/>
                  <a:gd name="T1" fmla="*/ 0 h 5318"/>
                  <a:gd name="T2" fmla="*/ 9799 w 9799"/>
                  <a:gd name="T3" fmla="*/ 5318 h 5318"/>
                </a:gdLst>
                <a:ahLst/>
                <a:cxnLst/>
                <a:rect l="T0" t="T1" r="T2" b="T3"/>
                <a:pathLst>
                  <a:path w="9799" h="5318" extrusionOk="0">
                    <a:moveTo>
                      <a:pt x="6161" y="1"/>
                    </a:moveTo>
                    <a:cubicBezTo>
                      <a:pt x="5784" y="1"/>
                      <a:pt x="5784" y="577"/>
                      <a:pt x="6161" y="577"/>
                    </a:cubicBezTo>
                    <a:lnTo>
                      <a:pt x="8423" y="577"/>
                    </a:lnTo>
                    <a:lnTo>
                      <a:pt x="284" y="4791"/>
                    </a:lnTo>
                    <a:cubicBezTo>
                      <a:pt x="1" y="4942"/>
                      <a:pt x="167" y="5318"/>
                      <a:pt x="414" y="5318"/>
                    </a:cubicBezTo>
                    <a:cubicBezTo>
                      <a:pt x="457" y="5318"/>
                      <a:pt x="503" y="5306"/>
                      <a:pt x="550" y="5279"/>
                    </a:cubicBezTo>
                    <a:lnTo>
                      <a:pt x="8490" y="1176"/>
                    </a:lnTo>
                    <a:cubicBezTo>
                      <a:pt x="8091" y="1753"/>
                      <a:pt x="7669" y="2352"/>
                      <a:pt x="7270" y="2928"/>
                    </a:cubicBezTo>
                    <a:cubicBezTo>
                      <a:pt x="7113" y="3132"/>
                      <a:pt x="7311" y="3336"/>
                      <a:pt x="7511" y="3336"/>
                    </a:cubicBezTo>
                    <a:cubicBezTo>
                      <a:pt x="7594" y="3336"/>
                      <a:pt x="7677" y="3301"/>
                      <a:pt x="7736" y="3217"/>
                    </a:cubicBezTo>
                    <a:lnTo>
                      <a:pt x="9688" y="444"/>
                    </a:lnTo>
                    <a:cubicBezTo>
                      <a:pt x="9798" y="267"/>
                      <a:pt x="9688" y="23"/>
                      <a:pt x="94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ru-RU"/>
              </a:p>
            </p:txBody>
          </p:sp>
          <p:sp>
            <p:nvSpPr>
              <p:cNvPr id="52249" name="Google Shape;1439;p36"/>
              <p:cNvSpPr>
                <a:spLocks noChangeArrowheads="1"/>
              </p:cNvSpPr>
              <p:nvPr/>
            </p:nvSpPr>
            <p:spPr bwMode="auto">
              <a:xfrm>
                <a:off x="3158271" y="1615485"/>
                <a:ext cx="92790" cy="79255"/>
              </a:xfrm>
              <a:custGeom>
                <a:avLst/>
                <a:gdLst>
                  <a:gd name="T0" fmla="*/ 0 w 5834"/>
                  <a:gd name="T1" fmla="*/ 0 h 4983"/>
                  <a:gd name="T2" fmla="*/ 5834 w 5834"/>
                  <a:gd name="T3" fmla="*/ 4983 h 4983"/>
                </a:gdLst>
                <a:ahLst/>
                <a:cxnLst/>
                <a:rect l="T0" t="T1" r="T2" b="T3"/>
                <a:pathLst>
                  <a:path w="5834" h="4983" extrusionOk="0">
                    <a:moveTo>
                      <a:pt x="3327" y="0"/>
                    </a:moveTo>
                    <a:cubicBezTo>
                      <a:pt x="1109" y="0"/>
                      <a:pt x="0" y="2684"/>
                      <a:pt x="1575" y="4259"/>
                    </a:cubicBezTo>
                    <a:cubicBezTo>
                      <a:pt x="2082" y="4759"/>
                      <a:pt x="2704" y="4983"/>
                      <a:pt x="3314" y="4983"/>
                    </a:cubicBezTo>
                    <a:cubicBezTo>
                      <a:pt x="4599" y="4983"/>
                      <a:pt x="5833" y="3988"/>
                      <a:pt x="5833" y="2484"/>
                    </a:cubicBezTo>
                    <a:cubicBezTo>
                      <a:pt x="5833" y="1109"/>
                      <a:pt x="4702" y="0"/>
                      <a:pt x="3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ru-RU"/>
              </a:p>
            </p:txBody>
          </p:sp>
        </p:grpSp>
        <p:grpSp>
          <p:nvGrpSpPr>
            <p:cNvPr id="52235" name="Google Shape;1440;p36"/>
            <p:cNvGrpSpPr>
              <a:grpSpLocks/>
            </p:cNvGrpSpPr>
            <p:nvPr/>
          </p:nvGrpSpPr>
          <p:grpSpPr bwMode="auto">
            <a:xfrm>
              <a:off x="2372167" y="2286358"/>
              <a:ext cx="839516" cy="549711"/>
              <a:chOff x="3353175" y="1966858"/>
              <a:chExt cx="606061" cy="396846"/>
            </a:xfrm>
          </p:grpSpPr>
          <p:sp>
            <p:nvSpPr>
              <p:cNvPr id="52242" name="Google Shape;1441;p36"/>
              <p:cNvSpPr>
                <a:spLocks noChangeArrowheads="1"/>
              </p:cNvSpPr>
              <p:nvPr/>
            </p:nvSpPr>
            <p:spPr bwMode="auto">
              <a:xfrm>
                <a:off x="3420200" y="1966858"/>
                <a:ext cx="539036" cy="396846"/>
              </a:xfrm>
              <a:custGeom>
                <a:avLst/>
                <a:gdLst>
                  <a:gd name="T0" fmla="*/ 0 w 33891"/>
                  <a:gd name="T1" fmla="*/ 0 h 24951"/>
                  <a:gd name="T2" fmla="*/ 33891 w 33891"/>
                  <a:gd name="T3" fmla="*/ 24951 h 24951"/>
                </a:gdLst>
                <a:ahLst/>
                <a:cxnLst/>
                <a:rect l="T0" t="T1" r="T2" b="T3"/>
                <a:pathLst>
                  <a:path w="33891" h="24951" extrusionOk="0">
                    <a:moveTo>
                      <a:pt x="20616" y="1"/>
                    </a:moveTo>
                    <a:cubicBezTo>
                      <a:pt x="19847" y="1"/>
                      <a:pt x="19071" y="73"/>
                      <a:pt x="18299" y="221"/>
                    </a:cubicBezTo>
                    <a:cubicBezTo>
                      <a:pt x="13641" y="1108"/>
                      <a:pt x="9871" y="4546"/>
                      <a:pt x="8606" y="9092"/>
                    </a:cubicBezTo>
                    <a:lnTo>
                      <a:pt x="1" y="12464"/>
                    </a:lnTo>
                    <a:lnTo>
                      <a:pt x="8606" y="15857"/>
                    </a:lnTo>
                    <a:cubicBezTo>
                      <a:pt x="10115" y="21225"/>
                      <a:pt x="15016" y="24951"/>
                      <a:pt x="20605" y="24951"/>
                    </a:cubicBezTo>
                    <a:cubicBezTo>
                      <a:pt x="25329" y="24951"/>
                      <a:pt x="29677" y="22267"/>
                      <a:pt x="31784" y="18031"/>
                    </a:cubicBezTo>
                    <a:cubicBezTo>
                      <a:pt x="33891" y="13794"/>
                      <a:pt x="33403" y="8715"/>
                      <a:pt x="30542" y="4945"/>
                    </a:cubicBezTo>
                    <a:cubicBezTo>
                      <a:pt x="28157" y="1803"/>
                      <a:pt x="24464" y="1"/>
                      <a:pt x="206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ru-RU"/>
              </a:p>
            </p:txBody>
          </p:sp>
          <p:sp>
            <p:nvSpPr>
              <p:cNvPr id="52243" name="Google Shape;1443;p36"/>
              <p:cNvSpPr>
                <a:spLocks noChangeArrowheads="1"/>
              </p:cNvSpPr>
              <p:nvPr/>
            </p:nvSpPr>
            <p:spPr bwMode="auto">
              <a:xfrm>
                <a:off x="3353175" y="2125574"/>
                <a:ext cx="92790" cy="79414"/>
              </a:xfrm>
              <a:custGeom>
                <a:avLst/>
                <a:gdLst>
                  <a:gd name="T0" fmla="*/ 0 w 5834"/>
                  <a:gd name="T1" fmla="*/ 0 h 4993"/>
                  <a:gd name="T2" fmla="*/ 5834 w 5834"/>
                  <a:gd name="T3" fmla="*/ 4993 h 4993"/>
                </a:gdLst>
                <a:ahLst/>
                <a:cxnLst/>
                <a:rect l="T0" t="T1" r="T2" b="T3"/>
                <a:pathLst>
                  <a:path w="5834" h="4993" extrusionOk="0">
                    <a:moveTo>
                      <a:pt x="3328" y="1"/>
                    </a:moveTo>
                    <a:cubicBezTo>
                      <a:pt x="1110" y="1"/>
                      <a:pt x="1" y="2684"/>
                      <a:pt x="1553" y="4259"/>
                    </a:cubicBezTo>
                    <a:cubicBezTo>
                      <a:pt x="2060" y="4766"/>
                      <a:pt x="2685" y="4993"/>
                      <a:pt x="3298" y="4993"/>
                    </a:cubicBezTo>
                    <a:cubicBezTo>
                      <a:pt x="4590" y="4993"/>
                      <a:pt x="5834" y="3988"/>
                      <a:pt x="5834" y="2485"/>
                    </a:cubicBezTo>
                    <a:cubicBezTo>
                      <a:pt x="5834" y="1110"/>
                      <a:pt x="4703" y="1"/>
                      <a:pt x="33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ru-RU"/>
              </a:p>
            </p:txBody>
          </p:sp>
        </p:grpSp>
        <p:grpSp>
          <p:nvGrpSpPr>
            <p:cNvPr id="52236" name="Google Shape;1444;p36"/>
            <p:cNvGrpSpPr>
              <a:grpSpLocks/>
            </p:cNvGrpSpPr>
            <p:nvPr/>
          </p:nvGrpSpPr>
          <p:grpSpPr bwMode="auto">
            <a:xfrm>
              <a:off x="2379205" y="3197307"/>
              <a:ext cx="838785" cy="549195"/>
              <a:chOff x="3407312" y="3036788"/>
              <a:chExt cx="606059" cy="396846"/>
            </a:xfrm>
          </p:grpSpPr>
          <p:sp>
            <p:nvSpPr>
              <p:cNvPr id="52240" name="Google Shape;1445;p36"/>
              <p:cNvSpPr>
                <a:spLocks noChangeArrowheads="1"/>
              </p:cNvSpPr>
              <p:nvPr/>
            </p:nvSpPr>
            <p:spPr bwMode="auto">
              <a:xfrm>
                <a:off x="3474685" y="3036788"/>
                <a:ext cx="538686" cy="396846"/>
              </a:xfrm>
              <a:custGeom>
                <a:avLst/>
                <a:gdLst>
                  <a:gd name="T0" fmla="*/ 0 w 33869"/>
                  <a:gd name="T1" fmla="*/ 0 h 24951"/>
                  <a:gd name="T2" fmla="*/ 33869 w 33869"/>
                  <a:gd name="T3" fmla="*/ 24951 h 24951"/>
                </a:gdLst>
                <a:ahLst/>
                <a:cxnLst/>
                <a:rect l="T0" t="T1" r="T2" b="T3"/>
                <a:pathLst>
                  <a:path w="33869" h="24951" extrusionOk="0">
                    <a:moveTo>
                      <a:pt x="20594" y="1"/>
                    </a:moveTo>
                    <a:cubicBezTo>
                      <a:pt x="19825" y="1"/>
                      <a:pt x="19049" y="73"/>
                      <a:pt x="18277" y="221"/>
                    </a:cubicBezTo>
                    <a:cubicBezTo>
                      <a:pt x="13619" y="1086"/>
                      <a:pt x="9871" y="4523"/>
                      <a:pt x="8584" y="9092"/>
                    </a:cubicBezTo>
                    <a:lnTo>
                      <a:pt x="1" y="12464"/>
                    </a:lnTo>
                    <a:lnTo>
                      <a:pt x="8584" y="15835"/>
                    </a:lnTo>
                    <a:cubicBezTo>
                      <a:pt x="10092" y="21224"/>
                      <a:pt x="14994" y="24950"/>
                      <a:pt x="20605" y="24950"/>
                    </a:cubicBezTo>
                    <a:cubicBezTo>
                      <a:pt x="25330" y="24950"/>
                      <a:pt x="29654" y="22267"/>
                      <a:pt x="31761" y="18008"/>
                    </a:cubicBezTo>
                    <a:cubicBezTo>
                      <a:pt x="33869" y="13772"/>
                      <a:pt x="33381" y="8715"/>
                      <a:pt x="30519" y="4945"/>
                    </a:cubicBezTo>
                    <a:cubicBezTo>
                      <a:pt x="28135" y="1803"/>
                      <a:pt x="24442" y="1"/>
                      <a:pt x="205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ru-RU"/>
              </a:p>
            </p:txBody>
          </p:sp>
          <p:sp>
            <p:nvSpPr>
              <p:cNvPr id="52241" name="Google Shape;1448;p36"/>
              <p:cNvSpPr>
                <a:spLocks noChangeArrowheads="1"/>
              </p:cNvSpPr>
              <p:nvPr/>
            </p:nvSpPr>
            <p:spPr bwMode="auto">
              <a:xfrm>
                <a:off x="3407312" y="3195504"/>
                <a:ext cx="92790" cy="79255"/>
              </a:xfrm>
              <a:custGeom>
                <a:avLst/>
                <a:gdLst>
                  <a:gd name="T0" fmla="*/ 0 w 5834"/>
                  <a:gd name="T1" fmla="*/ 0 h 4983"/>
                  <a:gd name="T2" fmla="*/ 5834 w 5834"/>
                  <a:gd name="T3" fmla="*/ 4983 h 4983"/>
                </a:gdLst>
                <a:ahLst/>
                <a:cxnLst/>
                <a:rect l="T0" t="T1" r="T2" b="T3"/>
                <a:pathLst>
                  <a:path w="5834" h="4983" extrusionOk="0">
                    <a:moveTo>
                      <a:pt x="3350" y="0"/>
                    </a:moveTo>
                    <a:cubicBezTo>
                      <a:pt x="1110" y="0"/>
                      <a:pt x="1" y="2684"/>
                      <a:pt x="1575" y="4259"/>
                    </a:cubicBezTo>
                    <a:cubicBezTo>
                      <a:pt x="2082" y="4759"/>
                      <a:pt x="2704" y="4983"/>
                      <a:pt x="3314" y="4983"/>
                    </a:cubicBezTo>
                    <a:cubicBezTo>
                      <a:pt x="4600" y="4983"/>
                      <a:pt x="5834" y="3989"/>
                      <a:pt x="5834" y="2485"/>
                    </a:cubicBezTo>
                    <a:cubicBezTo>
                      <a:pt x="5834" y="1109"/>
                      <a:pt x="4725" y="0"/>
                      <a:pt x="33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ru-RU"/>
              </a:p>
            </p:txBody>
          </p:sp>
        </p:grpSp>
        <p:grpSp>
          <p:nvGrpSpPr>
            <p:cNvPr id="52237" name="Google Shape;1449;p36"/>
            <p:cNvGrpSpPr>
              <a:grpSpLocks/>
            </p:cNvGrpSpPr>
            <p:nvPr/>
          </p:nvGrpSpPr>
          <p:grpSpPr bwMode="auto">
            <a:xfrm>
              <a:off x="2756622" y="4250504"/>
              <a:ext cx="326183" cy="240568"/>
              <a:chOff x="3466224" y="4259087"/>
              <a:chExt cx="235664" cy="173921"/>
            </a:xfrm>
          </p:grpSpPr>
          <p:sp>
            <p:nvSpPr>
              <p:cNvPr id="52238" name="Google Shape;1451;p36"/>
              <p:cNvSpPr>
                <a:spLocks noChangeArrowheads="1"/>
              </p:cNvSpPr>
              <p:nvPr/>
            </p:nvSpPr>
            <p:spPr bwMode="auto">
              <a:xfrm>
                <a:off x="3506798" y="4259087"/>
                <a:ext cx="154167" cy="121005"/>
              </a:xfrm>
              <a:custGeom>
                <a:avLst/>
                <a:gdLst>
                  <a:gd name="T0" fmla="*/ 0 w 9693"/>
                  <a:gd name="T1" fmla="*/ 0 h 7608"/>
                  <a:gd name="T2" fmla="*/ 9693 w 9693"/>
                  <a:gd name="T3" fmla="*/ 7608 h 7608"/>
                </a:gdLst>
                <a:ahLst/>
                <a:cxnLst/>
                <a:rect l="T0" t="T1" r="T2" b="T3"/>
                <a:pathLst>
                  <a:path w="9693" h="7608" extrusionOk="0">
                    <a:moveTo>
                      <a:pt x="2773" y="0"/>
                    </a:moveTo>
                    <a:lnTo>
                      <a:pt x="2773" y="3305"/>
                    </a:lnTo>
                    <a:lnTo>
                      <a:pt x="0" y="3305"/>
                    </a:lnTo>
                    <a:lnTo>
                      <a:pt x="4857" y="7608"/>
                    </a:lnTo>
                    <a:lnTo>
                      <a:pt x="9692" y="3305"/>
                    </a:lnTo>
                    <a:lnTo>
                      <a:pt x="6920" y="3305"/>
                    </a:lnTo>
                    <a:lnTo>
                      <a:pt x="69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ru-RU"/>
              </a:p>
            </p:txBody>
          </p:sp>
          <p:sp>
            <p:nvSpPr>
              <p:cNvPr id="52239" name="Google Shape;1452;p36"/>
              <p:cNvSpPr>
                <a:spLocks noChangeArrowheads="1"/>
              </p:cNvSpPr>
              <p:nvPr/>
            </p:nvSpPr>
            <p:spPr bwMode="auto">
              <a:xfrm>
                <a:off x="3466224" y="4361913"/>
                <a:ext cx="235664" cy="71095"/>
              </a:xfrm>
              <a:custGeom>
                <a:avLst/>
                <a:gdLst>
                  <a:gd name="T0" fmla="*/ 0 w 14817"/>
                  <a:gd name="T1" fmla="*/ 0 h 4470"/>
                  <a:gd name="T2" fmla="*/ 14817 w 14817"/>
                  <a:gd name="T3" fmla="*/ 4470 h 4470"/>
                </a:gdLst>
                <a:ahLst/>
                <a:cxnLst/>
                <a:rect l="T0" t="T1" r="T2" b="T3"/>
                <a:pathLst>
                  <a:path w="14817" h="4470" extrusionOk="0">
                    <a:moveTo>
                      <a:pt x="655" y="0"/>
                    </a:moveTo>
                    <a:cubicBezTo>
                      <a:pt x="328" y="0"/>
                      <a:pt x="1" y="211"/>
                      <a:pt x="1" y="632"/>
                    </a:cubicBezTo>
                    <a:lnTo>
                      <a:pt x="1" y="3826"/>
                    </a:lnTo>
                    <a:cubicBezTo>
                      <a:pt x="1" y="4181"/>
                      <a:pt x="289" y="4469"/>
                      <a:pt x="666" y="4469"/>
                    </a:cubicBezTo>
                    <a:lnTo>
                      <a:pt x="14151" y="4469"/>
                    </a:lnTo>
                    <a:cubicBezTo>
                      <a:pt x="14506" y="4469"/>
                      <a:pt x="14794" y="4181"/>
                      <a:pt x="14816" y="3826"/>
                    </a:cubicBezTo>
                    <a:lnTo>
                      <a:pt x="14816" y="632"/>
                    </a:lnTo>
                    <a:cubicBezTo>
                      <a:pt x="14805" y="211"/>
                      <a:pt x="14478" y="0"/>
                      <a:pt x="14154" y="0"/>
                    </a:cubicBezTo>
                    <a:cubicBezTo>
                      <a:pt x="13829" y="0"/>
                      <a:pt x="13508" y="211"/>
                      <a:pt x="13508" y="632"/>
                    </a:cubicBezTo>
                    <a:lnTo>
                      <a:pt x="13508" y="3183"/>
                    </a:lnTo>
                    <a:lnTo>
                      <a:pt x="1309" y="3183"/>
                    </a:lnTo>
                    <a:lnTo>
                      <a:pt x="1309" y="632"/>
                    </a:lnTo>
                    <a:cubicBezTo>
                      <a:pt x="1309" y="211"/>
                      <a:pt x="982" y="0"/>
                      <a:pt x="6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ru-RU"/>
              </a:p>
            </p:txBody>
          </p:sp>
        </p:grpSp>
      </p:grpSp>
      <p:grpSp>
        <p:nvGrpSpPr>
          <p:cNvPr id="111" name="Google Shape;5189;p63">
            <a:extLst/>
          </p:cNvPr>
          <p:cNvGrpSpPr/>
          <p:nvPr/>
        </p:nvGrpSpPr>
        <p:grpSpPr>
          <a:xfrm>
            <a:off x="1013370" y="3144563"/>
            <a:ext cx="336227" cy="342387"/>
            <a:chOff x="-40742750" y="3972175"/>
            <a:chExt cx="311125" cy="316825"/>
          </a:xfrm>
          <a:solidFill>
            <a:schemeClr val="bg1"/>
          </a:solidFill>
        </p:grpSpPr>
        <p:sp>
          <p:nvSpPr>
            <p:cNvPr id="112" name="Google Shape;5190;p63">
              <a:extLst/>
            </p:cNvPr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5191;p63">
              <a:extLst/>
            </p:cNvPr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" name="Google Shape;6168;p65">
            <a:extLst/>
          </p:cNvPr>
          <p:cNvGrpSpPr/>
          <p:nvPr/>
        </p:nvGrpSpPr>
        <p:grpSpPr>
          <a:xfrm>
            <a:off x="1020584" y="4026475"/>
            <a:ext cx="353645" cy="353645"/>
            <a:chOff x="-34763900" y="3561225"/>
            <a:chExt cx="291450" cy="291450"/>
          </a:xfrm>
          <a:solidFill>
            <a:schemeClr val="bg1"/>
          </a:solidFill>
        </p:grpSpPr>
        <p:sp>
          <p:nvSpPr>
            <p:cNvPr id="115" name="Google Shape;6169;p65">
              <a:extLst/>
            </p:cNvPr>
            <p:cNvSpPr/>
            <p:nvPr/>
          </p:nvSpPr>
          <p:spPr>
            <a:xfrm>
              <a:off x="-34693800" y="3629750"/>
              <a:ext cx="152025" cy="152825"/>
            </a:xfrm>
            <a:custGeom>
              <a:avLst/>
              <a:gdLst/>
              <a:ahLst/>
              <a:cxnLst/>
              <a:rect l="l" t="t" r="r" b="b"/>
              <a:pathLst>
                <a:path w="6081" h="6113" extrusionOk="0">
                  <a:moveTo>
                    <a:pt x="3025" y="1387"/>
                  </a:moveTo>
                  <a:cubicBezTo>
                    <a:pt x="3970" y="1387"/>
                    <a:pt x="4726" y="2143"/>
                    <a:pt x="4726" y="3088"/>
                  </a:cubicBezTo>
                  <a:cubicBezTo>
                    <a:pt x="4726" y="4033"/>
                    <a:pt x="3970" y="4789"/>
                    <a:pt x="3025" y="4789"/>
                  </a:cubicBezTo>
                  <a:cubicBezTo>
                    <a:pt x="2080" y="4789"/>
                    <a:pt x="1324" y="4033"/>
                    <a:pt x="1324" y="3088"/>
                  </a:cubicBezTo>
                  <a:cubicBezTo>
                    <a:pt x="1324" y="2143"/>
                    <a:pt x="2080" y="1387"/>
                    <a:pt x="3025" y="1387"/>
                  </a:cubicBezTo>
                  <a:close/>
                  <a:moveTo>
                    <a:pt x="2710" y="0"/>
                  </a:moveTo>
                  <a:lnTo>
                    <a:pt x="2710" y="442"/>
                  </a:lnTo>
                  <a:cubicBezTo>
                    <a:pt x="2710" y="599"/>
                    <a:pt x="2584" y="725"/>
                    <a:pt x="2426" y="757"/>
                  </a:cubicBezTo>
                  <a:cubicBezTo>
                    <a:pt x="2237" y="788"/>
                    <a:pt x="2017" y="914"/>
                    <a:pt x="1859" y="1009"/>
                  </a:cubicBezTo>
                  <a:cubicBezTo>
                    <a:pt x="1815" y="1031"/>
                    <a:pt x="1762" y="1041"/>
                    <a:pt x="1707" y="1041"/>
                  </a:cubicBezTo>
                  <a:cubicBezTo>
                    <a:pt x="1607" y="1041"/>
                    <a:pt x="1500" y="1007"/>
                    <a:pt x="1418" y="946"/>
                  </a:cubicBezTo>
                  <a:lnTo>
                    <a:pt x="1103" y="631"/>
                  </a:lnTo>
                  <a:lnTo>
                    <a:pt x="631" y="1103"/>
                  </a:lnTo>
                  <a:lnTo>
                    <a:pt x="946" y="1418"/>
                  </a:lnTo>
                  <a:cubicBezTo>
                    <a:pt x="1072" y="1544"/>
                    <a:pt x="1072" y="1702"/>
                    <a:pt x="977" y="1859"/>
                  </a:cubicBezTo>
                  <a:cubicBezTo>
                    <a:pt x="851" y="2048"/>
                    <a:pt x="788" y="2269"/>
                    <a:pt x="757" y="2458"/>
                  </a:cubicBezTo>
                  <a:cubicBezTo>
                    <a:pt x="694" y="2615"/>
                    <a:pt x="599" y="2710"/>
                    <a:pt x="442" y="2710"/>
                  </a:cubicBezTo>
                  <a:lnTo>
                    <a:pt x="1" y="2710"/>
                  </a:lnTo>
                  <a:lnTo>
                    <a:pt x="1" y="3403"/>
                  </a:lnTo>
                  <a:lnTo>
                    <a:pt x="442" y="3403"/>
                  </a:lnTo>
                  <a:cubicBezTo>
                    <a:pt x="599" y="3403"/>
                    <a:pt x="694" y="3498"/>
                    <a:pt x="757" y="3655"/>
                  </a:cubicBezTo>
                  <a:cubicBezTo>
                    <a:pt x="788" y="3876"/>
                    <a:pt x="914" y="4096"/>
                    <a:pt x="977" y="4254"/>
                  </a:cubicBezTo>
                  <a:cubicBezTo>
                    <a:pt x="1072" y="4380"/>
                    <a:pt x="1009" y="4569"/>
                    <a:pt x="946" y="4695"/>
                  </a:cubicBezTo>
                  <a:lnTo>
                    <a:pt x="631" y="5010"/>
                  </a:lnTo>
                  <a:lnTo>
                    <a:pt x="1103" y="5482"/>
                  </a:lnTo>
                  <a:lnTo>
                    <a:pt x="1418" y="5167"/>
                  </a:lnTo>
                  <a:cubicBezTo>
                    <a:pt x="1486" y="5100"/>
                    <a:pt x="1562" y="5068"/>
                    <a:pt x="1643" y="5068"/>
                  </a:cubicBezTo>
                  <a:cubicBezTo>
                    <a:pt x="1713" y="5068"/>
                    <a:pt x="1786" y="5092"/>
                    <a:pt x="1859" y="5136"/>
                  </a:cubicBezTo>
                  <a:cubicBezTo>
                    <a:pt x="2048" y="5230"/>
                    <a:pt x="2237" y="5325"/>
                    <a:pt x="2426" y="5356"/>
                  </a:cubicBezTo>
                  <a:cubicBezTo>
                    <a:pt x="2584" y="5419"/>
                    <a:pt x="2710" y="5514"/>
                    <a:pt x="2710" y="5671"/>
                  </a:cubicBezTo>
                  <a:lnTo>
                    <a:pt x="2710" y="6112"/>
                  </a:lnTo>
                  <a:lnTo>
                    <a:pt x="3372" y="6112"/>
                  </a:lnTo>
                  <a:lnTo>
                    <a:pt x="3372" y="5734"/>
                  </a:lnTo>
                  <a:cubicBezTo>
                    <a:pt x="3372" y="5577"/>
                    <a:pt x="3498" y="5451"/>
                    <a:pt x="3655" y="5419"/>
                  </a:cubicBezTo>
                  <a:cubicBezTo>
                    <a:pt x="3844" y="5356"/>
                    <a:pt x="4096" y="5262"/>
                    <a:pt x="4254" y="5167"/>
                  </a:cubicBezTo>
                  <a:cubicBezTo>
                    <a:pt x="4300" y="5133"/>
                    <a:pt x="4355" y="5119"/>
                    <a:pt x="4410" y="5119"/>
                  </a:cubicBezTo>
                  <a:cubicBezTo>
                    <a:pt x="4506" y="5119"/>
                    <a:pt x="4603" y="5159"/>
                    <a:pt x="4663" y="5199"/>
                  </a:cubicBezTo>
                  <a:lnTo>
                    <a:pt x="5010" y="5514"/>
                  </a:lnTo>
                  <a:lnTo>
                    <a:pt x="5451" y="5041"/>
                  </a:lnTo>
                  <a:lnTo>
                    <a:pt x="5136" y="4726"/>
                  </a:lnTo>
                  <a:cubicBezTo>
                    <a:pt x="5041" y="4632"/>
                    <a:pt x="5041" y="4474"/>
                    <a:pt x="5104" y="4285"/>
                  </a:cubicBezTo>
                  <a:cubicBezTo>
                    <a:pt x="5230" y="4096"/>
                    <a:pt x="5293" y="3907"/>
                    <a:pt x="5356" y="3718"/>
                  </a:cubicBezTo>
                  <a:cubicBezTo>
                    <a:pt x="5388" y="3561"/>
                    <a:pt x="5514" y="3434"/>
                    <a:pt x="5671" y="3434"/>
                  </a:cubicBezTo>
                  <a:lnTo>
                    <a:pt x="6081" y="3434"/>
                  </a:lnTo>
                  <a:lnTo>
                    <a:pt x="6081" y="2773"/>
                  </a:lnTo>
                  <a:lnTo>
                    <a:pt x="5671" y="2773"/>
                  </a:lnTo>
                  <a:cubicBezTo>
                    <a:pt x="5514" y="2710"/>
                    <a:pt x="5388" y="2615"/>
                    <a:pt x="5356" y="2458"/>
                  </a:cubicBezTo>
                  <a:cubicBezTo>
                    <a:pt x="5293" y="2269"/>
                    <a:pt x="5199" y="2017"/>
                    <a:pt x="5104" y="1859"/>
                  </a:cubicBezTo>
                  <a:cubicBezTo>
                    <a:pt x="5041" y="1733"/>
                    <a:pt x="5073" y="1544"/>
                    <a:pt x="5136" y="1418"/>
                  </a:cubicBezTo>
                  <a:lnTo>
                    <a:pt x="5451" y="1103"/>
                  </a:lnTo>
                  <a:lnTo>
                    <a:pt x="5010" y="631"/>
                  </a:lnTo>
                  <a:lnTo>
                    <a:pt x="4663" y="946"/>
                  </a:lnTo>
                  <a:cubicBezTo>
                    <a:pt x="4608" y="1019"/>
                    <a:pt x="4531" y="1050"/>
                    <a:pt x="4445" y="1050"/>
                  </a:cubicBezTo>
                  <a:cubicBezTo>
                    <a:pt x="4384" y="1050"/>
                    <a:pt x="4319" y="1035"/>
                    <a:pt x="4254" y="1009"/>
                  </a:cubicBezTo>
                  <a:cubicBezTo>
                    <a:pt x="4033" y="883"/>
                    <a:pt x="3844" y="788"/>
                    <a:pt x="3655" y="757"/>
                  </a:cubicBezTo>
                  <a:cubicBezTo>
                    <a:pt x="3498" y="725"/>
                    <a:pt x="3372" y="599"/>
                    <a:pt x="3372" y="442"/>
                  </a:cubicBezTo>
                  <a:lnTo>
                    <a:pt x="33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6170;p65">
              <a:extLst/>
            </p:cNvPr>
            <p:cNvSpPr/>
            <p:nvPr/>
          </p:nvSpPr>
          <p:spPr>
            <a:xfrm>
              <a:off x="-34763900" y="3561225"/>
              <a:ext cx="291450" cy="291450"/>
            </a:xfrm>
            <a:custGeom>
              <a:avLst/>
              <a:gdLst/>
              <a:ahLst/>
              <a:cxnLst/>
              <a:rect l="l" t="t" r="r" b="b"/>
              <a:pathLst>
                <a:path w="11658" h="11658" extrusionOk="0">
                  <a:moveTo>
                    <a:pt x="6522" y="2048"/>
                  </a:moveTo>
                  <a:cubicBezTo>
                    <a:pt x="6743" y="2048"/>
                    <a:pt x="6900" y="2206"/>
                    <a:pt x="6900" y="2395"/>
                  </a:cubicBezTo>
                  <a:lnTo>
                    <a:pt x="6900" y="2899"/>
                  </a:lnTo>
                  <a:cubicBezTo>
                    <a:pt x="6995" y="2962"/>
                    <a:pt x="7089" y="2994"/>
                    <a:pt x="7152" y="3025"/>
                  </a:cubicBezTo>
                  <a:lnTo>
                    <a:pt x="7530" y="2678"/>
                  </a:lnTo>
                  <a:cubicBezTo>
                    <a:pt x="7578" y="2615"/>
                    <a:pt x="7664" y="2584"/>
                    <a:pt x="7755" y="2584"/>
                  </a:cubicBezTo>
                  <a:cubicBezTo>
                    <a:pt x="7845" y="2584"/>
                    <a:pt x="7940" y="2615"/>
                    <a:pt x="8003" y="2678"/>
                  </a:cubicBezTo>
                  <a:lnTo>
                    <a:pt x="8979" y="3655"/>
                  </a:lnTo>
                  <a:cubicBezTo>
                    <a:pt x="9106" y="3781"/>
                    <a:pt x="9106" y="4002"/>
                    <a:pt x="8979" y="4128"/>
                  </a:cubicBezTo>
                  <a:lnTo>
                    <a:pt x="8633" y="4474"/>
                  </a:lnTo>
                  <a:cubicBezTo>
                    <a:pt x="8664" y="4569"/>
                    <a:pt x="8696" y="4695"/>
                    <a:pt x="8727" y="4758"/>
                  </a:cubicBezTo>
                  <a:lnTo>
                    <a:pt x="9263" y="4758"/>
                  </a:lnTo>
                  <a:cubicBezTo>
                    <a:pt x="9452" y="4758"/>
                    <a:pt x="9610" y="4915"/>
                    <a:pt x="9610" y="5104"/>
                  </a:cubicBezTo>
                  <a:lnTo>
                    <a:pt x="9610" y="6491"/>
                  </a:lnTo>
                  <a:cubicBezTo>
                    <a:pt x="9610" y="6680"/>
                    <a:pt x="9452" y="6837"/>
                    <a:pt x="9263" y="6837"/>
                  </a:cubicBezTo>
                  <a:lnTo>
                    <a:pt x="8727" y="6837"/>
                  </a:lnTo>
                  <a:cubicBezTo>
                    <a:pt x="8696" y="6963"/>
                    <a:pt x="8664" y="7026"/>
                    <a:pt x="8633" y="7121"/>
                  </a:cubicBezTo>
                  <a:lnTo>
                    <a:pt x="8979" y="7467"/>
                  </a:lnTo>
                  <a:cubicBezTo>
                    <a:pt x="9106" y="7593"/>
                    <a:pt x="9106" y="7814"/>
                    <a:pt x="8979" y="7940"/>
                  </a:cubicBezTo>
                  <a:lnTo>
                    <a:pt x="8003" y="8916"/>
                  </a:lnTo>
                  <a:cubicBezTo>
                    <a:pt x="7940" y="8979"/>
                    <a:pt x="7845" y="9011"/>
                    <a:pt x="7755" y="9011"/>
                  </a:cubicBezTo>
                  <a:cubicBezTo>
                    <a:pt x="7664" y="9011"/>
                    <a:pt x="7578" y="8979"/>
                    <a:pt x="7530" y="8916"/>
                  </a:cubicBezTo>
                  <a:lnTo>
                    <a:pt x="7152" y="8570"/>
                  </a:lnTo>
                  <a:cubicBezTo>
                    <a:pt x="7089" y="8601"/>
                    <a:pt x="6963" y="8664"/>
                    <a:pt x="6900" y="8696"/>
                  </a:cubicBezTo>
                  <a:lnTo>
                    <a:pt x="6900" y="9200"/>
                  </a:lnTo>
                  <a:cubicBezTo>
                    <a:pt x="6900" y="9389"/>
                    <a:pt x="6743" y="9547"/>
                    <a:pt x="6522" y="9547"/>
                  </a:cubicBezTo>
                  <a:lnTo>
                    <a:pt x="5167" y="9547"/>
                  </a:lnTo>
                  <a:cubicBezTo>
                    <a:pt x="4947" y="9547"/>
                    <a:pt x="4789" y="9389"/>
                    <a:pt x="4789" y="9200"/>
                  </a:cubicBezTo>
                  <a:lnTo>
                    <a:pt x="4789" y="8696"/>
                  </a:lnTo>
                  <a:cubicBezTo>
                    <a:pt x="4695" y="8664"/>
                    <a:pt x="4600" y="8601"/>
                    <a:pt x="4537" y="8570"/>
                  </a:cubicBezTo>
                  <a:lnTo>
                    <a:pt x="4159" y="8916"/>
                  </a:lnTo>
                  <a:cubicBezTo>
                    <a:pt x="4112" y="8979"/>
                    <a:pt x="4025" y="9011"/>
                    <a:pt x="3935" y="9011"/>
                  </a:cubicBezTo>
                  <a:cubicBezTo>
                    <a:pt x="3844" y="9011"/>
                    <a:pt x="3750" y="8979"/>
                    <a:pt x="3687" y="8916"/>
                  </a:cubicBezTo>
                  <a:lnTo>
                    <a:pt x="2710" y="7940"/>
                  </a:lnTo>
                  <a:cubicBezTo>
                    <a:pt x="2584" y="7814"/>
                    <a:pt x="2584" y="7593"/>
                    <a:pt x="2710" y="7467"/>
                  </a:cubicBezTo>
                  <a:lnTo>
                    <a:pt x="3057" y="7121"/>
                  </a:lnTo>
                  <a:cubicBezTo>
                    <a:pt x="3025" y="7026"/>
                    <a:pt x="2994" y="6932"/>
                    <a:pt x="2962" y="6837"/>
                  </a:cubicBezTo>
                  <a:lnTo>
                    <a:pt x="2426" y="6837"/>
                  </a:lnTo>
                  <a:cubicBezTo>
                    <a:pt x="2237" y="6837"/>
                    <a:pt x="2080" y="6680"/>
                    <a:pt x="2080" y="6491"/>
                  </a:cubicBezTo>
                  <a:lnTo>
                    <a:pt x="2080" y="5104"/>
                  </a:lnTo>
                  <a:cubicBezTo>
                    <a:pt x="2080" y="4915"/>
                    <a:pt x="2237" y="4758"/>
                    <a:pt x="2426" y="4758"/>
                  </a:cubicBezTo>
                  <a:lnTo>
                    <a:pt x="2962" y="4758"/>
                  </a:lnTo>
                  <a:cubicBezTo>
                    <a:pt x="2994" y="4632"/>
                    <a:pt x="3025" y="4569"/>
                    <a:pt x="3057" y="4474"/>
                  </a:cubicBezTo>
                  <a:lnTo>
                    <a:pt x="2710" y="4128"/>
                  </a:lnTo>
                  <a:cubicBezTo>
                    <a:pt x="2584" y="4002"/>
                    <a:pt x="2584" y="3781"/>
                    <a:pt x="2710" y="3655"/>
                  </a:cubicBezTo>
                  <a:lnTo>
                    <a:pt x="3687" y="2678"/>
                  </a:lnTo>
                  <a:cubicBezTo>
                    <a:pt x="3750" y="2615"/>
                    <a:pt x="3844" y="2584"/>
                    <a:pt x="3935" y="2584"/>
                  </a:cubicBezTo>
                  <a:cubicBezTo>
                    <a:pt x="4025" y="2584"/>
                    <a:pt x="4112" y="2615"/>
                    <a:pt x="4159" y="2678"/>
                  </a:cubicBezTo>
                  <a:lnTo>
                    <a:pt x="4537" y="3025"/>
                  </a:lnTo>
                  <a:cubicBezTo>
                    <a:pt x="4600" y="2994"/>
                    <a:pt x="4726" y="2962"/>
                    <a:pt x="4789" y="2899"/>
                  </a:cubicBezTo>
                  <a:lnTo>
                    <a:pt x="4789" y="2395"/>
                  </a:lnTo>
                  <a:cubicBezTo>
                    <a:pt x="4789" y="2206"/>
                    <a:pt x="4947" y="2048"/>
                    <a:pt x="5167" y="2048"/>
                  </a:cubicBezTo>
                  <a:close/>
                  <a:moveTo>
                    <a:pt x="5829" y="1"/>
                  </a:moveTo>
                  <a:cubicBezTo>
                    <a:pt x="2647" y="1"/>
                    <a:pt x="1" y="2647"/>
                    <a:pt x="1" y="5829"/>
                  </a:cubicBezTo>
                  <a:cubicBezTo>
                    <a:pt x="1" y="6837"/>
                    <a:pt x="284" y="7877"/>
                    <a:pt x="820" y="8790"/>
                  </a:cubicBezTo>
                  <a:lnTo>
                    <a:pt x="32" y="11185"/>
                  </a:lnTo>
                  <a:cubicBezTo>
                    <a:pt x="1" y="11311"/>
                    <a:pt x="32" y="11468"/>
                    <a:pt x="127" y="11531"/>
                  </a:cubicBezTo>
                  <a:cubicBezTo>
                    <a:pt x="174" y="11602"/>
                    <a:pt x="274" y="11638"/>
                    <a:pt x="375" y="11638"/>
                  </a:cubicBezTo>
                  <a:cubicBezTo>
                    <a:pt x="408" y="11638"/>
                    <a:pt x="442" y="11634"/>
                    <a:pt x="473" y="11626"/>
                  </a:cubicBezTo>
                  <a:lnTo>
                    <a:pt x="2868" y="10838"/>
                  </a:lnTo>
                  <a:cubicBezTo>
                    <a:pt x="3781" y="11374"/>
                    <a:pt x="4789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57" y="2584"/>
                    <a:pt x="9011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6171;p65">
              <a:extLst/>
            </p:cNvPr>
            <p:cNvSpPr/>
            <p:nvPr/>
          </p:nvSpPr>
          <p:spPr>
            <a:xfrm>
              <a:off x="-34644175" y="368095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6" y="2048"/>
                    <a:pt x="2048" y="1576"/>
                    <a:pt x="2048" y="1040"/>
                  </a:cubicBezTo>
                  <a:cubicBezTo>
                    <a:pt x="2048" y="441"/>
                    <a:pt x="1576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229" name="Google Shape;449;p37"/>
          <p:cNvSpPr txBox="1">
            <a:spLocks/>
          </p:cNvSpPr>
          <p:nvPr/>
        </p:nvSpPr>
        <p:spPr bwMode="auto">
          <a:xfrm>
            <a:off x="1554163" y="1993900"/>
            <a:ext cx="7078662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>
                <a:latin typeface="Ruberoid "/>
              </a:rPr>
              <a:t>Непрерывному созданию условий для достижения высоких результатов качества образования</a:t>
            </a:r>
          </a:p>
        </p:txBody>
      </p:sp>
      <p:sp>
        <p:nvSpPr>
          <p:cNvPr id="52230" name="Google Shape;449;p37"/>
          <p:cNvSpPr txBox="1">
            <a:spLocks/>
          </p:cNvSpPr>
          <p:nvPr/>
        </p:nvSpPr>
        <p:spPr bwMode="auto">
          <a:xfrm>
            <a:off x="1554163" y="2928938"/>
            <a:ext cx="70786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>
                <a:latin typeface="Ruberoid "/>
              </a:rPr>
              <a:t>Обеспечению положительной динамики достижения образовательных и воспитательных результатов школьников</a:t>
            </a:r>
          </a:p>
        </p:txBody>
      </p:sp>
      <p:sp>
        <p:nvSpPr>
          <p:cNvPr id="52231" name="Google Shape;449;p37"/>
          <p:cNvSpPr txBox="1">
            <a:spLocks/>
          </p:cNvSpPr>
          <p:nvPr/>
        </p:nvSpPr>
        <p:spPr bwMode="auto">
          <a:xfrm>
            <a:off x="1554163" y="3860800"/>
            <a:ext cx="70786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>
                <a:latin typeface="Ruberoid "/>
              </a:rPr>
              <a:t>Улучшению организации рабочих процессов обеспечения качества образования </a:t>
            </a:r>
          </a:p>
        </p:txBody>
      </p:sp>
      <p:sp>
        <p:nvSpPr>
          <p:cNvPr id="52232" name="Google Shape;449;p37"/>
          <p:cNvSpPr txBox="1">
            <a:spLocks/>
          </p:cNvSpPr>
          <p:nvPr/>
        </p:nvSpPr>
        <p:spPr bwMode="auto">
          <a:xfrm>
            <a:off x="536575" y="1050925"/>
            <a:ext cx="72945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>
                <a:latin typeface="Ruberoid "/>
              </a:rPr>
              <a:t>Эффективность управленческих решений руководителя ОУ по: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Google Shape;346;p31"/>
          <p:cNvSpPr txBox="1">
            <a:spLocks/>
          </p:cNvSpPr>
          <p:nvPr/>
        </p:nvSpPr>
        <p:spPr bwMode="auto">
          <a:xfrm>
            <a:off x="536575" y="425450"/>
            <a:ext cx="81422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2400">
                <a:latin typeface="Asgard Trial Fit Medium"/>
              </a:rPr>
              <a:t>Порядок заполнения чек-листа руководителем</a:t>
            </a:r>
          </a:p>
        </p:txBody>
      </p:sp>
      <p:sp>
        <p:nvSpPr>
          <p:cNvPr id="54274" name="Google Shape;449;p37"/>
          <p:cNvSpPr txBox="1">
            <a:spLocks/>
          </p:cNvSpPr>
          <p:nvPr/>
        </p:nvSpPr>
        <p:spPr bwMode="auto">
          <a:xfrm>
            <a:off x="1130300" y="1117600"/>
            <a:ext cx="729297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lnSpc>
                <a:spcPct val="200000"/>
              </a:lnSpc>
              <a:buClr>
                <a:srgbClr val="000000"/>
              </a:buClr>
              <a:buFont typeface="Arial" charset="0"/>
              <a:buNone/>
            </a:pPr>
            <a:r>
              <a:rPr lang="ru-RU" sz="1600">
                <a:latin typeface="Ruberoid "/>
              </a:rPr>
              <a:t>Мотивирующий фактор</a:t>
            </a:r>
          </a:p>
          <a:p>
            <a:pPr>
              <a:lnSpc>
                <a:spcPct val="200000"/>
              </a:lnSpc>
              <a:buClr>
                <a:srgbClr val="000000"/>
              </a:buClr>
              <a:buFont typeface="Arial" charset="0"/>
              <a:buNone/>
            </a:pPr>
            <a:r>
              <a:rPr lang="ru-RU" sz="1600">
                <a:latin typeface="Ruberoid "/>
              </a:rPr>
              <a:t>Показатель результативности</a:t>
            </a:r>
          </a:p>
          <a:p>
            <a:pPr>
              <a:lnSpc>
                <a:spcPct val="200000"/>
              </a:lnSpc>
              <a:buClr>
                <a:srgbClr val="000000"/>
              </a:buClr>
              <a:buFont typeface="Arial" charset="0"/>
              <a:buNone/>
            </a:pPr>
            <a:r>
              <a:rPr lang="ru-RU" sz="1600">
                <a:latin typeface="Ruberoid "/>
              </a:rPr>
              <a:t>Показатель эффективности</a:t>
            </a:r>
          </a:p>
          <a:p>
            <a:pPr>
              <a:lnSpc>
                <a:spcPct val="200000"/>
              </a:lnSpc>
              <a:buClr>
                <a:srgbClr val="000000"/>
              </a:buClr>
              <a:buFont typeface="Arial" charset="0"/>
              <a:buNone/>
            </a:pPr>
            <a:r>
              <a:rPr lang="ru-RU" sz="1600">
                <a:latin typeface="Ruberoid "/>
              </a:rPr>
              <a:t>Источник информации (внутри и вне школы)</a:t>
            </a:r>
          </a:p>
          <a:p>
            <a:pPr>
              <a:lnSpc>
                <a:spcPct val="200000"/>
              </a:lnSpc>
              <a:buClr>
                <a:srgbClr val="000000"/>
              </a:buClr>
              <a:buFont typeface="Arial" charset="0"/>
              <a:buNone/>
            </a:pPr>
            <a:r>
              <a:rPr lang="ru-RU" sz="1600">
                <a:latin typeface="Ruberoid "/>
              </a:rPr>
              <a:t>Функционал сотрудников школы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 sz="1600">
              <a:latin typeface="Ruberoid 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600">
                <a:latin typeface="Ruberoid "/>
              </a:rPr>
              <a:t>Приказы о распределении полномочий и ответственности</a:t>
            </a:r>
            <a:br>
              <a:rPr lang="ru-RU" sz="1600">
                <a:latin typeface="Ruberoid "/>
              </a:rPr>
            </a:br>
            <a:r>
              <a:rPr lang="ru-RU" sz="1600">
                <a:latin typeface="Ruberoid "/>
              </a:rPr>
              <a:t>за руководителями школы</a:t>
            </a:r>
          </a:p>
        </p:txBody>
      </p:sp>
      <p:sp>
        <p:nvSpPr>
          <p:cNvPr id="32" name="Google Shape;433;p36">
            <a:extLst/>
          </p:cNvPr>
          <p:cNvSpPr/>
          <p:nvPr/>
        </p:nvSpPr>
        <p:spPr>
          <a:xfrm flipH="1">
            <a:off x="768350" y="1385888"/>
            <a:ext cx="212725" cy="214312"/>
          </a:xfrm>
          <a:custGeom>
            <a:avLst/>
            <a:gdLst/>
            <a:ahLst/>
            <a:cxnLst/>
            <a:rect l="l" t="t" r="r" b="b"/>
            <a:pathLst>
              <a:path w="21652" h="21631" extrusionOk="0">
                <a:moveTo>
                  <a:pt x="1405" y="8282"/>
                </a:moveTo>
                <a:lnTo>
                  <a:pt x="8283" y="1404"/>
                </a:lnTo>
                <a:cubicBezTo>
                  <a:pt x="9687" y="0"/>
                  <a:pt x="11945" y="0"/>
                  <a:pt x="13349" y="1404"/>
                </a:cubicBezTo>
                <a:lnTo>
                  <a:pt x="20248" y="8282"/>
                </a:lnTo>
                <a:cubicBezTo>
                  <a:pt x="21652" y="9686"/>
                  <a:pt x="21652" y="11945"/>
                  <a:pt x="20248" y="13349"/>
                </a:cubicBezTo>
                <a:lnTo>
                  <a:pt x="13349" y="20227"/>
                </a:lnTo>
                <a:cubicBezTo>
                  <a:pt x="11945" y="21631"/>
                  <a:pt x="9687" y="21631"/>
                  <a:pt x="8283" y="20227"/>
                </a:cubicBezTo>
                <a:lnTo>
                  <a:pt x="1405" y="13349"/>
                </a:lnTo>
                <a:cubicBezTo>
                  <a:pt x="1" y="11945"/>
                  <a:pt x="1" y="9686"/>
                  <a:pt x="1405" y="8282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433;p36">
            <a:extLst/>
          </p:cNvPr>
          <p:cNvSpPr/>
          <p:nvPr/>
        </p:nvSpPr>
        <p:spPr>
          <a:xfrm flipH="1">
            <a:off x="768350" y="1887538"/>
            <a:ext cx="212725" cy="214312"/>
          </a:xfrm>
          <a:custGeom>
            <a:avLst/>
            <a:gdLst/>
            <a:ahLst/>
            <a:cxnLst/>
            <a:rect l="l" t="t" r="r" b="b"/>
            <a:pathLst>
              <a:path w="21652" h="21631" extrusionOk="0">
                <a:moveTo>
                  <a:pt x="1405" y="8282"/>
                </a:moveTo>
                <a:lnTo>
                  <a:pt x="8283" y="1404"/>
                </a:lnTo>
                <a:cubicBezTo>
                  <a:pt x="9687" y="0"/>
                  <a:pt x="11945" y="0"/>
                  <a:pt x="13349" y="1404"/>
                </a:cubicBezTo>
                <a:lnTo>
                  <a:pt x="20248" y="8282"/>
                </a:lnTo>
                <a:cubicBezTo>
                  <a:pt x="21652" y="9686"/>
                  <a:pt x="21652" y="11945"/>
                  <a:pt x="20248" y="13349"/>
                </a:cubicBezTo>
                <a:lnTo>
                  <a:pt x="13349" y="20227"/>
                </a:lnTo>
                <a:cubicBezTo>
                  <a:pt x="11945" y="21631"/>
                  <a:pt x="9687" y="21631"/>
                  <a:pt x="8283" y="20227"/>
                </a:cubicBezTo>
                <a:lnTo>
                  <a:pt x="1405" y="13349"/>
                </a:lnTo>
                <a:cubicBezTo>
                  <a:pt x="1" y="11945"/>
                  <a:pt x="1" y="9686"/>
                  <a:pt x="1405" y="8282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433;p36">
            <a:extLst/>
          </p:cNvPr>
          <p:cNvSpPr/>
          <p:nvPr/>
        </p:nvSpPr>
        <p:spPr>
          <a:xfrm flipH="1">
            <a:off x="768350" y="2389188"/>
            <a:ext cx="212725" cy="214312"/>
          </a:xfrm>
          <a:custGeom>
            <a:avLst/>
            <a:gdLst/>
            <a:ahLst/>
            <a:cxnLst/>
            <a:rect l="l" t="t" r="r" b="b"/>
            <a:pathLst>
              <a:path w="21652" h="21631" extrusionOk="0">
                <a:moveTo>
                  <a:pt x="1405" y="8282"/>
                </a:moveTo>
                <a:lnTo>
                  <a:pt x="8283" y="1404"/>
                </a:lnTo>
                <a:cubicBezTo>
                  <a:pt x="9687" y="0"/>
                  <a:pt x="11945" y="0"/>
                  <a:pt x="13349" y="1404"/>
                </a:cubicBezTo>
                <a:lnTo>
                  <a:pt x="20248" y="8282"/>
                </a:lnTo>
                <a:cubicBezTo>
                  <a:pt x="21652" y="9686"/>
                  <a:pt x="21652" y="11945"/>
                  <a:pt x="20248" y="13349"/>
                </a:cubicBezTo>
                <a:lnTo>
                  <a:pt x="13349" y="20227"/>
                </a:lnTo>
                <a:cubicBezTo>
                  <a:pt x="11945" y="21631"/>
                  <a:pt x="9687" y="21631"/>
                  <a:pt x="8283" y="20227"/>
                </a:cubicBezTo>
                <a:lnTo>
                  <a:pt x="1405" y="13349"/>
                </a:lnTo>
                <a:cubicBezTo>
                  <a:pt x="1" y="11945"/>
                  <a:pt x="1" y="9686"/>
                  <a:pt x="1405" y="8282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433;p36">
            <a:extLst/>
          </p:cNvPr>
          <p:cNvSpPr/>
          <p:nvPr/>
        </p:nvSpPr>
        <p:spPr>
          <a:xfrm flipH="1">
            <a:off x="768350" y="2890838"/>
            <a:ext cx="212725" cy="214312"/>
          </a:xfrm>
          <a:custGeom>
            <a:avLst/>
            <a:gdLst/>
            <a:ahLst/>
            <a:cxnLst/>
            <a:rect l="l" t="t" r="r" b="b"/>
            <a:pathLst>
              <a:path w="21652" h="21631" extrusionOk="0">
                <a:moveTo>
                  <a:pt x="1405" y="8282"/>
                </a:moveTo>
                <a:lnTo>
                  <a:pt x="8283" y="1404"/>
                </a:lnTo>
                <a:cubicBezTo>
                  <a:pt x="9687" y="0"/>
                  <a:pt x="11945" y="0"/>
                  <a:pt x="13349" y="1404"/>
                </a:cubicBezTo>
                <a:lnTo>
                  <a:pt x="20248" y="8282"/>
                </a:lnTo>
                <a:cubicBezTo>
                  <a:pt x="21652" y="9686"/>
                  <a:pt x="21652" y="11945"/>
                  <a:pt x="20248" y="13349"/>
                </a:cubicBezTo>
                <a:lnTo>
                  <a:pt x="13349" y="20227"/>
                </a:lnTo>
                <a:cubicBezTo>
                  <a:pt x="11945" y="21631"/>
                  <a:pt x="9687" y="21631"/>
                  <a:pt x="8283" y="20227"/>
                </a:cubicBezTo>
                <a:lnTo>
                  <a:pt x="1405" y="13349"/>
                </a:lnTo>
                <a:cubicBezTo>
                  <a:pt x="1" y="11945"/>
                  <a:pt x="1" y="9686"/>
                  <a:pt x="1405" y="8282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433;p36">
            <a:extLst/>
          </p:cNvPr>
          <p:cNvSpPr/>
          <p:nvPr/>
        </p:nvSpPr>
        <p:spPr>
          <a:xfrm flipH="1">
            <a:off x="768350" y="3392488"/>
            <a:ext cx="212725" cy="214312"/>
          </a:xfrm>
          <a:custGeom>
            <a:avLst/>
            <a:gdLst/>
            <a:ahLst/>
            <a:cxnLst/>
            <a:rect l="l" t="t" r="r" b="b"/>
            <a:pathLst>
              <a:path w="21652" h="21631" extrusionOk="0">
                <a:moveTo>
                  <a:pt x="1405" y="8282"/>
                </a:moveTo>
                <a:lnTo>
                  <a:pt x="8283" y="1404"/>
                </a:lnTo>
                <a:cubicBezTo>
                  <a:pt x="9687" y="0"/>
                  <a:pt x="11945" y="0"/>
                  <a:pt x="13349" y="1404"/>
                </a:cubicBezTo>
                <a:lnTo>
                  <a:pt x="20248" y="8282"/>
                </a:lnTo>
                <a:cubicBezTo>
                  <a:pt x="21652" y="9686"/>
                  <a:pt x="21652" y="11945"/>
                  <a:pt x="20248" y="13349"/>
                </a:cubicBezTo>
                <a:lnTo>
                  <a:pt x="13349" y="20227"/>
                </a:lnTo>
                <a:cubicBezTo>
                  <a:pt x="11945" y="21631"/>
                  <a:pt x="9687" y="21631"/>
                  <a:pt x="8283" y="20227"/>
                </a:cubicBezTo>
                <a:lnTo>
                  <a:pt x="1405" y="13349"/>
                </a:lnTo>
                <a:cubicBezTo>
                  <a:pt x="1" y="11945"/>
                  <a:pt x="1" y="9686"/>
                  <a:pt x="1405" y="8282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433;p36">
            <a:extLst/>
          </p:cNvPr>
          <p:cNvSpPr/>
          <p:nvPr/>
        </p:nvSpPr>
        <p:spPr>
          <a:xfrm flipH="1">
            <a:off x="768350" y="3894138"/>
            <a:ext cx="212725" cy="214312"/>
          </a:xfrm>
          <a:custGeom>
            <a:avLst/>
            <a:gdLst/>
            <a:ahLst/>
            <a:cxnLst/>
            <a:rect l="l" t="t" r="r" b="b"/>
            <a:pathLst>
              <a:path w="21652" h="21631" extrusionOk="0">
                <a:moveTo>
                  <a:pt x="1405" y="8282"/>
                </a:moveTo>
                <a:lnTo>
                  <a:pt x="8283" y="1404"/>
                </a:lnTo>
                <a:cubicBezTo>
                  <a:pt x="9687" y="0"/>
                  <a:pt x="11945" y="0"/>
                  <a:pt x="13349" y="1404"/>
                </a:cubicBezTo>
                <a:lnTo>
                  <a:pt x="20248" y="8282"/>
                </a:lnTo>
                <a:cubicBezTo>
                  <a:pt x="21652" y="9686"/>
                  <a:pt x="21652" y="11945"/>
                  <a:pt x="20248" y="13349"/>
                </a:cubicBezTo>
                <a:lnTo>
                  <a:pt x="13349" y="20227"/>
                </a:lnTo>
                <a:cubicBezTo>
                  <a:pt x="11945" y="21631"/>
                  <a:pt x="9687" y="21631"/>
                  <a:pt x="8283" y="20227"/>
                </a:cubicBezTo>
                <a:lnTo>
                  <a:pt x="1405" y="13349"/>
                </a:lnTo>
                <a:cubicBezTo>
                  <a:pt x="1" y="11945"/>
                  <a:pt x="1" y="9686"/>
                  <a:pt x="1405" y="8282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281" name="Рисунок 3" descr="Маркеры-галочки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513" y="1430338"/>
            <a:ext cx="152400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2" name="Рисунок 40" descr="Маркеры-галочки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513" y="1938338"/>
            <a:ext cx="152400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3" name="Рисунок 41" descr="Маркеры-галочки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513" y="2436813"/>
            <a:ext cx="152400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4" name="Рисунок 42" descr="Маркеры-галочки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513" y="2938463"/>
            <a:ext cx="152400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5" name="Рисунок 43" descr="Маркеры-галочки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513" y="3435350"/>
            <a:ext cx="15240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6" name="Рисунок 44" descr="Маркеры-галочки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513" y="3937000"/>
            <a:ext cx="15240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93187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Группа 10"/>
          <p:cNvGrpSpPr>
            <a:grpSpLocks/>
          </p:cNvGrpSpPr>
          <p:nvPr/>
        </p:nvGrpSpPr>
        <p:grpSpPr bwMode="auto">
          <a:xfrm>
            <a:off x="-4814888" y="1468438"/>
            <a:ext cx="12715876" cy="1552575"/>
            <a:chOff x="395800" y="4833234"/>
            <a:chExt cx="8281135" cy="1361136"/>
          </a:xfrm>
        </p:grpSpPr>
        <p:sp>
          <p:nvSpPr>
            <p:cNvPr id="5" name="Прямоугольная выноска 4"/>
            <p:cNvSpPr/>
            <p:nvPr/>
          </p:nvSpPr>
          <p:spPr>
            <a:xfrm>
              <a:off x="395800" y="4833234"/>
              <a:ext cx="3132564" cy="1080002"/>
            </a:xfrm>
            <a:prstGeom prst="wedgeRectCallout">
              <a:avLst>
                <a:gd name="adj1" fmla="val -9602"/>
                <a:gd name="adj2" fmla="val -11785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ru-RU" sz="2400" b="1">
                <a:solidFill>
                  <a:srgbClr val="E46C0A"/>
                </a:solidFill>
                <a:latin typeface="Century Gothic" pitchFamily="34" charset="0"/>
                <a:cs typeface="Arial" charset="0"/>
              </a:endParaRPr>
            </a:p>
          </p:txBody>
        </p:sp>
        <p:sp>
          <p:nvSpPr>
            <p:cNvPr id="65540" name="Прямоугольник 8"/>
            <p:cNvSpPr>
              <a:spLocks noChangeArrowheads="1"/>
            </p:cNvSpPr>
            <p:nvPr/>
          </p:nvSpPr>
          <p:spPr bwMode="auto">
            <a:xfrm>
              <a:off x="3923295" y="4833234"/>
              <a:ext cx="4753640" cy="1361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sz="2400" b="1" i="1">
                  <a:solidFill>
                    <a:schemeClr val="bg2"/>
                  </a:solidFill>
                  <a:latin typeface="Century Gothic" pitchFamily="34" charset="0"/>
                </a:rPr>
                <a:t>«Два человеческих изобретения можно считать самыми трудными: искусство воспитывать и искусство управлять»         </a:t>
              </a:r>
            </a:p>
            <a:p>
              <a:pPr algn="ctr"/>
              <a:r>
                <a:rPr lang="ru-RU" altLang="ru-RU" sz="2400" b="1" i="1">
                  <a:solidFill>
                    <a:schemeClr val="bg2"/>
                  </a:solidFill>
                  <a:latin typeface="Century Gothic" pitchFamily="34" charset="0"/>
                </a:rPr>
                <a:t>                                                   И. Кант</a:t>
              </a:r>
              <a:endParaRPr lang="ru-RU" sz="2400" b="1">
                <a:solidFill>
                  <a:schemeClr val="bg2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4"/>
          <p:cNvSpPr/>
          <p:nvPr/>
        </p:nvSpPr>
        <p:spPr>
          <a:xfrm flipH="1">
            <a:off x="7758113" y="433388"/>
            <a:ext cx="381000" cy="382587"/>
          </a:xfrm>
          <a:custGeom>
            <a:avLst/>
            <a:gdLst/>
            <a:ahLst/>
            <a:cxnLst/>
            <a:rect l="l" t="t" r="r" b="b"/>
            <a:pathLst>
              <a:path w="10664" h="10663" extrusionOk="0">
                <a:moveTo>
                  <a:pt x="692" y="4070"/>
                </a:moveTo>
                <a:lnTo>
                  <a:pt x="4091" y="692"/>
                </a:lnTo>
                <a:cubicBezTo>
                  <a:pt x="4782" y="0"/>
                  <a:pt x="5881" y="0"/>
                  <a:pt x="6573" y="692"/>
                </a:cubicBezTo>
                <a:lnTo>
                  <a:pt x="9971" y="4070"/>
                </a:lnTo>
                <a:cubicBezTo>
                  <a:pt x="10663" y="4762"/>
                  <a:pt x="10663" y="5881"/>
                  <a:pt x="9971" y="6573"/>
                </a:cubicBezTo>
                <a:lnTo>
                  <a:pt x="6573" y="9971"/>
                </a:lnTo>
                <a:cubicBezTo>
                  <a:pt x="5881" y="10663"/>
                  <a:pt x="4782" y="10663"/>
                  <a:pt x="4091" y="9971"/>
                </a:cubicBezTo>
                <a:lnTo>
                  <a:pt x="692" y="6573"/>
                </a:lnTo>
                <a:cubicBezTo>
                  <a:pt x="0" y="5881"/>
                  <a:pt x="0" y="4762"/>
                  <a:pt x="692" y="407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26" name="Google Shape;331;p30"/>
          <p:cNvSpPr txBox="1">
            <a:spLocks/>
          </p:cNvSpPr>
          <p:nvPr/>
        </p:nvSpPr>
        <p:spPr bwMode="auto">
          <a:xfrm>
            <a:off x="4572000" y="744538"/>
            <a:ext cx="4237038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2400" b="1">
                <a:solidFill>
                  <a:srgbClr val="4E1A6A"/>
                </a:solidFill>
                <a:latin typeface="Asgard Trial Fit Medium"/>
              </a:rPr>
              <a:t>Общий тренд на стандартизацию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357188" y="1822450"/>
            <a:ext cx="794226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22263" algn="ctr"/>
            <a:r>
              <a:rPr lang="ru-RU"/>
              <a:t/>
            </a:r>
            <a:br>
              <a:rPr lang="ru-RU"/>
            </a:br>
            <a:r>
              <a:rPr lang="ru-RU"/>
              <a:t>РОССИЙСКАЯ ФЕДЕРАЦИЯ</a:t>
            </a:r>
          </a:p>
          <a:p>
            <a:pPr indent="322263" algn="ctr"/>
            <a:r>
              <a:rPr lang="ru-RU"/>
              <a:t> </a:t>
            </a:r>
          </a:p>
          <a:p>
            <a:pPr indent="322263" algn="ctr"/>
            <a:r>
              <a:rPr lang="ru-RU" b="1"/>
              <a:t>ФЕДЕРАЛЬНЫЙ ЗАКОН</a:t>
            </a:r>
            <a:endParaRPr lang="ru-RU"/>
          </a:p>
          <a:p>
            <a:pPr indent="322263" algn="ctr"/>
            <a:r>
              <a:rPr lang="ru-RU"/>
              <a:t> </a:t>
            </a:r>
          </a:p>
          <a:p>
            <a:pPr indent="322263" algn="ctr"/>
            <a:r>
              <a:rPr lang="ru-RU" b="1"/>
              <a:t>О стандартизации в Российской Федерации</a:t>
            </a:r>
            <a:endParaRPr lang="ru-RU"/>
          </a:p>
          <a:p>
            <a:pPr indent="322263" algn="ctr"/>
            <a:r>
              <a:rPr lang="ru-RU"/>
              <a:t> </a:t>
            </a:r>
          </a:p>
          <a:p>
            <a:pPr indent="322263" algn="ctr"/>
            <a:r>
              <a:rPr lang="ru-RU"/>
              <a:t>Принят Государственной Думой                              19 июня 2015 года</a:t>
            </a:r>
          </a:p>
          <a:p>
            <a:pPr indent="322263" algn="ctr"/>
            <a:r>
              <a:rPr lang="ru-RU"/>
              <a:t>Одобрен Советом Федерации                                   24 июня 2015 года</a:t>
            </a:r>
          </a:p>
          <a:p>
            <a:pPr indent="322263" algn="ctr"/>
            <a:r>
              <a:rPr lang="ru-RU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3"/>
          <p:cNvSpPr/>
          <p:nvPr/>
        </p:nvSpPr>
        <p:spPr>
          <a:xfrm>
            <a:off x="1722438" y="138113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10664" h="10663" extrusionOk="0">
                <a:moveTo>
                  <a:pt x="692" y="4070"/>
                </a:moveTo>
                <a:lnTo>
                  <a:pt x="4091" y="692"/>
                </a:lnTo>
                <a:cubicBezTo>
                  <a:pt x="4782" y="0"/>
                  <a:pt x="5881" y="0"/>
                  <a:pt x="6573" y="692"/>
                </a:cubicBezTo>
                <a:lnTo>
                  <a:pt x="9971" y="4070"/>
                </a:lnTo>
                <a:cubicBezTo>
                  <a:pt x="10663" y="4762"/>
                  <a:pt x="10663" y="5881"/>
                  <a:pt x="9971" y="6573"/>
                </a:cubicBezTo>
                <a:lnTo>
                  <a:pt x="6573" y="9971"/>
                </a:lnTo>
                <a:cubicBezTo>
                  <a:pt x="5881" y="10663"/>
                  <a:pt x="4782" y="10663"/>
                  <a:pt x="4091" y="9971"/>
                </a:cubicBezTo>
                <a:lnTo>
                  <a:pt x="692" y="6573"/>
                </a:lnTo>
                <a:cubicBezTo>
                  <a:pt x="0" y="5881"/>
                  <a:pt x="0" y="4762"/>
                  <a:pt x="692" y="407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100013" dist="19050" dir="7440000" algn="bl" rotWithShape="0">
              <a:schemeClr val="accent1">
                <a:alpha val="25000"/>
              </a:scheme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74" name="Google Shape;379;p33"/>
          <p:cNvSpPr txBox="1">
            <a:spLocks noGrp="1"/>
          </p:cNvSpPr>
          <p:nvPr>
            <p:ph type="title"/>
          </p:nvPr>
        </p:nvSpPr>
        <p:spPr>
          <a:xfrm>
            <a:off x="557213" y="3222625"/>
            <a:ext cx="4046537" cy="573088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spcAft>
                <a:spcPct val="0"/>
              </a:spcAft>
              <a:buClr>
                <a:srgbClr val="1B1B1B"/>
              </a:buClr>
              <a:buFont typeface="Inter"/>
              <a:buNone/>
            </a:pPr>
            <a:r>
              <a:rPr lang="ru-RU" altLang="ru-RU" sz="1600" smtClean="0">
                <a:solidFill>
                  <a:srgbClr val="1B1B1B"/>
                </a:solidFill>
                <a:latin typeface="Ruberoid "/>
                <a:ea typeface="Inter"/>
                <a:cs typeface="Inter"/>
                <a:sym typeface="Inter"/>
              </a:rPr>
              <a:t>Из выступления руководителя</a:t>
            </a:r>
            <a:br>
              <a:rPr lang="ru-RU" altLang="ru-RU" sz="1600" smtClean="0">
                <a:solidFill>
                  <a:srgbClr val="1B1B1B"/>
                </a:solidFill>
                <a:latin typeface="Ruberoid "/>
                <a:ea typeface="Inter"/>
                <a:cs typeface="Inter"/>
                <a:sym typeface="Inter"/>
              </a:rPr>
            </a:br>
            <a:r>
              <a:rPr lang="ru-RU" altLang="ru-RU" sz="1600" smtClean="0">
                <a:solidFill>
                  <a:srgbClr val="1B1B1B"/>
                </a:solidFill>
                <a:latin typeface="Ruberoid "/>
                <a:ea typeface="Inter"/>
                <a:cs typeface="Inter"/>
                <a:sym typeface="Inter"/>
              </a:rPr>
              <a:t>регионального органа управления образованием</a:t>
            </a:r>
            <a:endParaRPr lang="ru-RU" sz="1600" smtClean="0">
              <a:solidFill>
                <a:srgbClr val="1B1B1B"/>
              </a:solidFill>
              <a:latin typeface="Ruberoid "/>
              <a:ea typeface="Inter"/>
              <a:cs typeface="Inter"/>
              <a:sym typeface="Inter"/>
            </a:endParaRPr>
          </a:p>
        </p:txBody>
      </p:sp>
      <p:grpSp>
        <p:nvGrpSpPr>
          <p:cNvPr id="28675" name="Google Shape;382;p33"/>
          <p:cNvGrpSpPr>
            <a:grpSpLocks/>
          </p:cNvGrpSpPr>
          <p:nvPr/>
        </p:nvGrpSpPr>
        <p:grpSpPr bwMode="auto">
          <a:xfrm>
            <a:off x="3954463" y="3870325"/>
            <a:ext cx="2768600" cy="2768600"/>
            <a:chOff x="9358358" y="5181009"/>
            <a:chExt cx="2768987" cy="2768987"/>
          </a:xfrm>
        </p:grpSpPr>
        <p:sp>
          <p:nvSpPr>
            <p:cNvPr id="383" name="Google Shape;383;p33"/>
            <p:cNvSpPr/>
            <p:nvPr/>
          </p:nvSpPr>
          <p:spPr>
            <a:xfrm>
              <a:off x="9358358" y="5181009"/>
              <a:ext cx="2768987" cy="2768987"/>
            </a:xfrm>
            <a:custGeom>
              <a:avLst/>
              <a:gdLst/>
              <a:ahLst/>
              <a:cxnLst/>
              <a:rect l="l" t="t" r="r" b="b"/>
              <a:pathLst>
                <a:path w="77346" h="77346" extrusionOk="0">
                  <a:moveTo>
                    <a:pt x="72340" y="47738"/>
                  </a:moveTo>
                  <a:lnTo>
                    <a:pt x="47738" y="72360"/>
                  </a:lnTo>
                  <a:cubicBezTo>
                    <a:pt x="42732" y="77346"/>
                    <a:pt x="34613" y="77346"/>
                    <a:pt x="29608" y="72360"/>
                  </a:cubicBezTo>
                  <a:lnTo>
                    <a:pt x="5006" y="47738"/>
                  </a:lnTo>
                  <a:cubicBezTo>
                    <a:pt x="0" y="42733"/>
                    <a:pt x="0" y="34614"/>
                    <a:pt x="5006" y="29628"/>
                  </a:cubicBezTo>
                  <a:lnTo>
                    <a:pt x="29608" y="5006"/>
                  </a:lnTo>
                  <a:cubicBezTo>
                    <a:pt x="34613" y="1"/>
                    <a:pt x="42732" y="1"/>
                    <a:pt x="47738" y="5006"/>
                  </a:cubicBezTo>
                  <a:lnTo>
                    <a:pt x="72340" y="29628"/>
                  </a:lnTo>
                  <a:cubicBezTo>
                    <a:pt x="77345" y="34634"/>
                    <a:pt x="77345" y="42733"/>
                    <a:pt x="72340" y="4773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  <a:effectLst>
              <a:outerShdw blurRad="157163" dist="47625" dir="4980000" algn="bl" rotWithShape="0">
                <a:schemeClr val="accent1">
                  <a:alpha val="46000"/>
                </a:schemeClr>
              </a:outerShdw>
            </a:effectLst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3"/>
            <p:cNvSpPr/>
            <p:nvPr/>
          </p:nvSpPr>
          <p:spPr>
            <a:xfrm>
              <a:off x="10036315" y="5858967"/>
              <a:ext cx="1413072" cy="1414660"/>
            </a:xfrm>
            <a:custGeom>
              <a:avLst/>
              <a:gdLst/>
              <a:ahLst/>
              <a:cxnLst/>
              <a:rect l="l" t="t" r="r" b="b"/>
              <a:pathLst>
                <a:path w="39498" h="39518" extrusionOk="0">
                  <a:moveTo>
                    <a:pt x="36933" y="24399"/>
                  </a:moveTo>
                  <a:lnTo>
                    <a:pt x="24378" y="36954"/>
                  </a:lnTo>
                  <a:cubicBezTo>
                    <a:pt x="21814" y="39518"/>
                    <a:pt x="17663" y="39518"/>
                    <a:pt x="15120" y="36954"/>
                  </a:cubicBezTo>
                  <a:lnTo>
                    <a:pt x="2544" y="24399"/>
                  </a:lnTo>
                  <a:cubicBezTo>
                    <a:pt x="1" y="21835"/>
                    <a:pt x="1" y="17684"/>
                    <a:pt x="2544" y="15140"/>
                  </a:cubicBezTo>
                  <a:lnTo>
                    <a:pt x="15120" y="2565"/>
                  </a:lnTo>
                  <a:cubicBezTo>
                    <a:pt x="17663" y="1"/>
                    <a:pt x="21814" y="1"/>
                    <a:pt x="24378" y="2565"/>
                  </a:cubicBezTo>
                  <a:lnTo>
                    <a:pt x="36933" y="15140"/>
                  </a:lnTo>
                  <a:cubicBezTo>
                    <a:pt x="39497" y="17684"/>
                    <a:pt x="39497" y="21835"/>
                    <a:pt x="36933" y="2439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  <a:effectLst>
              <a:outerShdw blurRad="257175" dist="114300" dir="4980000" algn="bl" rotWithShape="0">
                <a:schemeClr val="accent1">
                  <a:alpha val="25000"/>
                </a:schemeClr>
              </a:outerShdw>
            </a:effectLst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67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357188" y="-573088"/>
            <a:ext cx="8521700" cy="573088"/>
          </a:xfrm>
        </p:spPr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61442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295275" y="-287338"/>
            <a:ext cx="8521700" cy="573088"/>
          </a:xfrm>
        </p:spPr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62466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380538" cy="4905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95235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1887;p45">
            <a:extLst/>
          </p:cNvPr>
          <p:cNvGrpSpPr/>
          <p:nvPr/>
        </p:nvGrpSpPr>
        <p:grpSpPr>
          <a:xfrm>
            <a:off x="544771" y="2448119"/>
            <a:ext cx="8054458" cy="1584811"/>
            <a:chOff x="1005179" y="2306364"/>
            <a:chExt cx="7130143" cy="1402941"/>
          </a:xfrm>
          <a:solidFill>
            <a:schemeClr val="accent2"/>
          </a:solidFill>
        </p:grpSpPr>
        <p:grpSp>
          <p:nvGrpSpPr>
            <p:cNvPr id="93" name="Google Shape;1888;p45">
              <a:extLst/>
            </p:cNvPr>
            <p:cNvGrpSpPr/>
            <p:nvPr/>
          </p:nvGrpSpPr>
          <p:grpSpPr>
            <a:xfrm>
              <a:off x="1005179" y="2306364"/>
              <a:ext cx="7073431" cy="1402941"/>
              <a:chOff x="1005179" y="2306364"/>
              <a:chExt cx="7073431" cy="1402941"/>
            </a:xfrm>
            <a:grpFill/>
          </p:grpSpPr>
          <p:grpSp>
            <p:nvGrpSpPr>
              <p:cNvPr id="95" name="Google Shape;1889;p45">
                <a:extLst/>
              </p:cNvPr>
              <p:cNvGrpSpPr/>
              <p:nvPr/>
            </p:nvGrpSpPr>
            <p:grpSpPr>
              <a:xfrm>
                <a:off x="1063566" y="2306364"/>
                <a:ext cx="7015044" cy="1402941"/>
                <a:chOff x="1063566" y="2306364"/>
                <a:chExt cx="7015044" cy="1402941"/>
              </a:xfrm>
              <a:grpFill/>
            </p:grpSpPr>
            <p:grpSp>
              <p:nvGrpSpPr>
                <p:cNvPr id="97" name="Google Shape;1890;p45">
                  <a:extLst/>
                </p:cNvPr>
                <p:cNvGrpSpPr/>
                <p:nvPr/>
              </p:nvGrpSpPr>
              <p:grpSpPr>
                <a:xfrm rot="10800000">
                  <a:off x="6675549" y="2306364"/>
                  <a:ext cx="1403061" cy="1227641"/>
                  <a:chOff x="5986662" y="2481664"/>
                  <a:chExt cx="1403061" cy="1227641"/>
                </a:xfrm>
                <a:grpFill/>
              </p:grpSpPr>
              <p:sp>
                <p:nvSpPr>
                  <p:cNvPr id="111" name="Google Shape;1891;p45">
                    <a:extLst/>
                  </p:cNvPr>
                  <p:cNvSpPr/>
                  <p:nvPr/>
                </p:nvSpPr>
                <p:spPr>
                  <a:xfrm rot="10800000">
                    <a:off x="5986662" y="3007343"/>
                    <a:ext cx="1403061" cy="701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066" h="22050" fill="none" extrusionOk="0">
                        <a:moveTo>
                          <a:pt x="1" y="22050"/>
                        </a:moveTo>
                        <a:cubicBezTo>
                          <a:pt x="1" y="9874"/>
                          <a:pt x="9874" y="1"/>
                          <a:pt x="22050" y="1"/>
                        </a:cubicBezTo>
                        <a:cubicBezTo>
                          <a:pt x="34192" y="1"/>
                          <a:pt x="44065" y="9874"/>
                          <a:pt x="44065" y="22050"/>
                        </a:cubicBezTo>
                      </a:path>
                    </a:pathLst>
                  </a:custGeom>
                  <a:grpFill/>
                  <a:ln w="19050" cap="rnd" cmpd="sng">
                    <a:solidFill>
                      <a:schemeClr val="dk1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lIns="91425" tIns="91425" rIns="91425" bIns="91425" anchor="ctr"/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fontAlgn="auto">
                      <a:defRPr/>
                    </a:pPr>
                    <a:endParaRPr kern="0"/>
                  </a:p>
                </p:txBody>
              </p:sp>
              <p:sp>
                <p:nvSpPr>
                  <p:cNvPr id="112" name="Google Shape;1892;p45">
                    <a:extLst/>
                  </p:cNvPr>
                  <p:cNvSpPr/>
                  <p:nvPr/>
                </p:nvSpPr>
                <p:spPr>
                  <a:xfrm rot="10800000">
                    <a:off x="6161914" y="2481664"/>
                    <a:ext cx="1076988" cy="1075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825" h="33792" extrusionOk="0">
                        <a:moveTo>
                          <a:pt x="16912" y="1835"/>
                        </a:moveTo>
                        <a:cubicBezTo>
                          <a:pt x="25218" y="1835"/>
                          <a:pt x="31956" y="8573"/>
                          <a:pt x="31956" y="16879"/>
                        </a:cubicBezTo>
                        <a:cubicBezTo>
                          <a:pt x="31956" y="25185"/>
                          <a:pt x="25218" y="31923"/>
                          <a:pt x="16912" y="31923"/>
                        </a:cubicBezTo>
                        <a:cubicBezTo>
                          <a:pt x="8606" y="31923"/>
                          <a:pt x="1868" y="25185"/>
                          <a:pt x="1868" y="16879"/>
                        </a:cubicBezTo>
                        <a:cubicBezTo>
                          <a:pt x="1868" y="8573"/>
                          <a:pt x="8606" y="1835"/>
                          <a:pt x="16912" y="1835"/>
                        </a:cubicBezTo>
                        <a:close/>
                        <a:moveTo>
                          <a:pt x="16912" y="1"/>
                        </a:moveTo>
                        <a:cubicBezTo>
                          <a:pt x="7572" y="1"/>
                          <a:pt x="0" y="7539"/>
                          <a:pt x="0" y="16879"/>
                        </a:cubicBezTo>
                        <a:cubicBezTo>
                          <a:pt x="0" y="26219"/>
                          <a:pt x="7572" y="33791"/>
                          <a:pt x="16912" y="33791"/>
                        </a:cubicBezTo>
                        <a:cubicBezTo>
                          <a:pt x="26252" y="33791"/>
                          <a:pt x="33824" y="26219"/>
                          <a:pt x="33824" y="16879"/>
                        </a:cubicBezTo>
                        <a:cubicBezTo>
                          <a:pt x="33824" y="7539"/>
                          <a:pt x="26252" y="1"/>
                          <a:pt x="1691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lIns="91425" tIns="91425" rIns="91425" bIns="91425" anchor="ctr"/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fontAlgn="auto">
                      <a:defRPr/>
                    </a:pPr>
                    <a:endParaRPr kern="0"/>
                  </a:p>
                </p:txBody>
              </p:sp>
            </p:grpSp>
            <p:grpSp>
              <p:nvGrpSpPr>
                <p:cNvPr id="98" name="Google Shape;1893;p45">
                  <a:extLst/>
                </p:cNvPr>
                <p:cNvGrpSpPr/>
                <p:nvPr/>
              </p:nvGrpSpPr>
              <p:grpSpPr>
                <a:xfrm>
                  <a:off x="1063566" y="2306374"/>
                  <a:ext cx="5611995" cy="1402931"/>
                  <a:chOff x="1777728" y="2306374"/>
                  <a:chExt cx="5611995" cy="1402931"/>
                </a:xfrm>
                <a:grpFill/>
              </p:grpSpPr>
              <p:sp>
                <p:nvSpPr>
                  <p:cNvPr id="103" name="Google Shape;1894;p45">
                    <a:extLst/>
                  </p:cNvPr>
                  <p:cNvSpPr/>
                  <p:nvPr/>
                </p:nvSpPr>
                <p:spPr>
                  <a:xfrm rot="10800000">
                    <a:off x="5986662" y="3007343"/>
                    <a:ext cx="1403061" cy="701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066" h="22050" fill="none" extrusionOk="0">
                        <a:moveTo>
                          <a:pt x="1" y="22050"/>
                        </a:moveTo>
                        <a:cubicBezTo>
                          <a:pt x="1" y="9874"/>
                          <a:pt x="9874" y="1"/>
                          <a:pt x="22050" y="1"/>
                        </a:cubicBezTo>
                        <a:cubicBezTo>
                          <a:pt x="34192" y="1"/>
                          <a:pt x="44065" y="9874"/>
                          <a:pt x="44065" y="22050"/>
                        </a:cubicBezTo>
                      </a:path>
                    </a:pathLst>
                  </a:custGeom>
                  <a:grpFill/>
                  <a:ln w="19050" cap="rnd" cmpd="sng">
                    <a:solidFill>
                      <a:schemeClr val="dk1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lIns="91425" tIns="91425" rIns="91425" bIns="91425" anchor="ctr"/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fontAlgn="auto">
                      <a:defRPr/>
                    </a:pPr>
                    <a:endParaRPr kern="0"/>
                  </a:p>
                </p:txBody>
              </p:sp>
              <p:sp>
                <p:nvSpPr>
                  <p:cNvPr id="104" name="Google Shape;1895;p45">
                    <a:extLst/>
                  </p:cNvPr>
                  <p:cNvSpPr/>
                  <p:nvPr/>
                </p:nvSpPr>
                <p:spPr>
                  <a:xfrm rot="10800000">
                    <a:off x="4583673" y="2306374"/>
                    <a:ext cx="1403061" cy="7009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066" h="22017" fill="none" extrusionOk="0">
                        <a:moveTo>
                          <a:pt x="44065" y="1"/>
                        </a:moveTo>
                        <a:cubicBezTo>
                          <a:pt x="44065" y="12176"/>
                          <a:pt x="34191" y="22016"/>
                          <a:pt x="22049" y="22016"/>
                        </a:cubicBezTo>
                        <a:cubicBezTo>
                          <a:pt x="9874" y="22016"/>
                          <a:pt x="0" y="12176"/>
                          <a:pt x="0" y="1"/>
                        </a:cubicBezTo>
                      </a:path>
                    </a:pathLst>
                  </a:custGeom>
                  <a:grpFill/>
                  <a:ln w="19050" cap="rnd" cmpd="sng">
                    <a:solidFill>
                      <a:schemeClr val="dk1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lIns="91425" tIns="91425" rIns="91425" bIns="91425" anchor="ctr"/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fontAlgn="auto">
                      <a:defRPr/>
                    </a:pPr>
                    <a:endParaRPr kern="0"/>
                  </a:p>
                </p:txBody>
              </p:sp>
              <p:sp>
                <p:nvSpPr>
                  <p:cNvPr id="105" name="Google Shape;1896;p45">
                    <a:extLst/>
                  </p:cNvPr>
                  <p:cNvSpPr/>
                  <p:nvPr/>
                </p:nvSpPr>
                <p:spPr>
                  <a:xfrm rot="10800000">
                    <a:off x="3180717" y="3007343"/>
                    <a:ext cx="1403030" cy="701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065" h="22050" fill="none" extrusionOk="0">
                        <a:moveTo>
                          <a:pt x="0" y="22050"/>
                        </a:moveTo>
                        <a:cubicBezTo>
                          <a:pt x="0" y="9874"/>
                          <a:pt x="9874" y="1"/>
                          <a:pt x="22049" y="1"/>
                        </a:cubicBezTo>
                        <a:cubicBezTo>
                          <a:pt x="34191" y="1"/>
                          <a:pt x="44065" y="9874"/>
                          <a:pt x="44065" y="22050"/>
                        </a:cubicBezTo>
                      </a:path>
                    </a:pathLst>
                  </a:custGeom>
                  <a:grpFill/>
                  <a:ln w="19050" cap="rnd" cmpd="sng">
                    <a:solidFill>
                      <a:schemeClr val="dk1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lIns="91425" tIns="91425" rIns="91425" bIns="91425" anchor="ctr"/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fontAlgn="auto">
                      <a:defRPr/>
                    </a:pPr>
                    <a:endParaRPr kern="0"/>
                  </a:p>
                </p:txBody>
              </p:sp>
              <p:sp>
                <p:nvSpPr>
                  <p:cNvPr id="106" name="Google Shape;1897;p45">
                    <a:extLst/>
                  </p:cNvPr>
                  <p:cNvSpPr/>
                  <p:nvPr/>
                </p:nvSpPr>
                <p:spPr>
                  <a:xfrm rot="10800000">
                    <a:off x="1777728" y="2306374"/>
                    <a:ext cx="1403061" cy="7009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066" h="22017" fill="none" extrusionOk="0">
                        <a:moveTo>
                          <a:pt x="44066" y="1"/>
                        </a:moveTo>
                        <a:cubicBezTo>
                          <a:pt x="44066" y="12176"/>
                          <a:pt x="34192" y="22016"/>
                          <a:pt x="22017" y="22016"/>
                        </a:cubicBezTo>
                        <a:cubicBezTo>
                          <a:pt x="9875" y="22016"/>
                          <a:pt x="1" y="12176"/>
                          <a:pt x="1" y="1"/>
                        </a:cubicBezTo>
                      </a:path>
                    </a:pathLst>
                  </a:custGeom>
                  <a:grpFill/>
                  <a:ln w="19050" cap="rnd" cmpd="sng">
                    <a:solidFill>
                      <a:schemeClr val="dk1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lIns="91425" tIns="91425" rIns="91425" bIns="91425" anchor="ctr"/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fontAlgn="auto">
                      <a:defRPr/>
                    </a:pPr>
                    <a:endParaRPr kern="0"/>
                  </a:p>
                </p:txBody>
              </p:sp>
              <p:sp>
                <p:nvSpPr>
                  <p:cNvPr id="107" name="Google Shape;1898;p45">
                    <a:extLst/>
                  </p:cNvPr>
                  <p:cNvSpPr/>
                  <p:nvPr/>
                </p:nvSpPr>
                <p:spPr>
                  <a:xfrm rot="10800000">
                    <a:off x="6161914" y="2481664"/>
                    <a:ext cx="1076988" cy="1075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825" h="33792" extrusionOk="0">
                        <a:moveTo>
                          <a:pt x="16912" y="1835"/>
                        </a:moveTo>
                        <a:cubicBezTo>
                          <a:pt x="25218" y="1835"/>
                          <a:pt x="31956" y="8573"/>
                          <a:pt x="31956" y="16879"/>
                        </a:cubicBezTo>
                        <a:cubicBezTo>
                          <a:pt x="31956" y="25185"/>
                          <a:pt x="25218" y="31923"/>
                          <a:pt x="16912" y="31923"/>
                        </a:cubicBezTo>
                        <a:cubicBezTo>
                          <a:pt x="8606" y="31923"/>
                          <a:pt x="1868" y="25185"/>
                          <a:pt x="1868" y="16879"/>
                        </a:cubicBezTo>
                        <a:cubicBezTo>
                          <a:pt x="1868" y="8573"/>
                          <a:pt x="8606" y="1835"/>
                          <a:pt x="16912" y="1835"/>
                        </a:cubicBezTo>
                        <a:close/>
                        <a:moveTo>
                          <a:pt x="16912" y="1"/>
                        </a:moveTo>
                        <a:cubicBezTo>
                          <a:pt x="7572" y="1"/>
                          <a:pt x="0" y="7539"/>
                          <a:pt x="0" y="16879"/>
                        </a:cubicBezTo>
                        <a:cubicBezTo>
                          <a:pt x="0" y="26219"/>
                          <a:pt x="7572" y="33791"/>
                          <a:pt x="16912" y="33791"/>
                        </a:cubicBezTo>
                        <a:cubicBezTo>
                          <a:pt x="26252" y="33791"/>
                          <a:pt x="33824" y="26219"/>
                          <a:pt x="33824" y="16879"/>
                        </a:cubicBezTo>
                        <a:cubicBezTo>
                          <a:pt x="33824" y="7539"/>
                          <a:pt x="26252" y="1"/>
                          <a:pt x="1691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lIns="91425" tIns="91425" rIns="91425" bIns="91425" anchor="ctr"/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fontAlgn="auto">
                      <a:defRPr/>
                    </a:pPr>
                    <a:endParaRPr kern="0"/>
                  </a:p>
                </p:txBody>
              </p:sp>
              <p:sp>
                <p:nvSpPr>
                  <p:cNvPr id="108" name="Google Shape;1899;p45">
                    <a:extLst/>
                  </p:cNvPr>
                  <p:cNvSpPr/>
                  <p:nvPr/>
                </p:nvSpPr>
                <p:spPr>
                  <a:xfrm rot="10800000">
                    <a:off x="4747240" y="2481664"/>
                    <a:ext cx="1075937" cy="1075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92" h="33792" extrusionOk="0">
                        <a:moveTo>
                          <a:pt x="16912" y="1"/>
                        </a:moveTo>
                        <a:cubicBezTo>
                          <a:pt x="7572" y="1"/>
                          <a:pt x="0" y="7539"/>
                          <a:pt x="0" y="16879"/>
                        </a:cubicBezTo>
                        <a:cubicBezTo>
                          <a:pt x="0" y="26219"/>
                          <a:pt x="7572" y="33791"/>
                          <a:pt x="16912" y="33791"/>
                        </a:cubicBezTo>
                        <a:cubicBezTo>
                          <a:pt x="26219" y="33791"/>
                          <a:pt x="33791" y="26219"/>
                          <a:pt x="33791" y="16879"/>
                        </a:cubicBezTo>
                        <a:cubicBezTo>
                          <a:pt x="33791" y="7539"/>
                          <a:pt x="26252" y="1"/>
                          <a:pt x="16912" y="1"/>
                        </a:cubicBezTo>
                        <a:close/>
                        <a:moveTo>
                          <a:pt x="16912" y="31923"/>
                        </a:moveTo>
                        <a:cubicBezTo>
                          <a:pt x="8607" y="31923"/>
                          <a:pt x="1868" y="25185"/>
                          <a:pt x="1868" y="16879"/>
                        </a:cubicBezTo>
                        <a:cubicBezTo>
                          <a:pt x="1868" y="8573"/>
                          <a:pt x="8607" y="1835"/>
                          <a:pt x="16912" y="1835"/>
                        </a:cubicBezTo>
                        <a:cubicBezTo>
                          <a:pt x="25218" y="1835"/>
                          <a:pt x="31957" y="8573"/>
                          <a:pt x="31957" y="16879"/>
                        </a:cubicBezTo>
                        <a:cubicBezTo>
                          <a:pt x="31957" y="25185"/>
                          <a:pt x="25218" y="31923"/>
                          <a:pt x="16912" y="3192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lIns="91425" tIns="91425" rIns="91425" bIns="91425" anchor="ctr"/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fontAlgn="auto">
                      <a:defRPr/>
                    </a:pPr>
                    <a:endParaRPr kern="0"/>
                  </a:p>
                </p:txBody>
              </p:sp>
              <p:sp>
                <p:nvSpPr>
                  <p:cNvPr id="109" name="Google Shape;1900;p45">
                    <a:extLst/>
                  </p:cNvPr>
                  <p:cNvSpPr/>
                  <p:nvPr/>
                </p:nvSpPr>
                <p:spPr>
                  <a:xfrm rot="10800000">
                    <a:off x="3331516" y="2481664"/>
                    <a:ext cx="1075937" cy="1075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92" h="33792" extrusionOk="0">
                        <a:moveTo>
                          <a:pt x="16879" y="1"/>
                        </a:moveTo>
                        <a:cubicBezTo>
                          <a:pt x="7539" y="1"/>
                          <a:pt x="0" y="7539"/>
                          <a:pt x="0" y="16879"/>
                        </a:cubicBezTo>
                        <a:cubicBezTo>
                          <a:pt x="0" y="26219"/>
                          <a:pt x="7539" y="33791"/>
                          <a:pt x="16879" y="33791"/>
                        </a:cubicBezTo>
                        <a:cubicBezTo>
                          <a:pt x="26219" y="33791"/>
                          <a:pt x="33791" y="26219"/>
                          <a:pt x="33791" y="16879"/>
                        </a:cubicBezTo>
                        <a:cubicBezTo>
                          <a:pt x="33791" y="7539"/>
                          <a:pt x="26219" y="1"/>
                          <a:pt x="16879" y="1"/>
                        </a:cubicBezTo>
                        <a:close/>
                        <a:moveTo>
                          <a:pt x="16879" y="31923"/>
                        </a:moveTo>
                        <a:cubicBezTo>
                          <a:pt x="8573" y="31923"/>
                          <a:pt x="1835" y="25185"/>
                          <a:pt x="1835" y="16879"/>
                        </a:cubicBezTo>
                        <a:cubicBezTo>
                          <a:pt x="1835" y="8573"/>
                          <a:pt x="8573" y="1835"/>
                          <a:pt x="16879" y="1835"/>
                        </a:cubicBezTo>
                        <a:cubicBezTo>
                          <a:pt x="25185" y="1835"/>
                          <a:pt x="31923" y="8573"/>
                          <a:pt x="31923" y="16879"/>
                        </a:cubicBezTo>
                        <a:cubicBezTo>
                          <a:pt x="31923" y="25185"/>
                          <a:pt x="25185" y="31923"/>
                          <a:pt x="16879" y="3192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lIns="91425" tIns="91425" rIns="91425" bIns="91425" anchor="ctr"/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fontAlgn="auto">
                      <a:defRPr/>
                    </a:pPr>
                    <a:endParaRPr kern="0"/>
                  </a:p>
                </p:txBody>
              </p:sp>
              <p:sp>
                <p:nvSpPr>
                  <p:cNvPr id="110" name="Google Shape;1901;p45">
                    <a:extLst/>
                  </p:cNvPr>
                  <p:cNvSpPr/>
                  <p:nvPr/>
                </p:nvSpPr>
                <p:spPr>
                  <a:xfrm rot="10800000">
                    <a:off x="1916874" y="2481664"/>
                    <a:ext cx="1075905" cy="1075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91" h="33792" extrusionOk="0">
                        <a:moveTo>
                          <a:pt x="16912" y="1"/>
                        </a:moveTo>
                        <a:cubicBezTo>
                          <a:pt x="7572" y="1"/>
                          <a:pt x="0" y="7539"/>
                          <a:pt x="0" y="16879"/>
                        </a:cubicBezTo>
                        <a:cubicBezTo>
                          <a:pt x="0" y="26219"/>
                          <a:pt x="7572" y="33791"/>
                          <a:pt x="16912" y="33791"/>
                        </a:cubicBezTo>
                        <a:cubicBezTo>
                          <a:pt x="26252" y="33791"/>
                          <a:pt x="33791" y="26219"/>
                          <a:pt x="33791" y="16879"/>
                        </a:cubicBezTo>
                        <a:cubicBezTo>
                          <a:pt x="33791" y="7539"/>
                          <a:pt x="26252" y="1"/>
                          <a:pt x="16912" y="1"/>
                        </a:cubicBezTo>
                        <a:close/>
                        <a:moveTo>
                          <a:pt x="16912" y="31923"/>
                        </a:moveTo>
                        <a:cubicBezTo>
                          <a:pt x="8606" y="31923"/>
                          <a:pt x="1868" y="25185"/>
                          <a:pt x="1868" y="16879"/>
                        </a:cubicBezTo>
                        <a:cubicBezTo>
                          <a:pt x="1868" y="8573"/>
                          <a:pt x="8606" y="1835"/>
                          <a:pt x="16912" y="1835"/>
                        </a:cubicBezTo>
                        <a:cubicBezTo>
                          <a:pt x="25218" y="1835"/>
                          <a:pt x="31956" y="8573"/>
                          <a:pt x="31956" y="16879"/>
                        </a:cubicBezTo>
                        <a:cubicBezTo>
                          <a:pt x="31956" y="25185"/>
                          <a:pt x="25218" y="31923"/>
                          <a:pt x="16912" y="3192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lIns="91425" tIns="91425" rIns="91425" bIns="91425" anchor="ctr"/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fontAlgn="auto">
                      <a:defRPr/>
                    </a:pPr>
                    <a:endParaRPr kern="0"/>
                  </a:p>
                </p:txBody>
              </p:sp>
            </p:grpSp>
            <p:sp>
              <p:nvSpPr>
                <p:cNvPr id="99" name="Google Shape;1902;p45">
                  <a:extLst/>
                </p:cNvPr>
                <p:cNvSpPr/>
                <p:nvPr/>
              </p:nvSpPr>
              <p:spPr>
                <a:xfrm rot="10800000">
                  <a:off x="3811156" y="2937159"/>
                  <a:ext cx="116853" cy="116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3671" extrusionOk="0">
                      <a:moveTo>
                        <a:pt x="1835" y="1"/>
                      </a:moveTo>
                      <a:cubicBezTo>
                        <a:pt x="834" y="1"/>
                        <a:pt x="1" y="835"/>
                        <a:pt x="1" y="1836"/>
                      </a:cubicBezTo>
                      <a:cubicBezTo>
                        <a:pt x="1" y="2870"/>
                        <a:pt x="834" y="3670"/>
                        <a:pt x="1835" y="3670"/>
                      </a:cubicBezTo>
                      <a:cubicBezTo>
                        <a:pt x="2836" y="3670"/>
                        <a:pt x="3670" y="2870"/>
                        <a:pt x="3670" y="1836"/>
                      </a:cubicBezTo>
                      <a:cubicBezTo>
                        <a:pt x="3670" y="835"/>
                        <a:pt x="2869" y="1"/>
                        <a:pt x="183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lIns="91425" tIns="91425" rIns="91425" bIns="91425" anchor="ctr"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fontAlgn="auto">
                    <a:defRPr/>
                  </a:pPr>
                  <a:endParaRPr kern="0"/>
                </a:p>
              </p:txBody>
            </p:sp>
            <p:sp>
              <p:nvSpPr>
                <p:cNvPr id="100" name="Google Shape;1903;p45">
                  <a:extLst/>
                </p:cNvPr>
                <p:cNvSpPr/>
                <p:nvPr/>
              </p:nvSpPr>
              <p:spPr>
                <a:xfrm rot="10800000">
                  <a:off x="2408167" y="2937159"/>
                  <a:ext cx="116853" cy="116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3671" extrusionOk="0">
                      <a:moveTo>
                        <a:pt x="1835" y="1"/>
                      </a:moveTo>
                      <a:cubicBezTo>
                        <a:pt x="834" y="1"/>
                        <a:pt x="0" y="835"/>
                        <a:pt x="0" y="1836"/>
                      </a:cubicBezTo>
                      <a:cubicBezTo>
                        <a:pt x="0" y="2870"/>
                        <a:pt x="834" y="3670"/>
                        <a:pt x="1835" y="3670"/>
                      </a:cubicBezTo>
                      <a:cubicBezTo>
                        <a:pt x="2836" y="3670"/>
                        <a:pt x="3670" y="2870"/>
                        <a:pt x="3670" y="1836"/>
                      </a:cubicBezTo>
                      <a:cubicBezTo>
                        <a:pt x="3670" y="835"/>
                        <a:pt x="2836" y="1"/>
                        <a:pt x="183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lIns="91425" tIns="91425" rIns="91425" bIns="91425" anchor="ctr"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fontAlgn="auto">
                    <a:defRPr/>
                  </a:pPr>
                  <a:endParaRPr kern="0"/>
                </a:p>
              </p:txBody>
            </p:sp>
            <p:sp>
              <p:nvSpPr>
                <p:cNvPr id="101" name="Google Shape;1904;p45">
                  <a:extLst/>
                </p:cNvPr>
                <p:cNvSpPr/>
                <p:nvPr/>
              </p:nvSpPr>
              <p:spPr>
                <a:xfrm rot="10800000">
                  <a:off x="5214112" y="2937159"/>
                  <a:ext cx="116885" cy="116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1" h="3671" extrusionOk="0">
                      <a:moveTo>
                        <a:pt x="1835" y="1"/>
                      </a:moveTo>
                      <a:cubicBezTo>
                        <a:pt x="835" y="1"/>
                        <a:pt x="1" y="835"/>
                        <a:pt x="1" y="1836"/>
                      </a:cubicBezTo>
                      <a:cubicBezTo>
                        <a:pt x="1" y="2870"/>
                        <a:pt x="835" y="3670"/>
                        <a:pt x="1835" y="3670"/>
                      </a:cubicBezTo>
                      <a:cubicBezTo>
                        <a:pt x="2869" y="3670"/>
                        <a:pt x="3670" y="2870"/>
                        <a:pt x="3670" y="1836"/>
                      </a:cubicBezTo>
                      <a:cubicBezTo>
                        <a:pt x="3670" y="835"/>
                        <a:pt x="2836" y="1"/>
                        <a:pt x="183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lIns="91425" tIns="91425" rIns="91425" bIns="91425" anchor="ctr"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fontAlgn="auto">
                    <a:defRPr/>
                  </a:pPr>
                  <a:endParaRPr kern="0"/>
                </a:p>
              </p:txBody>
            </p:sp>
            <p:sp>
              <p:nvSpPr>
                <p:cNvPr id="102" name="Google Shape;1905;p45">
                  <a:extLst/>
                </p:cNvPr>
                <p:cNvSpPr/>
                <p:nvPr/>
              </p:nvSpPr>
              <p:spPr>
                <a:xfrm rot="10800000">
                  <a:off x="6621437" y="2937159"/>
                  <a:ext cx="116885" cy="116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1" h="3671" extrusionOk="0">
                      <a:moveTo>
                        <a:pt x="1835" y="1"/>
                      </a:moveTo>
                      <a:cubicBezTo>
                        <a:pt x="835" y="1"/>
                        <a:pt x="1" y="835"/>
                        <a:pt x="1" y="1836"/>
                      </a:cubicBezTo>
                      <a:cubicBezTo>
                        <a:pt x="1" y="2870"/>
                        <a:pt x="835" y="3670"/>
                        <a:pt x="1835" y="3670"/>
                      </a:cubicBezTo>
                      <a:cubicBezTo>
                        <a:pt x="2869" y="3670"/>
                        <a:pt x="3670" y="2870"/>
                        <a:pt x="3670" y="1836"/>
                      </a:cubicBezTo>
                      <a:cubicBezTo>
                        <a:pt x="3670" y="835"/>
                        <a:pt x="2836" y="1"/>
                        <a:pt x="183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lIns="91425" tIns="91425" rIns="91425" bIns="91425" anchor="ctr"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fontAlgn="auto">
                    <a:defRPr/>
                  </a:pPr>
                  <a:endParaRPr kern="0"/>
                </a:p>
              </p:txBody>
            </p:sp>
          </p:grpSp>
          <p:sp>
            <p:nvSpPr>
              <p:cNvPr id="96" name="Google Shape;1906;p45">
                <a:extLst/>
              </p:cNvPr>
              <p:cNvSpPr/>
              <p:nvPr/>
            </p:nvSpPr>
            <p:spPr>
              <a:xfrm rot="10800000">
                <a:off x="1005179" y="2937159"/>
                <a:ext cx="116853" cy="116866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71" extrusionOk="0">
                    <a:moveTo>
                      <a:pt x="1835" y="1"/>
                    </a:moveTo>
                    <a:cubicBezTo>
                      <a:pt x="834" y="1"/>
                      <a:pt x="0" y="835"/>
                      <a:pt x="0" y="1836"/>
                    </a:cubicBezTo>
                    <a:cubicBezTo>
                      <a:pt x="0" y="2870"/>
                      <a:pt x="834" y="3670"/>
                      <a:pt x="1835" y="3670"/>
                    </a:cubicBezTo>
                    <a:cubicBezTo>
                      <a:pt x="2836" y="3670"/>
                      <a:pt x="3669" y="2870"/>
                      <a:pt x="3669" y="1836"/>
                    </a:cubicBezTo>
                    <a:cubicBezTo>
                      <a:pt x="3669" y="835"/>
                      <a:pt x="2836" y="1"/>
                      <a:pt x="18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fontAlgn="auto">
                  <a:defRPr/>
                </a:pPr>
                <a:endParaRPr kern="0"/>
              </a:p>
            </p:txBody>
          </p:sp>
        </p:grpSp>
        <p:sp>
          <p:nvSpPr>
            <p:cNvPr id="94" name="Google Shape;1907;p45">
              <a:extLst/>
            </p:cNvPr>
            <p:cNvSpPr/>
            <p:nvPr/>
          </p:nvSpPr>
          <p:spPr>
            <a:xfrm rot="10800000">
              <a:off x="8018437" y="2937159"/>
              <a:ext cx="116885" cy="116866"/>
            </a:xfrm>
            <a:custGeom>
              <a:avLst/>
              <a:gdLst/>
              <a:ahLst/>
              <a:cxnLst/>
              <a:rect l="l" t="t" r="r" b="b"/>
              <a:pathLst>
                <a:path w="3671" h="3671" extrusionOk="0">
                  <a:moveTo>
                    <a:pt x="1835" y="1"/>
                  </a:moveTo>
                  <a:cubicBezTo>
                    <a:pt x="835" y="1"/>
                    <a:pt x="1" y="835"/>
                    <a:pt x="1" y="1836"/>
                  </a:cubicBezTo>
                  <a:cubicBezTo>
                    <a:pt x="1" y="2870"/>
                    <a:pt x="835" y="3670"/>
                    <a:pt x="1835" y="3670"/>
                  </a:cubicBezTo>
                  <a:cubicBezTo>
                    <a:pt x="2869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fontAlgn="auto">
                <a:defRPr/>
              </a:pPr>
              <a:endParaRPr kern="0"/>
            </a:p>
          </p:txBody>
        </p:sp>
      </p:grpSp>
      <p:sp>
        <p:nvSpPr>
          <p:cNvPr id="35842" name="Google Shape;346;p31"/>
          <p:cNvSpPr txBox="1">
            <a:spLocks noGrp="1"/>
          </p:cNvSpPr>
          <p:nvPr>
            <p:ph type="title"/>
          </p:nvPr>
        </p:nvSpPr>
        <p:spPr>
          <a:xfrm>
            <a:off x="536575" y="441325"/>
            <a:ext cx="7704138" cy="57308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1B1B1B"/>
              </a:buClr>
              <a:buFont typeface="Inter"/>
              <a:buNone/>
            </a:pPr>
            <a:r>
              <a:rPr lang="ru-RU" sz="2400" b="1" smtClean="0">
                <a:solidFill>
                  <a:schemeClr val="bg2"/>
                </a:solidFill>
                <a:latin typeface="Asgard Trial Fit Medium"/>
                <a:ea typeface="Inter"/>
                <a:cs typeface="Inter"/>
                <a:sym typeface="Inter"/>
              </a:rPr>
              <a:t>Управлять качеством образования – </a:t>
            </a:r>
            <a:br>
              <a:rPr lang="ru-RU" sz="2400" b="1" smtClean="0">
                <a:solidFill>
                  <a:schemeClr val="bg2"/>
                </a:solidFill>
                <a:latin typeface="Asgard Trial Fit Medium"/>
                <a:ea typeface="Inter"/>
                <a:cs typeface="Inter"/>
                <a:sym typeface="Inter"/>
              </a:rPr>
            </a:br>
            <a:r>
              <a:rPr lang="ru-RU" sz="2400" b="1" smtClean="0">
                <a:solidFill>
                  <a:schemeClr val="bg2"/>
                </a:solidFill>
                <a:latin typeface="Asgard Trial Fit Medium"/>
                <a:ea typeface="Inter"/>
                <a:cs typeface="Inter"/>
                <a:sym typeface="Inter"/>
              </a:rPr>
              <a:t>                               управлять качеством данных</a:t>
            </a:r>
            <a:endParaRPr lang="ru-RU" sz="2400" b="1" smtClean="0">
              <a:solidFill>
                <a:schemeClr val="bg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4" name="Google Shape;582;p23">
            <a:extLst/>
          </p:cNvPr>
          <p:cNvGrpSpPr/>
          <p:nvPr/>
        </p:nvGrpSpPr>
        <p:grpSpPr>
          <a:xfrm>
            <a:off x="1100107" y="2926454"/>
            <a:ext cx="610144" cy="610121"/>
            <a:chOff x="6167350" y="2672800"/>
            <a:chExt cx="297750" cy="295375"/>
          </a:xfrm>
          <a:solidFill>
            <a:schemeClr val="tx2"/>
          </a:solidFill>
        </p:grpSpPr>
        <p:sp>
          <p:nvSpPr>
            <p:cNvPr id="28" name="Google Shape;583;p23">
              <a:extLst/>
            </p:cNvPr>
            <p:cNvSpPr/>
            <p:nvPr/>
          </p:nvSpPr>
          <p:spPr>
            <a:xfrm>
              <a:off x="6167350" y="2672800"/>
              <a:ext cx="226850" cy="295375"/>
            </a:xfrm>
            <a:custGeom>
              <a:avLst/>
              <a:gdLst/>
              <a:ahLst/>
              <a:cxnLst/>
              <a:rect l="l" t="t" r="r" b="b"/>
              <a:pathLst>
                <a:path w="9074" h="11815" extrusionOk="0">
                  <a:moveTo>
                    <a:pt x="4537" y="725"/>
                  </a:moveTo>
                  <a:cubicBezTo>
                    <a:pt x="4758" y="725"/>
                    <a:pt x="4915" y="882"/>
                    <a:pt x="4915" y="1071"/>
                  </a:cubicBezTo>
                  <a:cubicBezTo>
                    <a:pt x="4915" y="1260"/>
                    <a:pt x="5073" y="1418"/>
                    <a:pt x="5262" y="1418"/>
                  </a:cubicBezTo>
                  <a:lnTo>
                    <a:pt x="5955" y="1418"/>
                  </a:lnTo>
                  <a:cubicBezTo>
                    <a:pt x="6175" y="1418"/>
                    <a:pt x="6333" y="1575"/>
                    <a:pt x="6333" y="1796"/>
                  </a:cubicBezTo>
                  <a:cubicBezTo>
                    <a:pt x="6333" y="1985"/>
                    <a:pt x="6175" y="2142"/>
                    <a:pt x="5955" y="2142"/>
                  </a:cubicBezTo>
                  <a:lnTo>
                    <a:pt x="3119" y="2142"/>
                  </a:lnTo>
                  <a:cubicBezTo>
                    <a:pt x="2930" y="2142"/>
                    <a:pt x="2773" y="1985"/>
                    <a:pt x="2773" y="1796"/>
                  </a:cubicBezTo>
                  <a:cubicBezTo>
                    <a:pt x="2773" y="1575"/>
                    <a:pt x="2930" y="1418"/>
                    <a:pt x="3151" y="1418"/>
                  </a:cubicBezTo>
                  <a:lnTo>
                    <a:pt x="3844" y="1418"/>
                  </a:lnTo>
                  <a:cubicBezTo>
                    <a:pt x="4033" y="1418"/>
                    <a:pt x="4191" y="1260"/>
                    <a:pt x="4191" y="1071"/>
                  </a:cubicBezTo>
                  <a:cubicBezTo>
                    <a:pt x="4191" y="882"/>
                    <a:pt x="4348" y="725"/>
                    <a:pt x="4537" y="725"/>
                  </a:cubicBezTo>
                  <a:close/>
                  <a:moveTo>
                    <a:pt x="8066" y="2111"/>
                  </a:moveTo>
                  <a:cubicBezTo>
                    <a:pt x="8255" y="2111"/>
                    <a:pt x="8412" y="2268"/>
                    <a:pt x="8412" y="2458"/>
                  </a:cubicBezTo>
                  <a:lnTo>
                    <a:pt x="8412" y="10806"/>
                  </a:lnTo>
                  <a:lnTo>
                    <a:pt x="8381" y="10806"/>
                  </a:lnTo>
                  <a:cubicBezTo>
                    <a:pt x="8381" y="10995"/>
                    <a:pt x="8223" y="11153"/>
                    <a:pt x="8034" y="11153"/>
                  </a:cubicBezTo>
                  <a:lnTo>
                    <a:pt x="1040" y="11153"/>
                  </a:lnTo>
                  <a:cubicBezTo>
                    <a:pt x="851" y="11153"/>
                    <a:pt x="693" y="10995"/>
                    <a:pt x="693" y="10806"/>
                  </a:cubicBezTo>
                  <a:lnTo>
                    <a:pt x="693" y="2458"/>
                  </a:lnTo>
                  <a:cubicBezTo>
                    <a:pt x="693" y="2268"/>
                    <a:pt x="851" y="2111"/>
                    <a:pt x="1040" y="2111"/>
                  </a:cubicBezTo>
                  <a:lnTo>
                    <a:pt x="2143" y="2111"/>
                  </a:lnTo>
                  <a:cubicBezTo>
                    <a:pt x="2300" y="2489"/>
                    <a:pt x="2647" y="2804"/>
                    <a:pt x="3119" y="2804"/>
                  </a:cubicBezTo>
                  <a:lnTo>
                    <a:pt x="5986" y="2804"/>
                  </a:lnTo>
                  <a:cubicBezTo>
                    <a:pt x="6396" y="2804"/>
                    <a:pt x="6805" y="2521"/>
                    <a:pt x="6963" y="2111"/>
                  </a:cubicBezTo>
                  <a:close/>
                  <a:moveTo>
                    <a:pt x="4506" y="0"/>
                  </a:moveTo>
                  <a:cubicBezTo>
                    <a:pt x="4096" y="0"/>
                    <a:pt x="3686" y="284"/>
                    <a:pt x="3529" y="725"/>
                  </a:cubicBezTo>
                  <a:lnTo>
                    <a:pt x="3088" y="725"/>
                  </a:lnTo>
                  <a:cubicBezTo>
                    <a:pt x="2678" y="725"/>
                    <a:pt x="2269" y="1008"/>
                    <a:pt x="2111" y="1418"/>
                  </a:cubicBezTo>
                  <a:lnTo>
                    <a:pt x="1009" y="1418"/>
                  </a:lnTo>
                  <a:cubicBezTo>
                    <a:pt x="410" y="1418"/>
                    <a:pt x="0" y="1890"/>
                    <a:pt x="0" y="2458"/>
                  </a:cubicBezTo>
                  <a:lnTo>
                    <a:pt x="0" y="10806"/>
                  </a:lnTo>
                  <a:cubicBezTo>
                    <a:pt x="0" y="11405"/>
                    <a:pt x="473" y="11814"/>
                    <a:pt x="1009" y="11814"/>
                  </a:cubicBezTo>
                  <a:lnTo>
                    <a:pt x="7971" y="11814"/>
                  </a:lnTo>
                  <a:cubicBezTo>
                    <a:pt x="8570" y="11814"/>
                    <a:pt x="9011" y="11342"/>
                    <a:pt x="9011" y="10806"/>
                  </a:cubicBezTo>
                  <a:lnTo>
                    <a:pt x="9011" y="2458"/>
                  </a:lnTo>
                  <a:cubicBezTo>
                    <a:pt x="9074" y="1859"/>
                    <a:pt x="8601" y="1418"/>
                    <a:pt x="8034" y="1418"/>
                  </a:cubicBezTo>
                  <a:lnTo>
                    <a:pt x="6931" y="1418"/>
                  </a:lnTo>
                  <a:cubicBezTo>
                    <a:pt x="6774" y="1040"/>
                    <a:pt x="6396" y="725"/>
                    <a:pt x="5923" y="725"/>
                  </a:cubicBezTo>
                  <a:lnTo>
                    <a:pt x="5545" y="725"/>
                  </a:lnTo>
                  <a:cubicBezTo>
                    <a:pt x="5514" y="567"/>
                    <a:pt x="5388" y="441"/>
                    <a:pt x="5262" y="315"/>
                  </a:cubicBezTo>
                  <a:cubicBezTo>
                    <a:pt x="5073" y="126"/>
                    <a:pt x="4789" y="0"/>
                    <a:pt x="45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fontAlgn="auto">
                <a:defRPr/>
              </a:pPr>
              <a:endParaRPr ker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9" name="Google Shape;584;p23">
              <a:extLst/>
            </p:cNvPr>
            <p:cNvSpPr/>
            <p:nvPr/>
          </p:nvSpPr>
          <p:spPr>
            <a:xfrm>
              <a:off x="6201225" y="2762575"/>
              <a:ext cx="52775" cy="49650"/>
            </a:xfrm>
            <a:custGeom>
              <a:avLst/>
              <a:gdLst/>
              <a:ahLst/>
              <a:cxnLst/>
              <a:rect l="l" t="t" r="r" b="b"/>
              <a:pathLst>
                <a:path w="2111" h="1986" extrusionOk="0">
                  <a:moveTo>
                    <a:pt x="406" y="1"/>
                  </a:moveTo>
                  <a:cubicBezTo>
                    <a:pt x="315" y="1"/>
                    <a:pt x="221" y="32"/>
                    <a:pt x="158" y="95"/>
                  </a:cubicBezTo>
                  <a:cubicBezTo>
                    <a:pt x="63" y="190"/>
                    <a:pt x="63" y="442"/>
                    <a:pt x="158" y="568"/>
                  </a:cubicBezTo>
                  <a:lnTo>
                    <a:pt x="599" y="977"/>
                  </a:lnTo>
                  <a:lnTo>
                    <a:pt x="158" y="1418"/>
                  </a:lnTo>
                  <a:cubicBezTo>
                    <a:pt x="0" y="1544"/>
                    <a:pt x="0" y="1733"/>
                    <a:pt x="158" y="1891"/>
                  </a:cubicBezTo>
                  <a:cubicBezTo>
                    <a:pt x="221" y="1954"/>
                    <a:pt x="315" y="1985"/>
                    <a:pt x="406" y="1985"/>
                  </a:cubicBezTo>
                  <a:cubicBezTo>
                    <a:pt x="496" y="1985"/>
                    <a:pt x="583" y="1954"/>
                    <a:pt x="630" y="1891"/>
                  </a:cubicBezTo>
                  <a:lnTo>
                    <a:pt x="1071" y="1450"/>
                  </a:lnTo>
                  <a:lnTo>
                    <a:pt x="1512" y="1891"/>
                  </a:lnTo>
                  <a:cubicBezTo>
                    <a:pt x="1575" y="1954"/>
                    <a:pt x="1662" y="1985"/>
                    <a:pt x="1749" y="1985"/>
                  </a:cubicBezTo>
                  <a:cubicBezTo>
                    <a:pt x="1835" y="1985"/>
                    <a:pt x="1922" y="1954"/>
                    <a:pt x="1985" y="1891"/>
                  </a:cubicBezTo>
                  <a:cubicBezTo>
                    <a:pt x="2111" y="1765"/>
                    <a:pt x="2111" y="1544"/>
                    <a:pt x="1985" y="1418"/>
                  </a:cubicBezTo>
                  <a:lnTo>
                    <a:pt x="1544" y="977"/>
                  </a:lnTo>
                  <a:lnTo>
                    <a:pt x="1985" y="568"/>
                  </a:lnTo>
                  <a:cubicBezTo>
                    <a:pt x="2111" y="442"/>
                    <a:pt x="2111" y="190"/>
                    <a:pt x="1985" y="95"/>
                  </a:cubicBezTo>
                  <a:cubicBezTo>
                    <a:pt x="1922" y="32"/>
                    <a:pt x="1835" y="1"/>
                    <a:pt x="1749" y="1"/>
                  </a:cubicBezTo>
                  <a:cubicBezTo>
                    <a:pt x="1662" y="1"/>
                    <a:pt x="1575" y="32"/>
                    <a:pt x="1512" y="95"/>
                  </a:cubicBezTo>
                  <a:lnTo>
                    <a:pt x="1071" y="505"/>
                  </a:lnTo>
                  <a:lnTo>
                    <a:pt x="630" y="95"/>
                  </a:lnTo>
                  <a:cubicBezTo>
                    <a:pt x="583" y="32"/>
                    <a:pt x="496" y="1"/>
                    <a:pt x="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fontAlgn="auto">
                <a:defRPr/>
              </a:pPr>
              <a:endParaRPr ker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0" name="Google Shape;585;p23">
              <a:extLst/>
            </p:cNvPr>
            <p:cNvSpPr/>
            <p:nvPr/>
          </p:nvSpPr>
          <p:spPr>
            <a:xfrm>
              <a:off x="6308325" y="2882300"/>
              <a:ext cx="51225" cy="49650"/>
            </a:xfrm>
            <a:custGeom>
              <a:avLst/>
              <a:gdLst/>
              <a:ahLst/>
              <a:cxnLst/>
              <a:rect l="l" t="t" r="r" b="b"/>
              <a:pathLst>
                <a:path w="2049" h="1986" extrusionOk="0">
                  <a:moveTo>
                    <a:pt x="363" y="0"/>
                  </a:moveTo>
                  <a:cubicBezTo>
                    <a:pt x="276" y="0"/>
                    <a:pt x="190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lnTo>
                    <a:pt x="568" y="1009"/>
                  </a:lnTo>
                  <a:lnTo>
                    <a:pt x="127" y="1450"/>
                  </a:lnTo>
                  <a:cubicBezTo>
                    <a:pt x="1" y="1544"/>
                    <a:pt x="1" y="1796"/>
                    <a:pt x="127" y="1891"/>
                  </a:cubicBezTo>
                  <a:cubicBezTo>
                    <a:pt x="190" y="1954"/>
                    <a:pt x="276" y="1985"/>
                    <a:pt x="363" y="1985"/>
                  </a:cubicBezTo>
                  <a:cubicBezTo>
                    <a:pt x="450" y="1985"/>
                    <a:pt x="536" y="1954"/>
                    <a:pt x="599" y="1891"/>
                  </a:cubicBezTo>
                  <a:lnTo>
                    <a:pt x="1040" y="1481"/>
                  </a:lnTo>
                  <a:lnTo>
                    <a:pt x="1481" y="1891"/>
                  </a:lnTo>
                  <a:cubicBezTo>
                    <a:pt x="1529" y="1954"/>
                    <a:pt x="1615" y="1985"/>
                    <a:pt x="1706" y="1985"/>
                  </a:cubicBezTo>
                  <a:cubicBezTo>
                    <a:pt x="1797" y="1985"/>
                    <a:pt x="1891" y="1954"/>
                    <a:pt x="1954" y="1891"/>
                  </a:cubicBezTo>
                  <a:cubicBezTo>
                    <a:pt x="2049" y="1796"/>
                    <a:pt x="2049" y="1544"/>
                    <a:pt x="1954" y="1450"/>
                  </a:cubicBezTo>
                  <a:lnTo>
                    <a:pt x="1513" y="1009"/>
                  </a:lnTo>
                  <a:lnTo>
                    <a:pt x="1954" y="567"/>
                  </a:lnTo>
                  <a:cubicBezTo>
                    <a:pt x="2049" y="441"/>
                    <a:pt x="2049" y="252"/>
                    <a:pt x="1954" y="95"/>
                  </a:cubicBezTo>
                  <a:cubicBezTo>
                    <a:pt x="1891" y="32"/>
                    <a:pt x="1804" y="0"/>
                    <a:pt x="1718" y="0"/>
                  </a:cubicBezTo>
                  <a:cubicBezTo>
                    <a:pt x="1631" y="0"/>
                    <a:pt x="1544" y="32"/>
                    <a:pt x="1481" y="95"/>
                  </a:cubicBezTo>
                  <a:lnTo>
                    <a:pt x="1040" y="536"/>
                  </a:lnTo>
                  <a:lnTo>
                    <a:pt x="599" y="95"/>
                  </a:lnTo>
                  <a:cubicBezTo>
                    <a:pt x="536" y="32"/>
                    <a:pt x="450" y="0"/>
                    <a:pt x="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fontAlgn="auto">
                <a:defRPr/>
              </a:pPr>
              <a:endParaRPr ker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1" name="Google Shape;586;p23">
              <a:extLst/>
            </p:cNvPr>
            <p:cNvSpPr/>
            <p:nvPr/>
          </p:nvSpPr>
          <p:spPr>
            <a:xfrm>
              <a:off x="6200425" y="2759425"/>
              <a:ext cx="156775" cy="174875"/>
            </a:xfrm>
            <a:custGeom>
              <a:avLst/>
              <a:gdLst/>
              <a:ahLst/>
              <a:cxnLst/>
              <a:rect l="l" t="t" r="r" b="b"/>
              <a:pathLst>
                <a:path w="6271" h="6995" extrusionOk="0">
                  <a:moveTo>
                    <a:pt x="1103" y="5609"/>
                  </a:moveTo>
                  <a:cubicBezTo>
                    <a:pt x="1292" y="5609"/>
                    <a:pt x="1450" y="5766"/>
                    <a:pt x="1450" y="5955"/>
                  </a:cubicBezTo>
                  <a:cubicBezTo>
                    <a:pt x="1450" y="6144"/>
                    <a:pt x="1292" y="6302"/>
                    <a:pt x="1103" y="6302"/>
                  </a:cubicBezTo>
                  <a:cubicBezTo>
                    <a:pt x="914" y="6302"/>
                    <a:pt x="757" y="6144"/>
                    <a:pt x="757" y="5955"/>
                  </a:cubicBezTo>
                  <a:cubicBezTo>
                    <a:pt x="757" y="5766"/>
                    <a:pt x="914" y="5609"/>
                    <a:pt x="1103" y="5609"/>
                  </a:cubicBezTo>
                  <a:close/>
                  <a:moveTo>
                    <a:pt x="5325" y="1"/>
                  </a:moveTo>
                  <a:cubicBezTo>
                    <a:pt x="5230" y="1"/>
                    <a:pt x="5136" y="64"/>
                    <a:pt x="5073" y="127"/>
                  </a:cubicBezTo>
                  <a:lnTo>
                    <a:pt x="4380" y="851"/>
                  </a:lnTo>
                  <a:cubicBezTo>
                    <a:pt x="4254" y="946"/>
                    <a:pt x="4254" y="1198"/>
                    <a:pt x="4380" y="1324"/>
                  </a:cubicBezTo>
                  <a:cubicBezTo>
                    <a:pt x="4443" y="1371"/>
                    <a:pt x="4529" y="1395"/>
                    <a:pt x="4616" y="1395"/>
                  </a:cubicBezTo>
                  <a:cubicBezTo>
                    <a:pt x="4703" y="1395"/>
                    <a:pt x="4789" y="1371"/>
                    <a:pt x="4852" y="1324"/>
                  </a:cubicBezTo>
                  <a:lnTo>
                    <a:pt x="4978" y="1198"/>
                  </a:lnTo>
                  <a:lnTo>
                    <a:pt x="4978" y="2458"/>
                  </a:lnTo>
                  <a:cubicBezTo>
                    <a:pt x="4978" y="2647"/>
                    <a:pt x="4821" y="2805"/>
                    <a:pt x="4600" y="2805"/>
                  </a:cubicBezTo>
                  <a:lnTo>
                    <a:pt x="1765" y="2805"/>
                  </a:lnTo>
                  <a:cubicBezTo>
                    <a:pt x="1513" y="2805"/>
                    <a:pt x="1229" y="2931"/>
                    <a:pt x="1040" y="3120"/>
                  </a:cubicBezTo>
                  <a:cubicBezTo>
                    <a:pt x="820" y="3309"/>
                    <a:pt x="725" y="3592"/>
                    <a:pt x="725" y="3876"/>
                  </a:cubicBezTo>
                  <a:lnTo>
                    <a:pt x="725" y="4978"/>
                  </a:lnTo>
                  <a:cubicBezTo>
                    <a:pt x="316" y="5136"/>
                    <a:pt x="1" y="5482"/>
                    <a:pt x="1" y="5955"/>
                  </a:cubicBezTo>
                  <a:cubicBezTo>
                    <a:pt x="1" y="6554"/>
                    <a:pt x="473" y="6995"/>
                    <a:pt x="1040" y="6995"/>
                  </a:cubicBezTo>
                  <a:cubicBezTo>
                    <a:pt x="1607" y="6995"/>
                    <a:pt x="2048" y="6522"/>
                    <a:pt x="2048" y="5955"/>
                  </a:cubicBezTo>
                  <a:cubicBezTo>
                    <a:pt x="2048" y="5514"/>
                    <a:pt x="1765" y="5136"/>
                    <a:pt x="1355" y="4978"/>
                  </a:cubicBezTo>
                  <a:lnTo>
                    <a:pt x="1355" y="3876"/>
                  </a:lnTo>
                  <a:cubicBezTo>
                    <a:pt x="1355" y="3687"/>
                    <a:pt x="1513" y="3529"/>
                    <a:pt x="1702" y="3529"/>
                  </a:cubicBezTo>
                  <a:lnTo>
                    <a:pt x="4537" y="3529"/>
                  </a:lnTo>
                  <a:cubicBezTo>
                    <a:pt x="5136" y="3529"/>
                    <a:pt x="5545" y="3057"/>
                    <a:pt x="5545" y="2490"/>
                  </a:cubicBezTo>
                  <a:lnTo>
                    <a:pt x="5545" y="1229"/>
                  </a:lnTo>
                  <a:lnTo>
                    <a:pt x="5671" y="1355"/>
                  </a:lnTo>
                  <a:cubicBezTo>
                    <a:pt x="5734" y="1418"/>
                    <a:pt x="5821" y="1450"/>
                    <a:pt x="5908" y="1450"/>
                  </a:cubicBezTo>
                  <a:cubicBezTo>
                    <a:pt x="5994" y="1450"/>
                    <a:pt x="6081" y="1418"/>
                    <a:pt x="6144" y="1355"/>
                  </a:cubicBezTo>
                  <a:cubicBezTo>
                    <a:pt x="6270" y="1229"/>
                    <a:pt x="6270" y="1009"/>
                    <a:pt x="6144" y="883"/>
                  </a:cubicBezTo>
                  <a:lnTo>
                    <a:pt x="5545" y="127"/>
                  </a:lnTo>
                  <a:cubicBezTo>
                    <a:pt x="5482" y="64"/>
                    <a:pt x="5388" y="1"/>
                    <a:pt x="53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fontAlgn="auto">
                <a:defRPr/>
              </a:pPr>
              <a:endParaRPr ker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2" name="Google Shape;587;p23">
              <a:extLst/>
            </p:cNvPr>
            <p:cNvSpPr/>
            <p:nvPr/>
          </p:nvSpPr>
          <p:spPr>
            <a:xfrm>
              <a:off x="6412300" y="2742900"/>
              <a:ext cx="52800" cy="208725"/>
            </a:xfrm>
            <a:custGeom>
              <a:avLst/>
              <a:gdLst/>
              <a:ahLst/>
              <a:cxnLst/>
              <a:rect l="l" t="t" r="r" b="b"/>
              <a:pathLst>
                <a:path w="2112" h="8349" extrusionOk="0">
                  <a:moveTo>
                    <a:pt x="1009" y="662"/>
                  </a:moveTo>
                  <a:cubicBezTo>
                    <a:pt x="1229" y="662"/>
                    <a:pt x="1387" y="819"/>
                    <a:pt x="1387" y="1040"/>
                  </a:cubicBezTo>
                  <a:lnTo>
                    <a:pt x="1387" y="1386"/>
                  </a:lnTo>
                  <a:lnTo>
                    <a:pt x="662" y="1386"/>
                  </a:lnTo>
                  <a:lnTo>
                    <a:pt x="662" y="1040"/>
                  </a:ln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387" y="2048"/>
                  </a:moveTo>
                  <a:lnTo>
                    <a:pt x="1387" y="6017"/>
                  </a:lnTo>
                  <a:cubicBezTo>
                    <a:pt x="1261" y="5986"/>
                    <a:pt x="1142" y="5970"/>
                    <a:pt x="1024" y="5970"/>
                  </a:cubicBezTo>
                  <a:cubicBezTo>
                    <a:pt x="906" y="5970"/>
                    <a:pt x="788" y="5986"/>
                    <a:pt x="662" y="6017"/>
                  </a:cubicBezTo>
                  <a:lnTo>
                    <a:pt x="662" y="2048"/>
                  </a:lnTo>
                  <a:close/>
                  <a:moveTo>
                    <a:pt x="1009" y="6711"/>
                  </a:moveTo>
                  <a:cubicBezTo>
                    <a:pt x="1103" y="6711"/>
                    <a:pt x="1166" y="6711"/>
                    <a:pt x="1261" y="6742"/>
                  </a:cubicBezTo>
                  <a:lnTo>
                    <a:pt x="1009" y="7246"/>
                  </a:lnTo>
                  <a:lnTo>
                    <a:pt x="788" y="6742"/>
                  </a:lnTo>
                  <a:cubicBezTo>
                    <a:pt x="851" y="6711"/>
                    <a:pt x="946" y="6711"/>
                    <a:pt x="1009" y="6711"/>
                  </a:cubicBezTo>
                  <a:close/>
                  <a:moveTo>
                    <a:pt x="1009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6616"/>
                  </a:lnTo>
                  <a:cubicBezTo>
                    <a:pt x="0" y="6648"/>
                    <a:pt x="0" y="6742"/>
                    <a:pt x="32" y="6774"/>
                  </a:cubicBezTo>
                  <a:lnTo>
                    <a:pt x="757" y="8160"/>
                  </a:lnTo>
                  <a:cubicBezTo>
                    <a:pt x="788" y="8286"/>
                    <a:pt x="946" y="8349"/>
                    <a:pt x="1040" y="8349"/>
                  </a:cubicBezTo>
                  <a:cubicBezTo>
                    <a:pt x="1166" y="8349"/>
                    <a:pt x="1292" y="8286"/>
                    <a:pt x="1355" y="8160"/>
                  </a:cubicBezTo>
                  <a:lnTo>
                    <a:pt x="2080" y="6774"/>
                  </a:lnTo>
                  <a:cubicBezTo>
                    <a:pt x="2111" y="6742"/>
                    <a:pt x="2111" y="6648"/>
                    <a:pt x="2111" y="6616"/>
                  </a:cubicBezTo>
                  <a:lnTo>
                    <a:pt x="2111" y="1040"/>
                  </a:ln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fontAlgn="auto">
                <a:defRPr/>
              </a:pPr>
              <a:endParaRPr ker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Google Shape;593;p23">
            <a:extLst/>
          </p:cNvPr>
          <p:cNvGrpSpPr/>
          <p:nvPr/>
        </p:nvGrpSpPr>
        <p:grpSpPr>
          <a:xfrm>
            <a:off x="7433743" y="2942496"/>
            <a:ext cx="610150" cy="578037"/>
            <a:chOff x="6524150" y="1938725"/>
            <a:chExt cx="297725" cy="276625"/>
          </a:xfrm>
          <a:solidFill>
            <a:schemeClr val="tx2"/>
          </a:solidFill>
        </p:grpSpPr>
        <p:sp>
          <p:nvSpPr>
            <p:cNvPr id="20" name="Google Shape;594;p23">
              <a:extLst/>
            </p:cNvPr>
            <p:cNvSpPr/>
            <p:nvPr/>
          </p:nvSpPr>
          <p:spPr>
            <a:xfrm>
              <a:off x="6524150" y="2025375"/>
              <a:ext cx="297725" cy="189975"/>
            </a:xfrm>
            <a:custGeom>
              <a:avLst/>
              <a:gdLst/>
              <a:ahLst/>
              <a:cxnLst/>
              <a:rect l="l" t="t" r="r" b="b"/>
              <a:pathLst>
                <a:path w="11909" h="7599" extrusionOk="0">
                  <a:moveTo>
                    <a:pt x="9767" y="2079"/>
                  </a:moveTo>
                  <a:lnTo>
                    <a:pt x="9767" y="5198"/>
                  </a:lnTo>
                  <a:cubicBezTo>
                    <a:pt x="9735" y="5041"/>
                    <a:pt x="9672" y="4915"/>
                    <a:pt x="9546" y="4789"/>
                  </a:cubicBezTo>
                  <a:lnTo>
                    <a:pt x="7813" y="3056"/>
                  </a:lnTo>
                  <a:cubicBezTo>
                    <a:pt x="7624" y="2867"/>
                    <a:pt x="7341" y="2741"/>
                    <a:pt x="7057" y="2741"/>
                  </a:cubicBezTo>
                  <a:lnTo>
                    <a:pt x="6018" y="2741"/>
                  </a:lnTo>
                  <a:cubicBezTo>
                    <a:pt x="5923" y="2741"/>
                    <a:pt x="5797" y="2836"/>
                    <a:pt x="5734" y="2930"/>
                  </a:cubicBezTo>
                  <a:lnTo>
                    <a:pt x="5482" y="3403"/>
                  </a:lnTo>
                  <a:cubicBezTo>
                    <a:pt x="5293" y="3812"/>
                    <a:pt x="4883" y="4001"/>
                    <a:pt x="4505" y="4001"/>
                  </a:cubicBezTo>
                  <a:lnTo>
                    <a:pt x="5356" y="2269"/>
                  </a:lnTo>
                  <a:cubicBezTo>
                    <a:pt x="5419" y="2143"/>
                    <a:pt x="5576" y="2079"/>
                    <a:pt x="5671" y="2079"/>
                  </a:cubicBezTo>
                  <a:close/>
                  <a:moveTo>
                    <a:pt x="1418" y="2079"/>
                  </a:moveTo>
                  <a:lnTo>
                    <a:pt x="1418" y="5545"/>
                  </a:lnTo>
                  <a:lnTo>
                    <a:pt x="725" y="5545"/>
                  </a:lnTo>
                  <a:lnTo>
                    <a:pt x="725" y="2079"/>
                  </a:lnTo>
                  <a:close/>
                  <a:moveTo>
                    <a:pt x="11153" y="2079"/>
                  </a:moveTo>
                  <a:lnTo>
                    <a:pt x="11153" y="5545"/>
                  </a:lnTo>
                  <a:lnTo>
                    <a:pt x="10460" y="5545"/>
                  </a:lnTo>
                  <a:lnTo>
                    <a:pt x="10460" y="2079"/>
                  </a:lnTo>
                  <a:close/>
                  <a:moveTo>
                    <a:pt x="6931" y="630"/>
                  </a:moveTo>
                  <a:cubicBezTo>
                    <a:pt x="6774" y="1008"/>
                    <a:pt x="6427" y="1323"/>
                    <a:pt x="5955" y="1323"/>
                  </a:cubicBezTo>
                  <a:lnTo>
                    <a:pt x="5671" y="1323"/>
                  </a:lnTo>
                  <a:cubicBezTo>
                    <a:pt x="5293" y="1323"/>
                    <a:pt x="4946" y="1575"/>
                    <a:pt x="4726" y="1922"/>
                  </a:cubicBezTo>
                  <a:lnTo>
                    <a:pt x="3655" y="4064"/>
                  </a:lnTo>
                  <a:cubicBezTo>
                    <a:pt x="3623" y="4127"/>
                    <a:pt x="3623" y="4253"/>
                    <a:pt x="3655" y="4316"/>
                  </a:cubicBezTo>
                  <a:cubicBezTo>
                    <a:pt x="3718" y="4411"/>
                    <a:pt x="3781" y="4474"/>
                    <a:pt x="3875" y="4537"/>
                  </a:cubicBezTo>
                  <a:cubicBezTo>
                    <a:pt x="4088" y="4627"/>
                    <a:pt x="4310" y="4670"/>
                    <a:pt x="4532" y="4670"/>
                  </a:cubicBezTo>
                  <a:cubicBezTo>
                    <a:pt x="5165" y="4670"/>
                    <a:pt x="5785" y="4316"/>
                    <a:pt x="6112" y="3686"/>
                  </a:cubicBezTo>
                  <a:lnTo>
                    <a:pt x="6238" y="3434"/>
                  </a:lnTo>
                  <a:lnTo>
                    <a:pt x="7026" y="3434"/>
                  </a:lnTo>
                  <a:cubicBezTo>
                    <a:pt x="7089" y="3434"/>
                    <a:pt x="7215" y="3466"/>
                    <a:pt x="7246" y="3529"/>
                  </a:cubicBezTo>
                  <a:lnTo>
                    <a:pt x="8979" y="5261"/>
                  </a:lnTo>
                  <a:cubicBezTo>
                    <a:pt x="9137" y="5419"/>
                    <a:pt x="9137" y="5545"/>
                    <a:pt x="9105" y="5640"/>
                  </a:cubicBezTo>
                  <a:cubicBezTo>
                    <a:pt x="9105" y="5671"/>
                    <a:pt x="9042" y="5829"/>
                    <a:pt x="8885" y="5860"/>
                  </a:cubicBezTo>
                  <a:lnTo>
                    <a:pt x="5576" y="6805"/>
                  </a:lnTo>
                  <a:cubicBezTo>
                    <a:pt x="5543" y="6814"/>
                    <a:pt x="5507" y="6818"/>
                    <a:pt x="5470" y="6818"/>
                  </a:cubicBezTo>
                  <a:cubicBezTo>
                    <a:pt x="5371" y="6818"/>
                    <a:pt x="5268" y="6788"/>
                    <a:pt x="5198" y="6742"/>
                  </a:cubicBezTo>
                  <a:lnTo>
                    <a:pt x="4096" y="5640"/>
                  </a:lnTo>
                  <a:cubicBezTo>
                    <a:pt x="4033" y="5545"/>
                    <a:pt x="3938" y="5514"/>
                    <a:pt x="3875" y="5514"/>
                  </a:cubicBezTo>
                  <a:lnTo>
                    <a:pt x="2111" y="5514"/>
                  </a:lnTo>
                  <a:lnTo>
                    <a:pt x="2111" y="2048"/>
                  </a:lnTo>
                  <a:lnTo>
                    <a:pt x="2741" y="2048"/>
                  </a:lnTo>
                  <a:cubicBezTo>
                    <a:pt x="3119" y="2048"/>
                    <a:pt x="3466" y="1796"/>
                    <a:pt x="3686" y="1449"/>
                  </a:cubicBezTo>
                  <a:lnTo>
                    <a:pt x="4001" y="819"/>
                  </a:lnTo>
                  <a:cubicBezTo>
                    <a:pt x="4064" y="693"/>
                    <a:pt x="4190" y="630"/>
                    <a:pt x="4316" y="630"/>
                  </a:cubicBezTo>
                  <a:close/>
                  <a:moveTo>
                    <a:pt x="4316" y="0"/>
                  </a:moveTo>
                  <a:cubicBezTo>
                    <a:pt x="3907" y="0"/>
                    <a:pt x="3560" y="221"/>
                    <a:pt x="3371" y="599"/>
                  </a:cubicBezTo>
                  <a:lnTo>
                    <a:pt x="3056" y="1229"/>
                  </a:lnTo>
                  <a:cubicBezTo>
                    <a:pt x="2962" y="1323"/>
                    <a:pt x="2836" y="1418"/>
                    <a:pt x="2741" y="1418"/>
                  </a:cubicBezTo>
                  <a:lnTo>
                    <a:pt x="378" y="1418"/>
                  </a:lnTo>
                  <a:cubicBezTo>
                    <a:pt x="158" y="1418"/>
                    <a:pt x="0" y="1575"/>
                    <a:pt x="0" y="1764"/>
                  </a:cubicBezTo>
                  <a:lnTo>
                    <a:pt x="0" y="5955"/>
                  </a:lnTo>
                  <a:cubicBezTo>
                    <a:pt x="0" y="6144"/>
                    <a:pt x="158" y="6301"/>
                    <a:pt x="378" y="6301"/>
                  </a:cubicBezTo>
                  <a:lnTo>
                    <a:pt x="3718" y="6301"/>
                  </a:lnTo>
                  <a:lnTo>
                    <a:pt x="4694" y="7278"/>
                  </a:lnTo>
                  <a:cubicBezTo>
                    <a:pt x="4894" y="7477"/>
                    <a:pt x="5139" y="7598"/>
                    <a:pt x="5410" y="7598"/>
                  </a:cubicBezTo>
                  <a:cubicBezTo>
                    <a:pt x="5525" y="7598"/>
                    <a:pt x="5644" y="7577"/>
                    <a:pt x="5766" y="7530"/>
                  </a:cubicBezTo>
                  <a:lnTo>
                    <a:pt x="9074" y="6553"/>
                  </a:lnTo>
                  <a:cubicBezTo>
                    <a:pt x="9263" y="6522"/>
                    <a:pt x="9420" y="6396"/>
                    <a:pt x="9578" y="6238"/>
                  </a:cubicBezTo>
                  <a:lnTo>
                    <a:pt x="11562" y="6238"/>
                  </a:lnTo>
                  <a:cubicBezTo>
                    <a:pt x="11751" y="6238"/>
                    <a:pt x="11909" y="6081"/>
                    <a:pt x="11909" y="5892"/>
                  </a:cubicBezTo>
                  <a:lnTo>
                    <a:pt x="11909" y="1733"/>
                  </a:lnTo>
                  <a:cubicBezTo>
                    <a:pt x="11877" y="1544"/>
                    <a:pt x="11720" y="1386"/>
                    <a:pt x="11499" y="1386"/>
                  </a:cubicBezTo>
                  <a:lnTo>
                    <a:pt x="7341" y="1386"/>
                  </a:lnTo>
                  <a:cubicBezTo>
                    <a:pt x="7561" y="1103"/>
                    <a:pt x="7687" y="693"/>
                    <a:pt x="7687" y="347"/>
                  </a:cubicBezTo>
                  <a:cubicBezTo>
                    <a:pt x="7687" y="158"/>
                    <a:pt x="7530" y="0"/>
                    <a:pt x="7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fontAlgn="auto">
                <a:defRPr/>
              </a:pPr>
              <a:endParaRPr kern="0"/>
            </a:p>
          </p:txBody>
        </p:sp>
        <p:sp>
          <p:nvSpPr>
            <p:cNvPr id="21" name="Google Shape;595;p23">
              <a:extLst/>
            </p:cNvPr>
            <p:cNvSpPr/>
            <p:nvPr/>
          </p:nvSpPr>
          <p:spPr>
            <a:xfrm>
              <a:off x="6664325" y="1938725"/>
              <a:ext cx="17375" cy="43350"/>
            </a:xfrm>
            <a:custGeom>
              <a:avLst/>
              <a:gdLst/>
              <a:ahLst/>
              <a:cxnLst/>
              <a:rect l="l" t="t" r="r" b="b"/>
              <a:pathLst>
                <a:path w="695" h="1734" extrusionOk="0">
                  <a:moveTo>
                    <a:pt x="348" y="1"/>
                  </a:moveTo>
                  <a:cubicBezTo>
                    <a:pt x="159" y="1"/>
                    <a:pt x="1" y="158"/>
                    <a:pt x="1" y="347"/>
                  </a:cubicBezTo>
                  <a:lnTo>
                    <a:pt x="1" y="1355"/>
                  </a:lnTo>
                  <a:cubicBezTo>
                    <a:pt x="1" y="1576"/>
                    <a:pt x="159" y="1733"/>
                    <a:pt x="348" y="1733"/>
                  </a:cubicBezTo>
                  <a:cubicBezTo>
                    <a:pt x="537" y="1733"/>
                    <a:pt x="694" y="1576"/>
                    <a:pt x="694" y="1355"/>
                  </a:cubicBezTo>
                  <a:lnTo>
                    <a:pt x="694" y="347"/>
                  </a:lnTo>
                  <a:cubicBezTo>
                    <a:pt x="694" y="158"/>
                    <a:pt x="537" y="1"/>
                    <a:pt x="3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fontAlgn="auto">
                <a:defRPr/>
              </a:pPr>
              <a:endParaRPr kern="0"/>
            </a:p>
          </p:txBody>
        </p:sp>
        <p:sp>
          <p:nvSpPr>
            <p:cNvPr id="22" name="Google Shape;596;p23">
              <a:extLst/>
            </p:cNvPr>
            <p:cNvSpPr/>
            <p:nvPr/>
          </p:nvSpPr>
          <p:spPr>
            <a:xfrm>
              <a:off x="6594250" y="1972800"/>
              <a:ext cx="35450" cy="35275"/>
            </a:xfrm>
            <a:custGeom>
              <a:avLst/>
              <a:gdLst/>
              <a:ahLst/>
              <a:cxnLst/>
              <a:rect l="l" t="t" r="r" b="b"/>
              <a:pathLst>
                <a:path w="1418" h="1411" extrusionOk="0">
                  <a:moveTo>
                    <a:pt x="374" y="0"/>
                  </a:moveTo>
                  <a:cubicBezTo>
                    <a:pt x="291" y="0"/>
                    <a:pt x="205" y="40"/>
                    <a:pt x="126" y="118"/>
                  </a:cubicBezTo>
                  <a:cubicBezTo>
                    <a:pt x="0" y="244"/>
                    <a:pt x="0" y="496"/>
                    <a:pt x="126" y="591"/>
                  </a:cubicBezTo>
                  <a:lnTo>
                    <a:pt x="819" y="1316"/>
                  </a:lnTo>
                  <a:cubicBezTo>
                    <a:pt x="882" y="1379"/>
                    <a:pt x="969" y="1410"/>
                    <a:pt x="1055" y="1410"/>
                  </a:cubicBezTo>
                  <a:cubicBezTo>
                    <a:pt x="1142" y="1410"/>
                    <a:pt x="1229" y="1379"/>
                    <a:pt x="1292" y="1316"/>
                  </a:cubicBezTo>
                  <a:cubicBezTo>
                    <a:pt x="1418" y="1190"/>
                    <a:pt x="1418" y="969"/>
                    <a:pt x="1292" y="843"/>
                  </a:cubicBezTo>
                  <a:lnTo>
                    <a:pt x="599" y="118"/>
                  </a:lnTo>
                  <a:cubicBezTo>
                    <a:pt x="536" y="40"/>
                    <a:pt x="457" y="0"/>
                    <a:pt x="3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fontAlgn="auto">
                <a:defRPr/>
              </a:pPr>
              <a:endParaRPr kern="0"/>
            </a:p>
          </p:txBody>
        </p:sp>
        <p:sp>
          <p:nvSpPr>
            <p:cNvPr id="23" name="Google Shape;597;p23">
              <a:extLst/>
            </p:cNvPr>
            <p:cNvSpPr/>
            <p:nvPr/>
          </p:nvSpPr>
          <p:spPr>
            <a:xfrm>
              <a:off x="6715525" y="1972800"/>
              <a:ext cx="35475" cy="35275"/>
            </a:xfrm>
            <a:custGeom>
              <a:avLst/>
              <a:gdLst/>
              <a:ahLst/>
              <a:cxnLst/>
              <a:rect l="l" t="t" r="r" b="b"/>
              <a:pathLst>
                <a:path w="1419" h="1411" extrusionOk="0">
                  <a:moveTo>
                    <a:pt x="1056" y="0"/>
                  </a:moveTo>
                  <a:cubicBezTo>
                    <a:pt x="970" y="0"/>
                    <a:pt x="883" y="40"/>
                    <a:pt x="820" y="118"/>
                  </a:cubicBezTo>
                  <a:lnTo>
                    <a:pt x="127" y="843"/>
                  </a:lnTo>
                  <a:cubicBezTo>
                    <a:pt x="1" y="969"/>
                    <a:pt x="1" y="1190"/>
                    <a:pt x="127" y="1316"/>
                  </a:cubicBezTo>
                  <a:cubicBezTo>
                    <a:pt x="174" y="1379"/>
                    <a:pt x="261" y="1410"/>
                    <a:pt x="351" y="1410"/>
                  </a:cubicBezTo>
                  <a:cubicBezTo>
                    <a:pt x="442" y="1410"/>
                    <a:pt x="536" y="1379"/>
                    <a:pt x="599" y="1316"/>
                  </a:cubicBezTo>
                  <a:lnTo>
                    <a:pt x="1293" y="591"/>
                  </a:lnTo>
                  <a:cubicBezTo>
                    <a:pt x="1419" y="496"/>
                    <a:pt x="1419" y="244"/>
                    <a:pt x="1293" y="118"/>
                  </a:cubicBezTo>
                  <a:cubicBezTo>
                    <a:pt x="1230" y="40"/>
                    <a:pt x="1143" y="0"/>
                    <a:pt x="10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fontAlgn="auto">
                <a:defRPr/>
              </a:pPr>
              <a:endParaRPr kern="0"/>
            </a:p>
          </p:txBody>
        </p:sp>
      </p:grpSp>
      <p:grpSp>
        <p:nvGrpSpPr>
          <p:cNvPr id="17" name="Google Shape;598;p23">
            <a:extLst/>
          </p:cNvPr>
          <p:cNvGrpSpPr/>
          <p:nvPr/>
        </p:nvGrpSpPr>
        <p:grpSpPr>
          <a:xfrm>
            <a:off x="5852684" y="2936622"/>
            <a:ext cx="610148" cy="589784"/>
            <a:chOff x="-3854375" y="2405000"/>
            <a:chExt cx="294600" cy="293800"/>
          </a:xfrm>
          <a:solidFill>
            <a:schemeClr val="tx2"/>
          </a:solidFill>
        </p:grpSpPr>
        <p:sp>
          <p:nvSpPr>
            <p:cNvPr id="18" name="Google Shape;599;p23">
              <a:extLst/>
            </p:cNvPr>
            <p:cNvSpPr/>
            <p:nvPr/>
          </p:nvSpPr>
          <p:spPr>
            <a:xfrm>
              <a:off x="-3854375" y="240500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6994" y="694"/>
                  </a:moveTo>
                  <a:lnTo>
                    <a:pt x="6994" y="1103"/>
                  </a:lnTo>
                  <a:cubicBezTo>
                    <a:pt x="6994" y="1261"/>
                    <a:pt x="7120" y="1387"/>
                    <a:pt x="7278" y="1418"/>
                  </a:cubicBezTo>
                  <a:cubicBezTo>
                    <a:pt x="7467" y="1481"/>
                    <a:pt x="7719" y="1576"/>
                    <a:pt x="7908" y="1702"/>
                  </a:cubicBezTo>
                  <a:cubicBezTo>
                    <a:pt x="7954" y="1736"/>
                    <a:pt x="8009" y="1750"/>
                    <a:pt x="8066" y="1750"/>
                  </a:cubicBezTo>
                  <a:cubicBezTo>
                    <a:pt x="8164" y="1750"/>
                    <a:pt x="8269" y="1710"/>
                    <a:pt x="8349" y="1670"/>
                  </a:cubicBezTo>
                  <a:lnTo>
                    <a:pt x="8664" y="1355"/>
                  </a:lnTo>
                  <a:lnTo>
                    <a:pt x="9137" y="1828"/>
                  </a:lnTo>
                  <a:lnTo>
                    <a:pt x="8822" y="2143"/>
                  </a:lnTo>
                  <a:cubicBezTo>
                    <a:pt x="8696" y="2269"/>
                    <a:pt x="8696" y="2426"/>
                    <a:pt x="8759" y="2584"/>
                  </a:cubicBezTo>
                  <a:cubicBezTo>
                    <a:pt x="8885" y="2773"/>
                    <a:pt x="8979" y="2962"/>
                    <a:pt x="9042" y="3214"/>
                  </a:cubicBezTo>
                  <a:cubicBezTo>
                    <a:pt x="9074" y="3372"/>
                    <a:pt x="9200" y="3466"/>
                    <a:pt x="9357" y="3466"/>
                  </a:cubicBezTo>
                  <a:lnTo>
                    <a:pt x="9798" y="3466"/>
                  </a:lnTo>
                  <a:lnTo>
                    <a:pt x="9798" y="4159"/>
                  </a:lnTo>
                  <a:lnTo>
                    <a:pt x="9357" y="4159"/>
                  </a:lnTo>
                  <a:cubicBezTo>
                    <a:pt x="9200" y="4159"/>
                    <a:pt x="9074" y="4222"/>
                    <a:pt x="9042" y="4380"/>
                  </a:cubicBezTo>
                  <a:cubicBezTo>
                    <a:pt x="9011" y="4569"/>
                    <a:pt x="8885" y="4821"/>
                    <a:pt x="8759" y="5010"/>
                  </a:cubicBezTo>
                  <a:cubicBezTo>
                    <a:pt x="8696" y="5136"/>
                    <a:pt x="8727" y="5325"/>
                    <a:pt x="8822" y="5451"/>
                  </a:cubicBezTo>
                  <a:lnTo>
                    <a:pt x="9137" y="5766"/>
                  </a:lnTo>
                  <a:lnTo>
                    <a:pt x="8664" y="6238"/>
                  </a:lnTo>
                  <a:lnTo>
                    <a:pt x="8349" y="5923"/>
                  </a:lnTo>
                  <a:cubicBezTo>
                    <a:pt x="8275" y="5850"/>
                    <a:pt x="8191" y="5819"/>
                    <a:pt x="8101" y="5819"/>
                  </a:cubicBezTo>
                  <a:cubicBezTo>
                    <a:pt x="8038" y="5819"/>
                    <a:pt x="7973" y="5834"/>
                    <a:pt x="7908" y="5860"/>
                  </a:cubicBezTo>
                  <a:cubicBezTo>
                    <a:pt x="7719" y="5986"/>
                    <a:pt x="7498" y="6081"/>
                    <a:pt x="7278" y="6144"/>
                  </a:cubicBezTo>
                  <a:cubicBezTo>
                    <a:pt x="7120" y="6175"/>
                    <a:pt x="6994" y="6301"/>
                    <a:pt x="6994" y="6459"/>
                  </a:cubicBezTo>
                  <a:lnTo>
                    <a:pt x="6994" y="6900"/>
                  </a:lnTo>
                  <a:lnTo>
                    <a:pt x="6333" y="6900"/>
                  </a:lnTo>
                  <a:lnTo>
                    <a:pt x="6333" y="6459"/>
                  </a:lnTo>
                  <a:cubicBezTo>
                    <a:pt x="6333" y="6301"/>
                    <a:pt x="6207" y="6207"/>
                    <a:pt x="6049" y="6144"/>
                  </a:cubicBezTo>
                  <a:cubicBezTo>
                    <a:pt x="5860" y="6112"/>
                    <a:pt x="5608" y="5986"/>
                    <a:pt x="5419" y="5860"/>
                  </a:cubicBezTo>
                  <a:cubicBezTo>
                    <a:pt x="5374" y="5838"/>
                    <a:pt x="5322" y="5828"/>
                    <a:pt x="5267" y="5828"/>
                  </a:cubicBezTo>
                  <a:cubicBezTo>
                    <a:pt x="5167" y="5828"/>
                    <a:pt x="5059" y="5862"/>
                    <a:pt x="4978" y="5923"/>
                  </a:cubicBezTo>
                  <a:lnTo>
                    <a:pt x="4663" y="6238"/>
                  </a:lnTo>
                  <a:lnTo>
                    <a:pt x="4190" y="5766"/>
                  </a:lnTo>
                  <a:lnTo>
                    <a:pt x="4505" y="5451"/>
                  </a:lnTo>
                  <a:cubicBezTo>
                    <a:pt x="4631" y="5325"/>
                    <a:pt x="4631" y="5167"/>
                    <a:pt x="4568" y="5010"/>
                  </a:cubicBezTo>
                  <a:cubicBezTo>
                    <a:pt x="4442" y="4821"/>
                    <a:pt x="4348" y="4632"/>
                    <a:pt x="4285" y="4380"/>
                  </a:cubicBezTo>
                  <a:cubicBezTo>
                    <a:pt x="4253" y="4254"/>
                    <a:pt x="4127" y="4159"/>
                    <a:pt x="4001" y="4159"/>
                  </a:cubicBezTo>
                  <a:lnTo>
                    <a:pt x="3529" y="4159"/>
                  </a:lnTo>
                  <a:lnTo>
                    <a:pt x="3529" y="3466"/>
                  </a:lnTo>
                  <a:lnTo>
                    <a:pt x="3970" y="3466"/>
                  </a:lnTo>
                  <a:cubicBezTo>
                    <a:pt x="4127" y="3466"/>
                    <a:pt x="4253" y="3372"/>
                    <a:pt x="4285" y="3214"/>
                  </a:cubicBezTo>
                  <a:cubicBezTo>
                    <a:pt x="4316" y="2993"/>
                    <a:pt x="4442" y="2773"/>
                    <a:pt x="4568" y="2584"/>
                  </a:cubicBezTo>
                  <a:cubicBezTo>
                    <a:pt x="4631" y="2458"/>
                    <a:pt x="4600" y="2269"/>
                    <a:pt x="4505" y="2143"/>
                  </a:cubicBezTo>
                  <a:lnTo>
                    <a:pt x="4190" y="1828"/>
                  </a:lnTo>
                  <a:lnTo>
                    <a:pt x="4663" y="1355"/>
                  </a:lnTo>
                  <a:lnTo>
                    <a:pt x="4978" y="1670"/>
                  </a:lnTo>
                  <a:cubicBezTo>
                    <a:pt x="5046" y="1738"/>
                    <a:pt x="5122" y="1769"/>
                    <a:pt x="5203" y="1769"/>
                  </a:cubicBezTo>
                  <a:cubicBezTo>
                    <a:pt x="5273" y="1769"/>
                    <a:pt x="5346" y="1746"/>
                    <a:pt x="5419" y="1702"/>
                  </a:cubicBezTo>
                  <a:cubicBezTo>
                    <a:pt x="5608" y="1576"/>
                    <a:pt x="5829" y="1513"/>
                    <a:pt x="6049" y="1418"/>
                  </a:cubicBezTo>
                  <a:cubicBezTo>
                    <a:pt x="6207" y="1387"/>
                    <a:pt x="6333" y="1261"/>
                    <a:pt x="6333" y="1103"/>
                  </a:cubicBezTo>
                  <a:lnTo>
                    <a:pt x="6333" y="694"/>
                  </a:lnTo>
                  <a:close/>
                  <a:moveTo>
                    <a:pt x="10964" y="4821"/>
                  </a:moveTo>
                  <a:lnTo>
                    <a:pt x="9830" y="8255"/>
                  </a:lnTo>
                  <a:lnTo>
                    <a:pt x="2773" y="8255"/>
                  </a:lnTo>
                  <a:lnTo>
                    <a:pt x="2143" y="4821"/>
                  </a:lnTo>
                  <a:lnTo>
                    <a:pt x="3686" y="4821"/>
                  </a:lnTo>
                  <a:cubicBezTo>
                    <a:pt x="3718" y="4947"/>
                    <a:pt x="3781" y="5010"/>
                    <a:pt x="3812" y="5136"/>
                  </a:cubicBezTo>
                  <a:lnTo>
                    <a:pt x="3466" y="5482"/>
                  </a:lnTo>
                  <a:cubicBezTo>
                    <a:pt x="3340" y="5608"/>
                    <a:pt x="3340" y="5829"/>
                    <a:pt x="3466" y="5955"/>
                  </a:cubicBezTo>
                  <a:lnTo>
                    <a:pt x="4442" y="6932"/>
                  </a:lnTo>
                  <a:cubicBezTo>
                    <a:pt x="4505" y="6995"/>
                    <a:pt x="4592" y="7026"/>
                    <a:pt x="4679" y="7026"/>
                  </a:cubicBezTo>
                  <a:cubicBezTo>
                    <a:pt x="4765" y="7026"/>
                    <a:pt x="4852" y="6995"/>
                    <a:pt x="4915" y="6932"/>
                  </a:cubicBezTo>
                  <a:lnTo>
                    <a:pt x="5262" y="6585"/>
                  </a:lnTo>
                  <a:cubicBezTo>
                    <a:pt x="5356" y="6617"/>
                    <a:pt x="5451" y="6680"/>
                    <a:pt x="5577" y="6711"/>
                  </a:cubicBezTo>
                  <a:lnTo>
                    <a:pt x="5577" y="7215"/>
                  </a:lnTo>
                  <a:cubicBezTo>
                    <a:pt x="5577" y="7404"/>
                    <a:pt x="5734" y="7562"/>
                    <a:pt x="5923" y="7562"/>
                  </a:cubicBezTo>
                  <a:lnTo>
                    <a:pt x="7309" y="7562"/>
                  </a:lnTo>
                  <a:cubicBezTo>
                    <a:pt x="7498" y="7562"/>
                    <a:pt x="7656" y="7404"/>
                    <a:pt x="7656" y="7215"/>
                  </a:cubicBezTo>
                  <a:lnTo>
                    <a:pt x="7656" y="6711"/>
                  </a:lnTo>
                  <a:cubicBezTo>
                    <a:pt x="7782" y="6680"/>
                    <a:pt x="7876" y="6617"/>
                    <a:pt x="7971" y="6585"/>
                  </a:cubicBezTo>
                  <a:lnTo>
                    <a:pt x="8349" y="6932"/>
                  </a:lnTo>
                  <a:cubicBezTo>
                    <a:pt x="8396" y="6995"/>
                    <a:pt x="8483" y="7026"/>
                    <a:pt x="8574" y="7026"/>
                  </a:cubicBezTo>
                  <a:cubicBezTo>
                    <a:pt x="8664" y="7026"/>
                    <a:pt x="8759" y="6995"/>
                    <a:pt x="8822" y="6932"/>
                  </a:cubicBezTo>
                  <a:lnTo>
                    <a:pt x="9798" y="5955"/>
                  </a:lnTo>
                  <a:cubicBezTo>
                    <a:pt x="9924" y="5829"/>
                    <a:pt x="9924" y="5608"/>
                    <a:pt x="9798" y="5482"/>
                  </a:cubicBezTo>
                  <a:lnTo>
                    <a:pt x="9452" y="5136"/>
                  </a:lnTo>
                  <a:cubicBezTo>
                    <a:pt x="9483" y="5041"/>
                    <a:pt x="9515" y="4947"/>
                    <a:pt x="9546" y="4821"/>
                  </a:cubicBezTo>
                  <a:close/>
                  <a:moveTo>
                    <a:pt x="3907" y="10334"/>
                  </a:moveTo>
                  <a:cubicBezTo>
                    <a:pt x="4096" y="10366"/>
                    <a:pt x="4253" y="10523"/>
                    <a:pt x="4253" y="10681"/>
                  </a:cubicBezTo>
                  <a:cubicBezTo>
                    <a:pt x="4253" y="10870"/>
                    <a:pt x="4096" y="11027"/>
                    <a:pt x="3907" y="11027"/>
                  </a:cubicBezTo>
                  <a:cubicBezTo>
                    <a:pt x="3686" y="11027"/>
                    <a:pt x="3529" y="10870"/>
                    <a:pt x="3529" y="10681"/>
                  </a:cubicBezTo>
                  <a:cubicBezTo>
                    <a:pt x="3529" y="10492"/>
                    <a:pt x="3686" y="10334"/>
                    <a:pt x="3907" y="10334"/>
                  </a:cubicBezTo>
                  <a:close/>
                  <a:moveTo>
                    <a:pt x="8664" y="10334"/>
                  </a:moveTo>
                  <a:cubicBezTo>
                    <a:pt x="8853" y="10366"/>
                    <a:pt x="9011" y="10523"/>
                    <a:pt x="9011" y="10681"/>
                  </a:cubicBezTo>
                  <a:cubicBezTo>
                    <a:pt x="9011" y="10870"/>
                    <a:pt x="8853" y="11027"/>
                    <a:pt x="8664" y="11027"/>
                  </a:cubicBezTo>
                  <a:cubicBezTo>
                    <a:pt x="8444" y="11027"/>
                    <a:pt x="8286" y="10870"/>
                    <a:pt x="8286" y="10681"/>
                  </a:cubicBezTo>
                  <a:cubicBezTo>
                    <a:pt x="8286" y="10492"/>
                    <a:pt x="8444" y="10334"/>
                    <a:pt x="8664" y="10334"/>
                  </a:cubicBezTo>
                  <a:close/>
                  <a:moveTo>
                    <a:pt x="5892" y="0"/>
                  </a:moveTo>
                  <a:cubicBezTo>
                    <a:pt x="5703" y="0"/>
                    <a:pt x="5545" y="158"/>
                    <a:pt x="5545" y="379"/>
                  </a:cubicBezTo>
                  <a:lnTo>
                    <a:pt x="5545" y="883"/>
                  </a:lnTo>
                  <a:cubicBezTo>
                    <a:pt x="5419" y="914"/>
                    <a:pt x="5356" y="946"/>
                    <a:pt x="5230" y="1009"/>
                  </a:cubicBezTo>
                  <a:lnTo>
                    <a:pt x="4883" y="631"/>
                  </a:lnTo>
                  <a:cubicBezTo>
                    <a:pt x="4820" y="583"/>
                    <a:pt x="4734" y="560"/>
                    <a:pt x="4647" y="560"/>
                  </a:cubicBezTo>
                  <a:cubicBezTo>
                    <a:pt x="4561" y="560"/>
                    <a:pt x="4474" y="583"/>
                    <a:pt x="4411" y="631"/>
                  </a:cubicBezTo>
                  <a:lnTo>
                    <a:pt x="3434" y="1639"/>
                  </a:lnTo>
                  <a:cubicBezTo>
                    <a:pt x="3308" y="1733"/>
                    <a:pt x="3308" y="1985"/>
                    <a:pt x="3434" y="2111"/>
                  </a:cubicBezTo>
                  <a:lnTo>
                    <a:pt x="3781" y="2458"/>
                  </a:lnTo>
                  <a:cubicBezTo>
                    <a:pt x="3718" y="2521"/>
                    <a:pt x="3686" y="2647"/>
                    <a:pt x="3655" y="2773"/>
                  </a:cubicBezTo>
                  <a:lnTo>
                    <a:pt x="3151" y="2773"/>
                  </a:lnTo>
                  <a:cubicBezTo>
                    <a:pt x="2930" y="2773"/>
                    <a:pt x="2773" y="2930"/>
                    <a:pt x="2773" y="3119"/>
                  </a:cubicBezTo>
                  <a:lnTo>
                    <a:pt x="2773" y="4159"/>
                  </a:lnTo>
                  <a:lnTo>
                    <a:pt x="1985" y="4159"/>
                  </a:lnTo>
                  <a:lnTo>
                    <a:pt x="1765" y="2930"/>
                  </a:lnTo>
                  <a:cubicBezTo>
                    <a:pt x="1670" y="2458"/>
                    <a:pt x="1197" y="2111"/>
                    <a:pt x="693" y="2111"/>
                  </a:cubicBezTo>
                  <a:lnTo>
                    <a:pt x="347" y="2111"/>
                  </a:lnTo>
                  <a:cubicBezTo>
                    <a:pt x="158" y="2111"/>
                    <a:pt x="0" y="2269"/>
                    <a:pt x="0" y="2458"/>
                  </a:cubicBezTo>
                  <a:cubicBezTo>
                    <a:pt x="0" y="2647"/>
                    <a:pt x="158" y="2804"/>
                    <a:pt x="347" y="2804"/>
                  </a:cubicBezTo>
                  <a:lnTo>
                    <a:pt x="693" y="2804"/>
                  </a:lnTo>
                  <a:cubicBezTo>
                    <a:pt x="882" y="2804"/>
                    <a:pt x="1103" y="2930"/>
                    <a:pt x="1103" y="3088"/>
                  </a:cubicBezTo>
                  <a:lnTo>
                    <a:pt x="2080" y="8570"/>
                  </a:lnTo>
                  <a:cubicBezTo>
                    <a:pt x="1891" y="8759"/>
                    <a:pt x="1765" y="9042"/>
                    <a:pt x="1765" y="9357"/>
                  </a:cubicBezTo>
                  <a:cubicBezTo>
                    <a:pt x="1765" y="9861"/>
                    <a:pt x="2143" y="10366"/>
                    <a:pt x="2867" y="10366"/>
                  </a:cubicBezTo>
                  <a:cubicBezTo>
                    <a:pt x="2836" y="10492"/>
                    <a:pt x="2836" y="10618"/>
                    <a:pt x="2836" y="10712"/>
                  </a:cubicBezTo>
                  <a:cubicBezTo>
                    <a:pt x="2836" y="11279"/>
                    <a:pt x="3308" y="11752"/>
                    <a:pt x="3844" y="11752"/>
                  </a:cubicBezTo>
                  <a:cubicBezTo>
                    <a:pt x="4411" y="11752"/>
                    <a:pt x="4883" y="11279"/>
                    <a:pt x="4883" y="10712"/>
                  </a:cubicBezTo>
                  <a:cubicBezTo>
                    <a:pt x="4883" y="10618"/>
                    <a:pt x="4820" y="10492"/>
                    <a:pt x="4820" y="10366"/>
                  </a:cubicBezTo>
                  <a:lnTo>
                    <a:pt x="7719" y="10366"/>
                  </a:lnTo>
                  <a:cubicBezTo>
                    <a:pt x="7656" y="10492"/>
                    <a:pt x="7656" y="10618"/>
                    <a:pt x="7656" y="10712"/>
                  </a:cubicBezTo>
                  <a:cubicBezTo>
                    <a:pt x="7656" y="11279"/>
                    <a:pt x="8129" y="11752"/>
                    <a:pt x="8696" y="11752"/>
                  </a:cubicBezTo>
                  <a:cubicBezTo>
                    <a:pt x="9231" y="11752"/>
                    <a:pt x="9735" y="11279"/>
                    <a:pt x="9735" y="10712"/>
                  </a:cubicBezTo>
                  <a:cubicBezTo>
                    <a:pt x="9735" y="10618"/>
                    <a:pt x="9672" y="10492"/>
                    <a:pt x="9672" y="10366"/>
                  </a:cubicBezTo>
                  <a:lnTo>
                    <a:pt x="10082" y="10366"/>
                  </a:lnTo>
                  <a:cubicBezTo>
                    <a:pt x="10271" y="10366"/>
                    <a:pt x="10428" y="10208"/>
                    <a:pt x="10428" y="10019"/>
                  </a:cubicBezTo>
                  <a:cubicBezTo>
                    <a:pt x="10428" y="9830"/>
                    <a:pt x="10271" y="9672"/>
                    <a:pt x="10082" y="9672"/>
                  </a:cubicBezTo>
                  <a:lnTo>
                    <a:pt x="2867" y="9672"/>
                  </a:lnTo>
                  <a:cubicBezTo>
                    <a:pt x="2678" y="9672"/>
                    <a:pt x="2521" y="9515"/>
                    <a:pt x="2521" y="9294"/>
                  </a:cubicBezTo>
                  <a:cubicBezTo>
                    <a:pt x="2521" y="9137"/>
                    <a:pt x="2678" y="8948"/>
                    <a:pt x="2867" y="8948"/>
                  </a:cubicBezTo>
                  <a:lnTo>
                    <a:pt x="10082" y="8948"/>
                  </a:lnTo>
                  <a:cubicBezTo>
                    <a:pt x="10239" y="8948"/>
                    <a:pt x="10334" y="8885"/>
                    <a:pt x="10397" y="8727"/>
                  </a:cubicBezTo>
                  <a:lnTo>
                    <a:pt x="11720" y="4663"/>
                  </a:lnTo>
                  <a:cubicBezTo>
                    <a:pt x="11783" y="4537"/>
                    <a:pt x="11720" y="4411"/>
                    <a:pt x="11689" y="4348"/>
                  </a:cubicBezTo>
                  <a:cubicBezTo>
                    <a:pt x="11563" y="4191"/>
                    <a:pt x="11405" y="4191"/>
                    <a:pt x="11279" y="4191"/>
                  </a:cubicBezTo>
                  <a:lnTo>
                    <a:pt x="10397" y="4191"/>
                  </a:lnTo>
                  <a:lnTo>
                    <a:pt x="10397" y="3119"/>
                  </a:lnTo>
                  <a:cubicBezTo>
                    <a:pt x="10397" y="2930"/>
                    <a:pt x="10239" y="2773"/>
                    <a:pt x="10019" y="2773"/>
                  </a:cubicBezTo>
                  <a:lnTo>
                    <a:pt x="9515" y="2773"/>
                  </a:lnTo>
                  <a:cubicBezTo>
                    <a:pt x="9483" y="2647"/>
                    <a:pt x="9452" y="2584"/>
                    <a:pt x="9389" y="2458"/>
                  </a:cubicBezTo>
                  <a:lnTo>
                    <a:pt x="9767" y="2080"/>
                  </a:lnTo>
                  <a:cubicBezTo>
                    <a:pt x="9861" y="1985"/>
                    <a:pt x="9861" y="1733"/>
                    <a:pt x="9767" y="1607"/>
                  </a:cubicBezTo>
                  <a:lnTo>
                    <a:pt x="8759" y="631"/>
                  </a:lnTo>
                  <a:cubicBezTo>
                    <a:pt x="8711" y="568"/>
                    <a:pt x="8625" y="536"/>
                    <a:pt x="8534" y="536"/>
                  </a:cubicBezTo>
                  <a:cubicBezTo>
                    <a:pt x="8444" y="536"/>
                    <a:pt x="8349" y="568"/>
                    <a:pt x="8286" y="631"/>
                  </a:cubicBezTo>
                  <a:lnTo>
                    <a:pt x="7939" y="1009"/>
                  </a:lnTo>
                  <a:cubicBezTo>
                    <a:pt x="7876" y="946"/>
                    <a:pt x="7750" y="914"/>
                    <a:pt x="7624" y="883"/>
                  </a:cubicBezTo>
                  <a:lnTo>
                    <a:pt x="7624" y="379"/>
                  </a:lnTo>
                  <a:cubicBezTo>
                    <a:pt x="7624" y="158"/>
                    <a:pt x="7467" y="0"/>
                    <a:pt x="72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fontAlgn="auto">
                <a:defRPr/>
              </a:pPr>
              <a:endParaRPr kern="0"/>
            </a:p>
          </p:txBody>
        </p:sp>
        <p:sp>
          <p:nvSpPr>
            <p:cNvPr id="19" name="Google Shape;600;p23">
              <a:extLst/>
            </p:cNvPr>
            <p:cNvSpPr/>
            <p:nvPr/>
          </p:nvSpPr>
          <p:spPr>
            <a:xfrm>
              <a:off x="-3731500" y="24585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1701" y="631"/>
                  </a:moveTo>
                  <a:cubicBezTo>
                    <a:pt x="2237" y="631"/>
                    <a:pt x="2709" y="1103"/>
                    <a:pt x="2709" y="1639"/>
                  </a:cubicBezTo>
                  <a:cubicBezTo>
                    <a:pt x="2709" y="2206"/>
                    <a:pt x="2237" y="2679"/>
                    <a:pt x="1701" y="2679"/>
                  </a:cubicBezTo>
                  <a:cubicBezTo>
                    <a:pt x="1134" y="2679"/>
                    <a:pt x="662" y="2206"/>
                    <a:pt x="662" y="1639"/>
                  </a:cubicBezTo>
                  <a:cubicBezTo>
                    <a:pt x="662" y="1103"/>
                    <a:pt x="1134" y="631"/>
                    <a:pt x="1701" y="631"/>
                  </a:cubicBezTo>
                  <a:close/>
                  <a:moveTo>
                    <a:pt x="1701" y="1"/>
                  </a:moveTo>
                  <a:cubicBezTo>
                    <a:pt x="756" y="1"/>
                    <a:pt x="0" y="725"/>
                    <a:pt x="0" y="1702"/>
                  </a:cubicBezTo>
                  <a:cubicBezTo>
                    <a:pt x="0" y="2647"/>
                    <a:pt x="756" y="3372"/>
                    <a:pt x="1701" y="3372"/>
                  </a:cubicBezTo>
                  <a:cubicBezTo>
                    <a:pt x="2646" y="3372"/>
                    <a:pt x="3371" y="2647"/>
                    <a:pt x="3371" y="1702"/>
                  </a:cubicBezTo>
                  <a:cubicBezTo>
                    <a:pt x="3371" y="725"/>
                    <a:pt x="2646" y="1"/>
                    <a:pt x="17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fontAlgn="auto">
                <a:defRPr/>
              </a:pPr>
              <a:endParaRPr kern="0"/>
            </a:p>
          </p:txBody>
        </p:sp>
      </p:grpSp>
      <p:grpSp>
        <p:nvGrpSpPr>
          <p:cNvPr id="55" name="Google Shape;1872;p45">
            <a:extLst/>
          </p:cNvPr>
          <p:cNvGrpSpPr>
            <a:grpSpLocks noChangeAspect="1"/>
          </p:cNvGrpSpPr>
          <p:nvPr/>
        </p:nvGrpSpPr>
        <p:grpSpPr>
          <a:xfrm>
            <a:off x="4328824" y="2956993"/>
            <a:ext cx="549042" cy="549042"/>
            <a:chOff x="-5635200" y="2037975"/>
            <a:chExt cx="293025" cy="291450"/>
          </a:xfrm>
          <a:solidFill>
            <a:schemeClr val="tx2"/>
          </a:solidFill>
        </p:grpSpPr>
        <p:sp>
          <p:nvSpPr>
            <p:cNvPr id="59" name="Google Shape;1873;p45">
              <a:extLst/>
            </p:cNvPr>
            <p:cNvSpPr/>
            <p:nvPr/>
          </p:nvSpPr>
          <p:spPr>
            <a:xfrm>
              <a:off x="-5635200" y="2037975"/>
              <a:ext cx="293025" cy="291450"/>
            </a:xfrm>
            <a:custGeom>
              <a:avLst/>
              <a:gdLst/>
              <a:ahLst/>
              <a:cxnLst/>
              <a:rect l="l" t="t" r="r" b="b"/>
              <a:pathLst>
                <a:path w="11721" h="11658" extrusionOk="0">
                  <a:moveTo>
                    <a:pt x="2395" y="725"/>
                  </a:moveTo>
                  <a:cubicBezTo>
                    <a:pt x="2930" y="725"/>
                    <a:pt x="3403" y="1197"/>
                    <a:pt x="3403" y="1733"/>
                  </a:cubicBezTo>
                  <a:cubicBezTo>
                    <a:pt x="3403" y="2300"/>
                    <a:pt x="2930" y="2773"/>
                    <a:pt x="2395" y="2773"/>
                  </a:cubicBezTo>
                  <a:cubicBezTo>
                    <a:pt x="1828" y="2773"/>
                    <a:pt x="1355" y="2300"/>
                    <a:pt x="1355" y="1733"/>
                  </a:cubicBezTo>
                  <a:cubicBezTo>
                    <a:pt x="1355" y="1197"/>
                    <a:pt x="1828" y="725"/>
                    <a:pt x="2395" y="725"/>
                  </a:cubicBezTo>
                  <a:close/>
                  <a:moveTo>
                    <a:pt x="10303" y="725"/>
                  </a:moveTo>
                  <a:lnTo>
                    <a:pt x="10303" y="6585"/>
                  </a:lnTo>
                  <a:lnTo>
                    <a:pt x="10334" y="6585"/>
                  </a:lnTo>
                  <a:cubicBezTo>
                    <a:pt x="10334" y="6774"/>
                    <a:pt x="10177" y="6931"/>
                    <a:pt x="9988" y="6931"/>
                  </a:cubicBezTo>
                  <a:lnTo>
                    <a:pt x="4789" y="6931"/>
                  </a:lnTo>
                  <a:lnTo>
                    <a:pt x="4789" y="5167"/>
                  </a:lnTo>
                  <a:cubicBezTo>
                    <a:pt x="4789" y="4253"/>
                    <a:pt x="4285" y="3434"/>
                    <a:pt x="3498" y="3025"/>
                  </a:cubicBezTo>
                  <a:cubicBezTo>
                    <a:pt x="3844" y="2710"/>
                    <a:pt x="4096" y="2237"/>
                    <a:pt x="4096" y="1733"/>
                  </a:cubicBezTo>
                  <a:cubicBezTo>
                    <a:pt x="4096" y="1355"/>
                    <a:pt x="3970" y="977"/>
                    <a:pt x="3718" y="725"/>
                  </a:cubicBezTo>
                  <a:close/>
                  <a:moveTo>
                    <a:pt x="2710" y="3466"/>
                  </a:moveTo>
                  <a:cubicBezTo>
                    <a:pt x="3498" y="3623"/>
                    <a:pt x="4096" y="4316"/>
                    <a:pt x="4096" y="5167"/>
                  </a:cubicBezTo>
                  <a:lnTo>
                    <a:pt x="4096" y="7246"/>
                  </a:lnTo>
                  <a:cubicBezTo>
                    <a:pt x="4128" y="7435"/>
                    <a:pt x="3970" y="7593"/>
                    <a:pt x="3750" y="7593"/>
                  </a:cubicBezTo>
                  <a:cubicBezTo>
                    <a:pt x="3561" y="7593"/>
                    <a:pt x="3403" y="7750"/>
                    <a:pt x="3403" y="7971"/>
                  </a:cubicBezTo>
                  <a:lnTo>
                    <a:pt x="3403" y="10712"/>
                  </a:lnTo>
                  <a:cubicBezTo>
                    <a:pt x="3403" y="10901"/>
                    <a:pt x="3246" y="11058"/>
                    <a:pt x="3056" y="11058"/>
                  </a:cubicBezTo>
                  <a:lnTo>
                    <a:pt x="1670" y="11058"/>
                  </a:lnTo>
                  <a:cubicBezTo>
                    <a:pt x="1481" y="11058"/>
                    <a:pt x="1324" y="10901"/>
                    <a:pt x="1324" y="10712"/>
                  </a:cubicBezTo>
                  <a:lnTo>
                    <a:pt x="1324" y="7971"/>
                  </a:lnTo>
                  <a:cubicBezTo>
                    <a:pt x="1324" y="7750"/>
                    <a:pt x="1166" y="7593"/>
                    <a:pt x="977" y="7593"/>
                  </a:cubicBezTo>
                  <a:cubicBezTo>
                    <a:pt x="788" y="7593"/>
                    <a:pt x="631" y="7435"/>
                    <a:pt x="631" y="7246"/>
                  </a:cubicBezTo>
                  <a:lnTo>
                    <a:pt x="631" y="5167"/>
                  </a:lnTo>
                  <a:cubicBezTo>
                    <a:pt x="631" y="4316"/>
                    <a:pt x="1198" y="3623"/>
                    <a:pt x="1985" y="3466"/>
                  </a:cubicBezTo>
                  <a:lnTo>
                    <a:pt x="1985" y="5829"/>
                  </a:lnTo>
                  <a:cubicBezTo>
                    <a:pt x="1985" y="6018"/>
                    <a:pt x="2143" y="6175"/>
                    <a:pt x="2363" y="6175"/>
                  </a:cubicBezTo>
                  <a:cubicBezTo>
                    <a:pt x="2552" y="6175"/>
                    <a:pt x="2710" y="6018"/>
                    <a:pt x="2710" y="5829"/>
                  </a:cubicBezTo>
                  <a:lnTo>
                    <a:pt x="2710" y="3466"/>
                  </a:lnTo>
                  <a:close/>
                  <a:moveTo>
                    <a:pt x="2395" y="0"/>
                  </a:moveTo>
                  <a:cubicBezTo>
                    <a:pt x="1450" y="0"/>
                    <a:pt x="694" y="756"/>
                    <a:pt x="694" y="1702"/>
                  </a:cubicBezTo>
                  <a:cubicBezTo>
                    <a:pt x="694" y="2206"/>
                    <a:pt x="946" y="2678"/>
                    <a:pt x="1292" y="2993"/>
                  </a:cubicBezTo>
                  <a:cubicBezTo>
                    <a:pt x="536" y="3403"/>
                    <a:pt x="1" y="4222"/>
                    <a:pt x="1" y="5136"/>
                  </a:cubicBezTo>
                  <a:lnTo>
                    <a:pt x="1" y="7215"/>
                  </a:lnTo>
                  <a:cubicBezTo>
                    <a:pt x="1" y="7656"/>
                    <a:pt x="253" y="8034"/>
                    <a:pt x="662" y="8192"/>
                  </a:cubicBezTo>
                  <a:lnTo>
                    <a:pt x="662" y="10649"/>
                  </a:lnTo>
                  <a:cubicBezTo>
                    <a:pt x="662" y="11184"/>
                    <a:pt x="1135" y="11657"/>
                    <a:pt x="1670" y="11657"/>
                  </a:cubicBezTo>
                  <a:lnTo>
                    <a:pt x="3056" y="11657"/>
                  </a:lnTo>
                  <a:cubicBezTo>
                    <a:pt x="3624" y="11657"/>
                    <a:pt x="4096" y="11184"/>
                    <a:pt x="4096" y="10649"/>
                  </a:cubicBezTo>
                  <a:lnTo>
                    <a:pt x="4096" y="8192"/>
                  </a:lnTo>
                  <a:cubicBezTo>
                    <a:pt x="4348" y="8065"/>
                    <a:pt x="4600" y="7876"/>
                    <a:pt x="4726" y="7561"/>
                  </a:cubicBezTo>
                  <a:lnTo>
                    <a:pt x="9988" y="7561"/>
                  </a:lnTo>
                  <a:cubicBezTo>
                    <a:pt x="10555" y="7561"/>
                    <a:pt x="11027" y="7089"/>
                    <a:pt x="11027" y="6553"/>
                  </a:cubicBezTo>
                  <a:lnTo>
                    <a:pt x="11027" y="662"/>
                  </a:lnTo>
                  <a:lnTo>
                    <a:pt x="11374" y="662"/>
                  </a:lnTo>
                  <a:cubicBezTo>
                    <a:pt x="11563" y="662"/>
                    <a:pt x="11720" y="504"/>
                    <a:pt x="11720" y="315"/>
                  </a:cubicBezTo>
                  <a:cubicBezTo>
                    <a:pt x="11720" y="158"/>
                    <a:pt x="11563" y="0"/>
                    <a:pt x="113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fontAlgn="auto">
                <a:defRPr/>
              </a:pPr>
              <a:endParaRPr kern="0"/>
            </a:p>
          </p:txBody>
        </p:sp>
        <p:sp>
          <p:nvSpPr>
            <p:cNvPr id="60" name="Google Shape;1874;p45">
              <a:extLst/>
            </p:cNvPr>
            <p:cNvSpPr/>
            <p:nvPr/>
          </p:nvSpPr>
          <p:spPr>
            <a:xfrm>
              <a:off x="-5496575" y="2072625"/>
              <a:ext cx="102425" cy="102425"/>
            </a:xfrm>
            <a:custGeom>
              <a:avLst/>
              <a:gdLst/>
              <a:ahLst/>
              <a:cxnLst/>
              <a:rect l="l" t="t" r="r" b="b"/>
              <a:pathLst>
                <a:path w="4097" h="4097" extrusionOk="0">
                  <a:moveTo>
                    <a:pt x="2395" y="725"/>
                  </a:moveTo>
                  <a:cubicBezTo>
                    <a:pt x="2867" y="851"/>
                    <a:pt x="3245" y="1229"/>
                    <a:pt x="3371" y="1733"/>
                  </a:cubicBezTo>
                  <a:lnTo>
                    <a:pt x="2395" y="1733"/>
                  </a:lnTo>
                  <a:lnTo>
                    <a:pt x="2395" y="725"/>
                  </a:lnTo>
                  <a:close/>
                  <a:moveTo>
                    <a:pt x="1733" y="757"/>
                  </a:moveTo>
                  <a:lnTo>
                    <a:pt x="1733" y="2080"/>
                  </a:lnTo>
                  <a:cubicBezTo>
                    <a:pt x="1733" y="2269"/>
                    <a:pt x="1891" y="2426"/>
                    <a:pt x="2080" y="2426"/>
                  </a:cubicBezTo>
                  <a:lnTo>
                    <a:pt x="3403" y="2426"/>
                  </a:lnTo>
                  <a:cubicBezTo>
                    <a:pt x="3245" y="3025"/>
                    <a:pt x="2741" y="3466"/>
                    <a:pt x="2080" y="3466"/>
                  </a:cubicBezTo>
                  <a:cubicBezTo>
                    <a:pt x="1324" y="3466"/>
                    <a:pt x="693" y="2836"/>
                    <a:pt x="693" y="2080"/>
                  </a:cubicBezTo>
                  <a:cubicBezTo>
                    <a:pt x="693" y="1418"/>
                    <a:pt x="1135" y="851"/>
                    <a:pt x="1733" y="757"/>
                  </a:cubicBezTo>
                  <a:close/>
                  <a:moveTo>
                    <a:pt x="2048" y="0"/>
                  </a:moveTo>
                  <a:cubicBezTo>
                    <a:pt x="883" y="0"/>
                    <a:pt x="0" y="914"/>
                    <a:pt x="0" y="2048"/>
                  </a:cubicBezTo>
                  <a:cubicBezTo>
                    <a:pt x="0" y="3182"/>
                    <a:pt x="946" y="4096"/>
                    <a:pt x="2048" y="4096"/>
                  </a:cubicBezTo>
                  <a:cubicBezTo>
                    <a:pt x="3182" y="4096"/>
                    <a:pt x="4096" y="3182"/>
                    <a:pt x="4096" y="2048"/>
                  </a:cubicBezTo>
                  <a:cubicBezTo>
                    <a:pt x="4096" y="914"/>
                    <a:pt x="3182" y="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fontAlgn="auto">
                <a:defRPr/>
              </a:pPr>
              <a:endParaRPr kern="0"/>
            </a:p>
          </p:txBody>
        </p:sp>
      </p:grpSp>
      <p:grpSp>
        <p:nvGrpSpPr>
          <p:cNvPr id="56" name="Google Shape;1875;p45">
            <a:extLst/>
          </p:cNvPr>
          <p:cNvGrpSpPr/>
          <p:nvPr/>
        </p:nvGrpSpPr>
        <p:grpSpPr>
          <a:xfrm>
            <a:off x="2755885" y="2956993"/>
            <a:ext cx="549042" cy="549042"/>
            <a:chOff x="-3852025" y="2764950"/>
            <a:chExt cx="291450" cy="293000"/>
          </a:xfrm>
          <a:solidFill>
            <a:schemeClr val="tx2"/>
          </a:solidFill>
        </p:grpSpPr>
        <p:sp>
          <p:nvSpPr>
            <p:cNvPr id="57" name="Google Shape;1876;p45">
              <a:extLst/>
            </p:cNvPr>
            <p:cNvSpPr/>
            <p:nvPr/>
          </p:nvSpPr>
          <p:spPr>
            <a:xfrm>
              <a:off x="-3852025" y="2764950"/>
              <a:ext cx="291450" cy="293000"/>
            </a:xfrm>
            <a:custGeom>
              <a:avLst/>
              <a:gdLst/>
              <a:ahLst/>
              <a:cxnLst/>
              <a:rect l="l" t="t" r="r" b="b"/>
              <a:pathLst>
                <a:path w="11658" h="11720" extrusionOk="0">
                  <a:moveTo>
                    <a:pt x="4380" y="693"/>
                  </a:moveTo>
                  <a:cubicBezTo>
                    <a:pt x="6774" y="693"/>
                    <a:pt x="8161" y="1355"/>
                    <a:pt x="8161" y="1733"/>
                  </a:cubicBezTo>
                  <a:cubicBezTo>
                    <a:pt x="8161" y="2080"/>
                    <a:pt x="6774" y="2741"/>
                    <a:pt x="4380" y="2741"/>
                  </a:cubicBezTo>
                  <a:cubicBezTo>
                    <a:pt x="1986" y="2741"/>
                    <a:pt x="599" y="2080"/>
                    <a:pt x="599" y="1733"/>
                  </a:cubicBezTo>
                  <a:cubicBezTo>
                    <a:pt x="631" y="1355"/>
                    <a:pt x="2017" y="693"/>
                    <a:pt x="4380" y="693"/>
                  </a:cubicBezTo>
                  <a:close/>
                  <a:moveTo>
                    <a:pt x="8224" y="2710"/>
                  </a:moveTo>
                  <a:lnTo>
                    <a:pt x="8224" y="4190"/>
                  </a:lnTo>
                  <a:lnTo>
                    <a:pt x="7845" y="4190"/>
                  </a:lnTo>
                  <a:cubicBezTo>
                    <a:pt x="7815" y="4189"/>
                    <a:pt x="7784" y="4189"/>
                    <a:pt x="7753" y="4189"/>
                  </a:cubicBezTo>
                  <a:cubicBezTo>
                    <a:pt x="6625" y="4189"/>
                    <a:pt x="5622" y="4748"/>
                    <a:pt x="4947" y="5545"/>
                  </a:cubicBezTo>
                  <a:cubicBezTo>
                    <a:pt x="4743" y="5555"/>
                    <a:pt x="4544" y="5560"/>
                    <a:pt x="4352" y="5560"/>
                  </a:cubicBezTo>
                  <a:cubicBezTo>
                    <a:pt x="2081" y="5560"/>
                    <a:pt x="662" y="4912"/>
                    <a:pt x="662" y="4505"/>
                  </a:cubicBezTo>
                  <a:lnTo>
                    <a:pt x="662" y="2710"/>
                  </a:lnTo>
                  <a:cubicBezTo>
                    <a:pt x="1639" y="3308"/>
                    <a:pt x="3246" y="3466"/>
                    <a:pt x="4443" y="3466"/>
                  </a:cubicBezTo>
                  <a:cubicBezTo>
                    <a:pt x="5577" y="3466"/>
                    <a:pt x="7215" y="3308"/>
                    <a:pt x="8224" y="2710"/>
                  </a:cubicBezTo>
                  <a:close/>
                  <a:moveTo>
                    <a:pt x="631" y="5514"/>
                  </a:moveTo>
                  <a:cubicBezTo>
                    <a:pt x="1639" y="6081"/>
                    <a:pt x="3309" y="6238"/>
                    <a:pt x="4474" y="6238"/>
                  </a:cubicBezTo>
                  <a:cubicBezTo>
                    <a:pt x="4222" y="6711"/>
                    <a:pt x="4065" y="7309"/>
                    <a:pt x="4065" y="7939"/>
                  </a:cubicBezTo>
                  <a:lnTo>
                    <a:pt x="4065" y="8286"/>
                  </a:lnTo>
                  <a:cubicBezTo>
                    <a:pt x="1860" y="8223"/>
                    <a:pt x="631" y="7624"/>
                    <a:pt x="631" y="7278"/>
                  </a:cubicBezTo>
                  <a:lnTo>
                    <a:pt x="631" y="5514"/>
                  </a:lnTo>
                  <a:close/>
                  <a:moveTo>
                    <a:pt x="631" y="8223"/>
                  </a:moveTo>
                  <a:cubicBezTo>
                    <a:pt x="1576" y="8759"/>
                    <a:pt x="3120" y="8979"/>
                    <a:pt x="4222" y="8979"/>
                  </a:cubicBezTo>
                  <a:cubicBezTo>
                    <a:pt x="4474" y="9798"/>
                    <a:pt x="4947" y="10460"/>
                    <a:pt x="5609" y="10964"/>
                  </a:cubicBezTo>
                  <a:cubicBezTo>
                    <a:pt x="5199" y="11005"/>
                    <a:pt x="4802" y="11024"/>
                    <a:pt x="4424" y="11024"/>
                  </a:cubicBezTo>
                  <a:cubicBezTo>
                    <a:pt x="2216" y="11024"/>
                    <a:pt x="631" y="10391"/>
                    <a:pt x="631" y="9987"/>
                  </a:cubicBezTo>
                  <a:lnTo>
                    <a:pt x="631" y="8223"/>
                  </a:lnTo>
                  <a:close/>
                  <a:moveTo>
                    <a:pt x="7814" y="4852"/>
                  </a:moveTo>
                  <a:cubicBezTo>
                    <a:pt x="9515" y="4852"/>
                    <a:pt x="10933" y="6238"/>
                    <a:pt x="10933" y="7939"/>
                  </a:cubicBezTo>
                  <a:cubicBezTo>
                    <a:pt x="10964" y="9641"/>
                    <a:pt x="9547" y="11027"/>
                    <a:pt x="7814" y="11027"/>
                  </a:cubicBezTo>
                  <a:cubicBezTo>
                    <a:pt x="6113" y="11027"/>
                    <a:pt x="4726" y="9641"/>
                    <a:pt x="4726" y="7939"/>
                  </a:cubicBezTo>
                  <a:cubicBezTo>
                    <a:pt x="4726" y="6238"/>
                    <a:pt x="6113" y="4852"/>
                    <a:pt x="7814" y="4852"/>
                  </a:cubicBezTo>
                  <a:close/>
                  <a:moveTo>
                    <a:pt x="4411" y="0"/>
                  </a:moveTo>
                  <a:cubicBezTo>
                    <a:pt x="3277" y="0"/>
                    <a:pt x="2206" y="158"/>
                    <a:pt x="1418" y="410"/>
                  </a:cubicBezTo>
                  <a:cubicBezTo>
                    <a:pt x="253" y="819"/>
                    <a:pt x="1" y="1323"/>
                    <a:pt x="1" y="1733"/>
                  </a:cubicBezTo>
                  <a:lnTo>
                    <a:pt x="1" y="9987"/>
                  </a:lnTo>
                  <a:cubicBezTo>
                    <a:pt x="1" y="10334"/>
                    <a:pt x="253" y="10901"/>
                    <a:pt x="1418" y="11279"/>
                  </a:cubicBezTo>
                  <a:cubicBezTo>
                    <a:pt x="2269" y="11562"/>
                    <a:pt x="3309" y="11720"/>
                    <a:pt x="4411" y="11720"/>
                  </a:cubicBezTo>
                  <a:cubicBezTo>
                    <a:pt x="5199" y="11720"/>
                    <a:pt x="5955" y="11657"/>
                    <a:pt x="6617" y="11531"/>
                  </a:cubicBezTo>
                  <a:cubicBezTo>
                    <a:pt x="7026" y="11657"/>
                    <a:pt x="7404" y="11720"/>
                    <a:pt x="7845" y="11720"/>
                  </a:cubicBezTo>
                  <a:cubicBezTo>
                    <a:pt x="9925" y="11720"/>
                    <a:pt x="11658" y="10019"/>
                    <a:pt x="11658" y="7939"/>
                  </a:cubicBezTo>
                  <a:cubicBezTo>
                    <a:pt x="11626" y="6175"/>
                    <a:pt x="10397" y="4757"/>
                    <a:pt x="8822" y="4316"/>
                  </a:cubicBezTo>
                  <a:lnTo>
                    <a:pt x="8822" y="1733"/>
                  </a:lnTo>
                  <a:cubicBezTo>
                    <a:pt x="8822" y="1355"/>
                    <a:pt x="8602" y="819"/>
                    <a:pt x="7404" y="410"/>
                  </a:cubicBezTo>
                  <a:cubicBezTo>
                    <a:pt x="6585" y="158"/>
                    <a:pt x="5514" y="0"/>
                    <a:pt x="44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fontAlgn="auto">
                <a:defRPr/>
              </a:pPr>
              <a:endParaRPr kern="0"/>
            </a:p>
          </p:txBody>
        </p:sp>
        <p:sp>
          <p:nvSpPr>
            <p:cNvPr id="58" name="Google Shape;1877;p45">
              <a:extLst/>
            </p:cNvPr>
            <p:cNvSpPr/>
            <p:nvPr/>
          </p:nvSpPr>
          <p:spPr>
            <a:xfrm>
              <a:off x="-3707100" y="2937425"/>
              <a:ext cx="103200" cy="67775"/>
            </a:xfrm>
            <a:custGeom>
              <a:avLst/>
              <a:gdLst/>
              <a:ahLst/>
              <a:cxnLst/>
              <a:rect l="l" t="t" r="r" b="b"/>
              <a:pathLst>
                <a:path w="4128" h="2711" extrusionOk="0">
                  <a:moveTo>
                    <a:pt x="3785" y="1"/>
                  </a:moveTo>
                  <a:cubicBezTo>
                    <a:pt x="3695" y="1"/>
                    <a:pt x="3608" y="32"/>
                    <a:pt x="3561" y="95"/>
                  </a:cubicBezTo>
                  <a:lnTo>
                    <a:pt x="1733" y="1923"/>
                  </a:lnTo>
                  <a:lnTo>
                    <a:pt x="599" y="757"/>
                  </a:lnTo>
                  <a:cubicBezTo>
                    <a:pt x="536" y="710"/>
                    <a:pt x="450" y="686"/>
                    <a:pt x="363" y="686"/>
                  </a:cubicBezTo>
                  <a:cubicBezTo>
                    <a:pt x="276" y="686"/>
                    <a:pt x="190" y="710"/>
                    <a:pt x="127" y="757"/>
                  </a:cubicBezTo>
                  <a:cubicBezTo>
                    <a:pt x="1" y="883"/>
                    <a:pt x="1" y="1135"/>
                    <a:pt x="127" y="1229"/>
                  </a:cubicBezTo>
                  <a:lnTo>
                    <a:pt x="1513" y="2616"/>
                  </a:lnTo>
                  <a:cubicBezTo>
                    <a:pt x="1560" y="2679"/>
                    <a:pt x="1647" y="2710"/>
                    <a:pt x="1737" y="2710"/>
                  </a:cubicBezTo>
                  <a:cubicBezTo>
                    <a:pt x="1828" y="2710"/>
                    <a:pt x="1922" y="2679"/>
                    <a:pt x="1985" y="2616"/>
                  </a:cubicBezTo>
                  <a:lnTo>
                    <a:pt x="4033" y="568"/>
                  </a:lnTo>
                  <a:cubicBezTo>
                    <a:pt x="4128" y="442"/>
                    <a:pt x="4128" y="221"/>
                    <a:pt x="4033" y="95"/>
                  </a:cubicBezTo>
                  <a:cubicBezTo>
                    <a:pt x="3970" y="32"/>
                    <a:pt x="3876" y="1"/>
                    <a:pt x="37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fontAlgn="auto">
                <a:defRPr/>
              </a:pPr>
              <a:endParaRPr kern="0"/>
            </a:p>
          </p:txBody>
        </p:sp>
      </p:grpSp>
      <p:sp>
        <p:nvSpPr>
          <p:cNvPr id="35848" name="TextBox 60"/>
          <p:cNvSpPr txBox="1">
            <a:spLocks noChangeArrowheads="1"/>
          </p:cNvSpPr>
          <p:nvPr/>
        </p:nvSpPr>
        <p:spPr bwMode="auto">
          <a:xfrm>
            <a:off x="693738" y="1970088"/>
            <a:ext cx="14366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altLang="ru-RU" sz="1600">
                <a:latin typeface="Ruberoid "/>
              </a:rPr>
              <a:t>данные</a:t>
            </a:r>
            <a:endParaRPr lang="ru-RU" sz="1600">
              <a:latin typeface="Ruberoid "/>
            </a:endParaRPr>
          </a:p>
        </p:txBody>
      </p:sp>
      <p:sp>
        <p:nvSpPr>
          <p:cNvPr id="35849" name="TextBox 66"/>
          <p:cNvSpPr txBox="1">
            <a:spLocks noChangeArrowheads="1"/>
          </p:cNvSpPr>
          <p:nvPr/>
        </p:nvSpPr>
        <p:spPr bwMode="auto">
          <a:xfrm>
            <a:off x="2270125" y="4111625"/>
            <a:ext cx="1435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altLang="ru-RU" sz="1600">
                <a:latin typeface="Ruberoid "/>
              </a:rPr>
              <a:t>финансы</a:t>
            </a:r>
            <a:endParaRPr lang="ru-RU" sz="1600">
              <a:latin typeface="Ruberoid "/>
            </a:endParaRPr>
          </a:p>
        </p:txBody>
      </p:sp>
      <p:sp>
        <p:nvSpPr>
          <p:cNvPr id="35850" name="TextBox 67"/>
          <p:cNvSpPr txBox="1">
            <a:spLocks noChangeArrowheads="1"/>
          </p:cNvSpPr>
          <p:nvPr/>
        </p:nvSpPr>
        <p:spPr bwMode="auto">
          <a:xfrm>
            <a:off x="7037388" y="1970088"/>
            <a:ext cx="14351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altLang="ru-RU" sz="1600">
                <a:latin typeface="Ruberoid "/>
              </a:rPr>
              <a:t>кадры</a:t>
            </a:r>
            <a:endParaRPr lang="ru-RU" sz="1600">
              <a:latin typeface="Ruberoid "/>
            </a:endParaRPr>
          </a:p>
        </p:txBody>
      </p:sp>
      <p:sp>
        <p:nvSpPr>
          <p:cNvPr id="35851" name="TextBox 68"/>
          <p:cNvSpPr txBox="1">
            <a:spLocks noChangeArrowheads="1"/>
          </p:cNvSpPr>
          <p:nvPr/>
        </p:nvSpPr>
        <p:spPr bwMode="auto">
          <a:xfrm>
            <a:off x="4267200" y="4111625"/>
            <a:ext cx="36798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altLang="ru-RU" sz="1600">
                <a:latin typeface="Ruberoid "/>
              </a:rPr>
              <a:t>материально-техническое</a:t>
            </a:r>
            <a:br>
              <a:rPr lang="ru-RU" altLang="ru-RU" sz="1600">
                <a:latin typeface="Ruberoid "/>
              </a:rPr>
            </a:br>
            <a:r>
              <a:rPr lang="ru-RU" altLang="ru-RU" sz="1600">
                <a:latin typeface="Ruberoid "/>
              </a:rPr>
              <a:t>оснащение</a:t>
            </a:r>
          </a:p>
          <a:p>
            <a:pPr algn="ctr">
              <a:buClr>
                <a:srgbClr val="000000"/>
              </a:buClr>
              <a:buFont typeface="Arial" charset="0"/>
              <a:buNone/>
            </a:pPr>
            <a:endParaRPr lang="ru-RU" sz="1600">
              <a:latin typeface="Ruberoid "/>
            </a:endParaRPr>
          </a:p>
        </p:txBody>
      </p:sp>
      <p:sp>
        <p:nvSpPr>
          <p:cNvPr id="35852" name="TextBox 69"/>
          <p:cNvSpPr txBox="1">
            <a:spLocks noChangeArrowheads="1"/>
          </p:cNvSpPr>
          <p:nvPr/>
        </p:nvSpPr>
        <p:spPr bwMode="auto">
          <a:xfrm>
            <a:off x="2754313" y="1724025"/>
            <a:ext cx="370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altLang="ru-RU" sz="1600">
                <a:latin typeface="Ruberoid "/>
              </a:rPr>
              <a:t>программно-методическое обеспечение</a:t>
            </a:r>
            <a:endParaRPr lang="ru-RU" sz="1600">
              <a:latin typeface="Ruberoid 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60"/>
          <p:cNvSpPr txBox="1">
            <a:spLocks noChangeArrowheads="1"/>
          </p:cNvSpPr>
          <p:nvPr/>
        </p:nvSpPr>
        <p:spPr bwMode="auto">
          <a:xfrm>
            <a:off x="536575" y="1281113"/>
            <a:ext cx="6332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altLang="ru-RU" sz="1600" b="1">
                <a:latin typeface="Ruberoid "/>
              </a:rPr>
              <a:t>Доказательное управление – </a:t>
            </a:r>
            <a:r>
              <a:rPr lang="ru-RU" altLang="ru-RU" sz="1600">
                <a:latin typeface="Ruberoid "/>
              </a:rPr>
              <a:t/>
            </a:r>
            <a:br>
              <a:rPr lang="ru-RU" altLang="ru-RU" sz="1600">
                <a:latin typeface="Ruberoid "/>
              </a:rPr>
            </a:br>
            <a:r>
              <a:rPr lang="ru-RU" altLang="ru-RU" sz="1600">
                <a:latin typeface="Ruberoid "/>
              </a:rPr>
              <a:t>принятие управленческих решений на основе:</a:t>
            </a:r>
          </a:p>
        </p:txBody>
      </p:sp>
      <p:sp>
        <p:nvSpPr>
          <p:cNvPr id="37890" name="TextBox 67"/>
          <p:cNvSpPr txBox="1">
            <a:spLocks noChangeArrowheads="1"/>
          </p:cNvSpPr>
          <p:nvPr/>
        </p:nvSpPr>
        <p:spPr bwMode="auto">
          <a:xfrm>
            <a:off x="673100" y="3862388"/>
            <a:ext cx="14351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altLang="ru-RU" sz="1600">
                <a:latin typeface="Ruberoid "/>
              </a:rPr>
              <a:t>фактов</a:t>
            </a:r>
            <a:endParaRPr lang="ru-RU" sz="1600">
              <a:latin typeface="Ruberoid "/>
            </a:endParaRPr>
          </a:p>
        </p:txBody>
      </p:sp>
      <p:sp>
        <p:nvSpPr>
          <p:cNvPr id="37891" name="Google Shape;346;p31"/>
          <p:cNvSpPr txBox="1">
            <a:spLocks/>
          </p:cNvSpPr>
          <p:nvPr/>
        </p:nvSpPr>
        <p:spPr bwMode="auto">
          <a:xfrm>
            <a:off x="536575" y="425450"/>
            <a:ext cx="770413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2400">
                <a:latin typeface="Asgard Trial Fit Medium"/>
              </a:rPr>
              <a:t>От Big data к Smart big data</a:t>
            </a:r>
            <a:endParaRPr lang="en-US" sz="2400"/>
          </a:p>
        </p:txBody>
      </p:sp>
      <p:grpSp>
        <p:nvGrpSpPr>
          <p:cNvPr id="37892" name="Google Shape;1756;p43"/>
          <p:cNvGrpSpPr>
            <a:grpSpLocks/>
          </p:cNvGrpSpPr>
          <p:nvPr/>
        </p:nvGrpSpPr>
        <p:grpSpPr bwMode="auto">
          <a:xfrm>
            <a:off x="585788" y="2303463"/>
            <a:ext cx="7972425" cy="1492250"/>
            <a:chOff x="1770892" y="2462767"/>
            <a:chExt cx="5612208" cy="1050926"/>
          </a:xfrm>
        </p:grpSpPr>
        <p:sp>
          <p:nvSpPr>
            <p:cNvPr id="83" name="Google Shape;1757;p43">
              <a:extLst/>
            </p:cNvPr>
            <p:cNvSpPr/>
            <p:nvPr/>
          </p:nvSpPr>
          <p:spPr>
            <a:xfrm>
              <a:off x="1770892" y="2462767"/>
              <a:ext cx="5612208" cy="1050926"/>
            </a:xfrm>
            <a:custGeom>
              <a:avLst/>
              <a:gdLst/>
              <a:ahLst/>
              <a:cxnLst/>
              <a:rect l="l" t="t" r="r" b="b"/>
              <a:pathLst>
                <a:path w="42616" h="7980" extrusionOk="0">
                  <a:moveTo>
                    <a:pt x="4324" y="1"/>
                  </a:moveTo>
                  <a:cubicBezTo>
                    <a:pt x="3159" y="1"/>
                    <a:pt x="1997" y="512"/>
                    <a:pt x="1246" y="1424"/>
                  </a:cubicBezTo>
                  <a:cubicBezTo>
                    <a:pt x="180" y="2720"/>
                    <a:pt x="1" y="4577"/>
                    <a:pt x="867" y="6031"/>
                  </a:cubicBezTo>
                  <a:cubicBezTo>
                    <a:pt x="1600" y="7262"/>
                    <a:pt x="2935" y="7980"/>
                    <a:pt x="4331" y="7980"/>
                  </a:cubicBezTo>
                  <a:cubicBezTo>
                    <a:pt x="4576" y="7980"/>
                    <a:pt x="4822" y="7958"/>
                    <a:pt x="5067" y="7913"/>
                  </a:cubicBezTo>
                  <a:cubicBezTo>
                    <a:pt x="6219" y="7700"/>
                    <a:pt x="7170" y="6971"/>
                    <a:pt x="7733" y="6006"/>
                  </a:cubicBezTo>
                  <a:cubicBezTo>
                    <a:pt x="8105" y="5370"/>
                    <a:pt x="8773" y="4970"/>
                    <a:pt x="9508" y="4970"/>
                  </a:cubicBezTo>
                  <a:lnTo>
                    <a:pt x="10488" y="4970"/>
                  </a:lnTo>
                  <a:cubicBezTo>
                    <a:pt x="11237" y="4970"/>
                    <a:pt x="11919" y="5376"/>
                    <a:pt x="12300" y="6020"/>
                  </a:cubicBezTo>
                  <a:lnTo>
                    <a:pt x="12307" y="6031"/>
                  </a:lnTo>
                  <a:cubicBezTo>
                    <a:pt x="13039" y="7262"/>
                    <a:pt x="14375" y="7980"/>
                    <a:pt x="15771" y="7980"/>
                  </a:cubicBezTo>
                  <a:cubicBezTo>
                    <a:pt x="16016" y="7980"/>
                    <a:pt x="16262" y="7958"/>
                    <a:pt x="16507" y="7913"/>
                  </a:cubicBezTo>
                  <a:cubicBezTo>
                    <a:pt x="17658" y="7700"/>
                    <a:pt x="18610" y="6971"/>
                    <a:pt x="19173" y="6006"/>
                  </a:cubicBezTo>
                  <a:cubicBezTo>
                    <a:pt x="19545" y="5370"/>
                    <a:pt x="20213" y="4970"/>
                    <a:pt x="20946" y="4970"/>
                  </a:cubicBezTo>
                  <a:lnTo>
                    <a:pt x="21928" y="4970"/>
                  </a:lnTo>
                  <a:cubicBezTo>
                    <a:pt x="22677" y="4970"/>
                    <a:pt x="23359" y="5376"/>
                    <a:pt x="23740" y="6020"/>
                  </a:cubicBezTo>
                  <a:lnTo>
                    <a:pt x="23747" y="6031"/>
                  </a:lnTo>
                  <a:cubicBezTo>
                    <a:pt x="24479" y="7262"/>
                    <a:pt x="25815" y="7980"/>
                    <a:pt x="27210" y="7980"/>
                  </a:cubicBezTo>
                  <a:cubicBezTo>
                    <a:pt x="27454" y="7980"/>
                    <a:pt x="27700" y="7958"/>
                    <a:pt x="27945" y="7913"/>
                  </a:cubicBezTo>
                  <a:cubicBezTo>
                    <a:pt x="29098" y="7700"/>
                    <a:pt x="30048" y="6971"/>
                    <a:pt x="30613" y="6006"/>
                  </a:cubicBezTo>
                  <a:cubicBezTo>
                    <a:pt x="30985" y="5370"/>
                    <a:pt x="31652" y="4970"/>
                    <a:pt x="32388" y="4970"/>
                  </a:cubicBezTo>
                  <a:lnTo>
                    <a:pt x="33368" y="4970"/>
                  </a:lnTo>
                  <a:cubicBezTo>
                    <a:pt x="34117" y="4970"/>
                    <a:pt x="34799" y="5376"/>
                    <a:pt x="35180" y="6020"/>
                  </a:cubicBezTo>
                  <a:lnTo>
                    <a:pt x="35187" y="6031"/>
                  </a:lnTo>
                  <a:cubicBezTo>
                    <a:pt x="35920" y="7262"/>
                    <a:pt x="37255" y="7980"/>
                    <a:pt x="38651" y="7980"/>
                  </a:cubicBezTo>
                  <a:cubicBezTo>
                    <a:pt x="38896" y="7980"/>
                    <a:pt x="39142" y="7958"/>
                    <a:pt x="39387" y="7913"/>
                  </a:cubicBezTo>
                  <a:cubicBezTo>
                    <a:pt x="41256" y="7567"/>
                    <a:pt x="42594" y="5866"/>
                    <a:pt x="42615" y="3993"/>
                  </a:cubicBezTo>
                  <a:cubicBezTo>
                    <a:pt x="42599" y="2323"/>
                    <a:pt x="41557" y="833"/>
                    <a:pt x="39994" y="246"/>
                  </a:cubicBezTo>
                  <a:cubicBezTo>
                    <a:pt x="39559" y="81"/>
                    <a:pt x="39100" y="2"/>
                    <a:pt x="38642" y="2"/>
                  </a:cubicBezTo>
                  <a:cubicBezTo>
                    <a:pt x="37477" y="2"/>
                    <a:pt x="36315" y="513"/>
                    <a:pt x="35565" y="1426"/>
                  </a:cubicBezTo>
                  <a:cubicBezTo>
                    <a:pt x="35428" y="1592"/>
                    <a:pt x="35304" y="1770"/>
                    <a:pt x="35195" y="1957"/>
                  </a:cubicBezTo>
                  <a:cubicBezTo>
                    <a:pt x="34817" y="2606"/>
                    <a:pt x="34133" y="3018"/>
                    <a:pt x="33382" y="3018"/>
                  </a:cubicBezTo>
                  <a:lnTo>
                    <a:pt x="32420" y="3018"/>
                  </a:lnTo>
                  <a:cubicBezTo>
                    <a:pt x="31683" y="3018"/>
                    <a:pt x="30996" y="2632"/>
                    <a:pt x="30624" y="1994"/>
                  </a:cubicBezTo>
                  <a:cubicBezTo>
                    <a:pt x="30157" y="1190"/>
                    <a:pt x="29425" y="572"/>
                    <a:pt x="28556" y="244"/>
                  </a:cubicBezTo>
                  <a:cubicBezTo>
                    <a:pt x="28121" y="80"/>
                    <a:pt x="27663" y="1"/>
                    <a:pt x="27205" y="1"/>
                  </a:cubicBezTo>
                  <a:cubicBezTo>
                    <a:pt x="26039" y="1"/>
                    <a:pt x="24877" y="513"/>
                    <a:pt x="24125" y="1426"/>
                  </a:cubicBezTo>
                  <a:cubicBezTo>
                    <a:pt x="23989" y="1592"/>
                    <a:pt x="23865" y="1770"/>
                    <a:pt x="23755" y="1957"/>
                  </a:cubicBezTo>
                  <a:cubicBezTo>
                    <a:pt x="23377" y="2606"/>
                    <a:pt x="22695" y="3018"/>
                    <a:pt x="21944" y="3018"/>
                  </a:cubicBezTo>
                  <a:lnTo>
                    <a:pt x="20981" y="3018"/>
                  </a:lnTo>
                  <a:cubicBezTo>
                    <a:pt x="20243" y="3018"/>
                    <a:pt x="19556" y="2632"/>
                    <a:pt x="19185" y="1994"/>
                  </a:cubicBezTo>
                  <a:cubicBezTo>
                    <a:pt x="18717" y="1190"/>
                    <a:pt x="17987" y="572"/>
                    <a:pt x="17116" y="244"/>
                  </a:cubicBezTo>
                  <a:cubicBezTo>
                    <a:pt x="16681" y="80"/>
                    <a:pt x="16223" y="1"/>
                    <a:pt x="15766" y="1"/>
                  </a:cubicBezTo>
                  <a:cubicBezTo>
                    <a:pt x="14600" y="1"/>
                    <a:pt x="13437" y="513"/>
                    <a:pt x="12686" y="1426"/>
                  </a:cubicBezTo>
                  <a:cubicBezTo>
                    <a:pt x="12549" y="1592"/>
                    <a:pt x="12425" y="1770"/>
                    <a:pt x="12316" y="1957"/>
                  </a:cubicBezTo>
                  <a:cubicBezTo>
                    <a:pt x="11937" y="2606"/>
                    <a:pt x="11255" y="3016"/>
                    <a:pt x="10504" y="3016"/>
                  </a:cubicBezTo>
                  <a:lnTo>
                    <a:pt x="9541" y="3016"/>
                  </a:lnTo>
                  <a:cubicBezTo>
                    <a:pt x="8805" y="3016"/>
                    <a:pt x="8116" y="2632"/>
                    <a:pt x="7745" y="1994"/>
                  </a:cubicBezTo>
                  <a:cubicBezTo>
                    <a:pt x="7277" y="1190"/>
                    <a:pt x="6547" y="572"/>
                    <a:pt x="5676" y="244"/>
                  </a:cubicBezTo>
                  <a:cubicBezTo>
                    <a:pt x="5241" y="80"/>
                    <a:pt x="4782" y="1"/>
                    <a:pt x="4324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lIns="91425" tIns="91425" rIns="91425" bIns="91425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fontAlgn="auto">
                <a:defRPr/>
              </a:pPr>
              <a:endParaRPr kern="0"/>
            </a:p>
          </p:txBody>
        </p:sp>
        <p:sp>
          <p:nvSpPr>
            <p:cNvPr id="84" name="Google Shape;1758;p43">
              <a:extLst/>
            </p:cNvPr>
            <p:cNvSpPr/>
            <p:nvPr/>
          </p:nvSpPr>
          <p:spPr>
            <a:xfrm>
              <a:off x="1870351" y="2520903"/>
              <a:ext cx="934250" cy="934653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900000" algn="bl" rotWithShape="0">
                <a:srgbClr val="000000">
                  <a:alpha val="38000"/>
                </a:srgbClr>
              </a:outerShdw>
            </a:effectLst>
          </p:spPr>
          <p:txBody>
            <a:bodyPr spcFirstLastPara="1" lIns="91425" tIns="91425" rIns="91425" bIns="91425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fontAlgn="auto">
                <a:defRPr/>
              </a:pPr>
              <a:endParaRPr kern="0"/>
            </a:p>
          </p:txBody>
        </p:sp>
        <p:sp>
          <p:nvSpPr>
            <p:cNvPr id="85" name="Google Shape;1759;p43">
              <a:extLst/>
            </p:cNvPr>
            <p:cNvSpPr/>
            <p:nvPr/>
          </p:nvSpPr>
          <p:spPr>
            <a:xfrm>
              <a:off x="3376774" y="2520903"/>
              <a:ext cx="934250" cy="934653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900000" algn="bl" rotWithShape="0">
                <a:srgbClr val="000000">
                  <a:alpha val="38000"/>
                </a:srgbClr>
              </a:outerShdw>
            </a:effectLst>
          </p:spPr>
          <p:txBody>
            <a:bodyPr spcFirstLastPara="1" lIns="91425" tIns="91425" rIns="91425" bIns="91425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fontAlgn="auto">
                <a:defRPr/>
              </a:pPr>
              <a:endParaRPr kern="0"/>
            </a:p>
          </p:txBody>
        </p:sp>
        <p:sp>
          <p:nvSpPr>
            <p:cNvPr id="86" name="Google Shape;1760;p43">
              <a:extLst/>
            </p:cNvPr>
            <p:cNvSpPr/>
            <p:nvPr/>
          </p:nvSpPr>
          <p:spPr>
            <a:xfrm>
              <a:off x="4883197" y="2520903"/>
              <a:ext cx="935368" cy="934653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49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49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900000" algn="bl" rotWithShape="0">
                <a:srgbClr val="000000">
                  <a:alpha val="38000"/>
                </a:srgbClr>
              </a:outerShdw>
            </a:effectLst>
          </p:spPr>
          <p:txBody>
            <a:bodyPr spcFirstLastPara="1" lIns="91425" tIns="91425" rIns="91425" bIns="91425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fontAlgn="auto">
                <a:defRPr/>
              </a:pPr>
              <a:endParaRPr kern="0" dirty="0"/>
            </a:p>
          </p:txBody>
        </p:sp>
        <p:sp>
          <p:nvSpPr>
            <p:cNvPr id="87" name="Google Shape;1761;p43">
              <a:extLst/>
            </p:cNvPr>
            <p:cNvSpPr/>
            <p:nvPr/>
          </p:nvSpPr>
          <p:spPr>
            <a:xfrm>
              <a:off x="6389620" y="2520903"/>
              <a:ext cx="935368" cy="934653"/>
            </a:xfrm>
            <a:custGeom>
              <a:avLst/>
              <a:gdLst/>
              <a:ahLst/>
              <a:cxnLst/>
              <a:rect l="l" t="t" r="r" b="b"/>
              <a:pathLst>
                <a:path w="7101" h="7100" extrusionOk="0">
                  <a:moveTo>
                    <a:pt x="3551" y="1"/>
                  </a:moveTo>
                  <a:cubicBezTo>
                    <a:pt x="1590" y="1"/>
                    <a:pt x="0" y="1589"/>
                    <a:pt x="0" y="3551"/>
                  </a:cubicBezTo>
                  <a:cubicBezTo>
                    <a:pt x="0" y="5511"/>
                    <a:pt x="1590" y="7099"/>
                    <a:pt x="3551" y="7099"/>
                  </a:cubicBezTo>
                  <a:cubicBezTo>
                    <a:pt x="5511" y="7099"/>
                    <a:pt x="7101" y="5511"/>
                    <a:pt x="7101" y="3551"/>
                  </a:cubicBezTo>
                  <a:cubicBezTo>
                    <a:pt x="7101" y="1589"/>
                    <a:pt x="5511" y="1"/>
                    <a:pt x="35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900000" algn="bl" rotWithShape="0">
                <a:srgbClr val="000000">
                  <a:alpha val="38000"/>
                </a:srgbClr>
              </a:outerShdw>
            </a:effectLst>
          </p:spPr>
          <p:txBody>
            <a:bodyPr spcFirstLastPara="1" lIns="91425" tIns="91425" rIns="91425" bIns="91425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fontAlgn="auto">
                <a:defRPr/>
              </a:pPr>
              <a:endParaRPr kern="0"/>
            </a:p>
          </p:txBody>
        </p:sp>
      </p:grpSp>
      <p:sp>
        <p:nvSpPr>
          <p:cNvPr id="37893" name="TextBox 87"/>
          <p:cNvSpPr txBox="1">
            <a:spLocks noChangeArrowheads="1"/>
          </p:cNvSpPr>
          <p:nvPr/>
        </p:nvSpPr>
        <p:spPr bwMode="auto">
          <a:xfrm>
            <a:off x="2540000" y="3862388"/>
            <a:ext cx="20685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altLang="ru-RU" sz="1600">
                <a:latin typeface="Ruberoid "/>
              </a:rPr>
              <a:t>результатов мониторинга</a:t>
            </a:r>
          </a:p>
        </p:txBody>
      </p:sp>
      <p:sp>
        <p:nvSpPr>
          <p:cNvPr id="37894" name="TextBox 88"/>
          <p:cNvSpPr txBox="1">
            <a:spLocks noChangeArrowheads="1"/>
          </p:cNvSpPr>
          <p:nvPr/>
        </p:nvSpPr>
        <p:spPr bwMode="auto">
          <a:xfrm>
            <a:off x="4589463" y="3862388"/>
            <a:ext cx="22225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altLang="ru-RU" sz="1600">
                <a:latin typeface="Ruberoid "/>
              </a:rPr>
              <a:t>диагностических исследований</a:t>
            </a:r>
          </a:p>
        </p:txBody>
      </p:sp>
      <p:sp>
        <p:nvSpPr>
          <p:cNvPr id="37895" name="TextBox 89"/>
          <p:cNvSpPr txBox="1">
            <a:spLocks noChangeArrowheads="1"/>
          </p:cNvSpPr>
          <p:nvPr/>
        </p:nvSpPr>
        <p:spPr bwMode="auto">
          <a:xfrm>
            <a:off x="6699250" y="3862388"/>
            <a:ext cx="22240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altLang="ru-RU" sz="1600">
                <a:latin typeface="Ruberoid "/>
              </a:rPr>
              <a:t>сбора и анализа данных </a:t>
            </a:r>
          </a:p>
        </p:txBody>
      </p:sp>
      <p:pic>
        <p:nvPicPr>
          <p:cNvPr id="37896" name="Рисунок 4" descr="Лупа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7375" y="2651125"/>
            <a:ext cx="7635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Рисунок 12" descr="Контрольный список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6950" y="2668588"/>
            <a:ext cx="7635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Рисунок 23" descr="Презентация с линейчатой диаграммой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76850" y="2668588"/>
            <a:ext cx="7635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Рисунок 25" descr="Шестеренки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16800" y="2668588"/>
            <a:ext cx="7635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and Guidelines Renovation Project Proposal by Slidesgo">
  <a:themeElements>
    <a:clrScheme name="Simple Light">
      <a:dk1>
        <a:srgbClr val="1B1B1B"/>
      </a:dk1>
      <a:lt1>
        <a:srgbClr val="FFFFFF"/>
      </a:lt1>
      <a:dk2>
        <a:srgbClr val="001894"/>
      </a:dk2>
      <a:lt2>
        <a:srgbClr val="FF4E45"/>
      </a:lt2>
      <a:accent1>
        <a:srgbClr val="9B3BCE"/>
      </a:accent1>
      <a:accent2>
        <a:srgbClr val="FFAF7E"/>
      </a:accent2>
      <a:accent3>
        <a:srgbClr val="0065FA"/>
      </a:accent3>
      <a:accent4>
        <a:srgbClr val="CEE4E9"/>
      </a:accent4>
      <a:accent5>
        <a:srgbClr val="FFFFFF"/>
      </a:accent5>
      <a:accent6>
        <a:srgbClr val="FFFFFF"/>
      </a:accent6>
      <a:hlink>
        <a:srgbClr val="1B1B1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135</Words>
  <Application>Microsoft Office PowerPoint</Application>
  <PresentationFormat>Экран (16:9)</PresentationFormat>
  <Paragraphs>48</Paragraphs>
  <Slides>18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Arial</vt:lpstr>
      <vt:lpstr>Arial Unicode MS</vt:lpstr>
      <vt:lpstr>Asgard Trial Fit Medium</vt:lpstr>
      <vt:lpstr>Bebas Neue</vt:lpstr>
      <vt:lpstr>Bebas Neue Regular</vt:lpstr>
      <vt:lpstr>Century Gothic</vt:lpstr>
      <vt:lpstr>Inter</vt:lpstr>
      <vt:lpstr>Nunito Light</vt:lpstr>
      <vt:lpstr>PT Sans</vt:lpstr>
      <vt:lpstr>Ruberoid </vt:lpstr>
      <vt:lpstr>Ruberoid Extra Bold</vt:lpstr>
      <vt:lpstr>Brand Guidelines Renovation Project Proposal by Slidesgo</vt:lpstr>
      <vt:lpstr>Школа Минпросвещения России: от совокупности инициатив к системности результатов</vt:lpstr>
      <vt:lpstr>Презентация PowerPoint</vt:lpstr>
      <vt:lpstr>Из выступления руководителя регионального органа управления образованием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Управлять качеством образования –                                 управлять качеством данных</vt:lpstr>
      <vt:lpstr>Презентация PowerPoint</vt:lpstr>
      <vt:lpstr>Презентация PowerPoint</vt:lpstr>
      <vt:lpstr>Методология мотивирующего мониторинга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доказательное управление помогает директору школы принимать обоснованные управленческие решения</dc:title>
  <dc:creator>user</dc:creator>
  <cp:lastModifiedBy>MA_Voronkova</cp:lastModifiedBy>
  <cp:revision>54</cp:revision>
  <dcterms:modified xsi:type="dcterms:W3CDTF">2023-08-31T01:46:18Z</dcterms:modified>
</cp:coreProperties>
</file>