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523" r:id="rId5"/>
    <p:sldId id="637" r:id="rId6"/>
    <p:sldId id="624" r:id="rId7"/>
    <p:sldId id="630" r:id="rId8"/>
    <p:sldId id="315" r:id="rId9"/>
    <p:sldId id="635" r:id="rId10"/>
    <p:sldId id="634" r:id="rId11"/>
    <p:sldId id="636" r:id="rId12"/>
    <p:sldId id="595" r:id="rId13"/>
    <p:sldId id="596" r:id="rId14"/>
    <p:sldId id="597" r:id="rId15"/>
    <p:sldId id="598" r:id="rId16"/>
    <p:sldId id="554" r:id="rId17"/>
    <p:sldId id="638" r:id="rId18"/>
    <p:sldId id="551" r:id="rId19"/>
    <p:sldId id="639" r:id="rId20"/>
    <p:sldId id="424" r:id="rId21"/>
    <p:sldId id="640" r:id="rId22"/>
    <p:sldId id="587" r:id="rId23"/>
    <p:sldId id="642" r:id="rId24"/>
    <p:sldId id="586" r:id="rId25"/>
    <p:sldId id="590" r:id="rId26"/>
    <p:sldId id="594" r:id="rId27"/>
    <p:sldId id="592" r:id="rId28"/>
    <p:sldId id="622" r:id="rId29"/>
    <p:sldId id="583" r:id="rId30"/>
    <p:sldId id="643" r:id="rId31"/>
    <p:sldId id="644" r:id="rId32"/>
    <p:sldId id="613" r:id="rId33"/>
    <p:sldId id="645" r:id="rId34"/>
    <p:sldId id="647" r:id="rId35"/>
    <p:sldId id="648" r:id="rId36"/>
    <p:sldId id="396" r:id="rId37"/>
    <p:sldId id="650" r:id="rId38"/>
    <p:sldId id="646" r:id="rId39"/>
    <p:sldId id="649" r:id="rId40"/>
    <p:sldId id="651" r:id="rId41"/>
    <p:sldId id="611" r:id="rId4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B085E0-5DA5-462C-AC29-877374FFE61B}">
          <p14:sldIdLst>
            <p14:sldId id="523"/>
            <p14:sldId id="637"/>
            <p14:sldId id="624"/>
            <p14:sldId id="630"/>
            <p14:sldId id="315"/>
            <p14:sldId id="635"/>
            <p14:sldId id="634"/>
            <p14:sldId id="636"/>
            <p14:sldId id="595"/>
            <p14:sldId id="596"/>
            <p14:sldId id="597"/>
            <p14:sldId id="598"/>
            <p14:sldId id="554"/>
            <p14:sldId id="638"/>
            <p14:sldId id="551"/>
            <p14:sldId id="639"/>
            <p14:sldId id="424"/>
            <p14:sldId id="640"/>
            <p14:sldId id="587"/>
            <p14:sldId id="642"/>
            <p14:sldId id="586"/>
            <p14:sldId id="590"/>
            <p14:sldId id="594"/>
            <p14:sldId id="592"/>
            <p14:sldId id="622"/>
            <p14:sldId id="583"/>
            <p14:sldId id="643"/>
            <p14:sldId id="644"/>
            <p14:sldId id="613"/>
            <p14:sldId id="645"/>
            <p14:sldId id="647"/>
            <p14:sldId id="648"/>
            <p14:sldId id="396"/>
            <p14:sldId id="650"/>
            <p14:sldId id="646"/>
            <p14:sldId id="649"/>
            <p14:sldId id="651"/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28C"/>
    <a:srgbClr val="C0C6CB"/>
    <a:srgbClr val="BF1363"/>
    <a:srgbClr val="42AB8D"/>
    <a:srgbClr val="D65B55"/>
    <a:srgbClr val="D4840B"/>
    <a:srgbClr val="022B38"/>
    <a:srgbClr val="C6C6C6"/>
    <a:srgbClr val="50B89F"/>
    <a:srgbClr val="75A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5581" autoAdjust="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0DE24-2D77-48FD-9F28-8FF01674DF38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BE2EAAF-FE1C-451D-8BBE-A3C48DBC0F6E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 b="1" dirty="0"/>
            <a:t>1. </a:t>
          </a:r>
          <a:r>
            <a:rPr lang="ru-RU" dirty="0"/>
            <a:t>Внешние вызовы как фактор пересмотра требований к образовательной организации и управленческой команде: новые зоны ответственности и компетенции</a:t>
          </a:r>
        </a:p>
      </dgm:t>
    </dgm:pt>
    <dgm:pt modelId="{3FEDD593-73A2-4246-BFFD-0808216F353B}" type="parTrans" cxnId="{913EF9AE-FAF5-40F3-8284-A5518249437E}">
      <dgm:prSet/>
      <dgm:spPr/>
      <dgm:t>
        <a:bodyPr/>
        <a:lstStyle/>
        <a:p>
          <a:endParaRPr lang="ru-RU"/>
        </a:p>
      </dgm:t>
    </dgm:pt>
    <dgm:pt modelId="{1DD92B1E-FE10-4A70-A3AA-EE0D47218802}" type="sibTrans" cxnId="{913EF9AE-FAF5-40F3-8284-A5518249437E}">
      <dgm:prSet/>
      <dgm:spPr/>
      <dgm:t>
        <a:bodyPr/>
        <a:lstStyle/>
        <a:p>
          <a:endParaRPr lang="ru-RU"/>
        </a:p>
      </dgm:t>
    </dgm:pt>
    <dgm:pt modelId="{8ACE8F0B-9E5F-4B92-BCB6-0BD16B8D72DA}">
      <dgm:prSet phldrT="[Текст]"/>
      <dgm:spPr/>
      <dgm:t>
        <a:bodyPr/>
        <a:lstStyle/>
        <a:p>
          <a:r>
            <a:rPr lang="ru-RU" b="1" dirty="0"/>
            <a:t>2. </a:t>
          </a:r>
          <a:r>
            <a:rPr lang="ru-RU" dirty="0"/>
            <a:t>Государственная политика по вопросам формирования и развития традиционных российских духовно-нравственных ценностей, формирование ценностного иммунитета</a:t>
          </a:r>
        </a:p>
      </dgm:t>
    </dgm:pt>
    <dgm:pt modelId="{1BD6BE2D-6084-4F55-80C0-BD8338799B60}" type="parTrans" cxnId="{1F67EC7D-531C-4340-896F-DEC81A5CCBAD}">
      <dgm:prSet/>
      <dgm:spPr/>
      <dgm:t>
        <a:bodyPr/>
        <a:lstStyle/>
        <a:p>
          <a:endParaRPr lang="ru-RU"/>
        </a:p>
      </dgm:t>
    </dgm:pt>
    <dgm:pt modelId="{E9A62943-4E11-4369-971D-1CE074F5F1AC}" type="sibTrans" cxnId="{1F67EC7D-531C-4340-896F-DEC81A5CCBAD}">
      <dgm:prSet/>
      <dgm:spPr/>
      <dgm:t>
        <a:bodyPr/>
        <a:lstStyle/>
        <a:p>
          <a:endParaRPr lang="ru-RU"/>
        </a:p>
      </dgm:t>
    </dgm:pt>
    <dgm:pt modelId="{ED505AEA-1E6D-489D-B5DD-EE0D75CDBC99}">
      <dgm:prSet phldrT="[Текст]"/>
      <dgm:spPr/>
      <dgm:t>
        <a:bodyPr/>
        <a:lstStyle/>
        <a:p>
          <a:r>
            <a:rPr lang="ru-RU" b="1" dirty="0"/>
            <a:t>3. </a:t>
          </a:r>
          <a:r>
            <a:rPr lang="ru-RU" dirty="0"/>
            <a:t>Стратегические ориентиры организации воспитания на период до 2030: требования к результатам и перспективы развития</a:t>
          </a:r>
          <a:r>
            <a:rPr lang="ru-RU" b="1" dirty="0"/>
            <a:t> </a:t>
          </a:r>
          <a:endParaRPr lang="ru-RU" dirty="0"/>
        </a:p>
      </dgm:t>
    </dgm:pt>
    <dgm:pt modelId="{47C4A6E4-DC9C-478D-BF52-FB33F377AF66}" type="parTrans" cxnId="{F20D68BF-4AD9-40F8-AF5E-34AF7196580B}">
      <dgm:prSet/>
      <dgm:spPr/>
      <dgm:t>
        <a:bodyPr/>
        <a:lstStyle/>
        <a:p>
          <a:endParaRPr lang="ru-RU"/>
        </a:p>
      </dgm:t>
    </dgm:pt>
    <dgm:pt modelId="{92151374-4018-43B0-B4E5-D7AAE08F3277}" type="sibTrans" cxnId="{F20D68BF-4AD9-40F8-AF5E-34AF7196580B}">
      <dgm:prSet/>
      <dgm:spPr/>
      <dgm:t>
        <a:bodyPr/>
        <a:lstStyle/>
        <a:p>
          <a:endParaRPr lang="ru-RU"/>
        </a:p>
      </dgm:t>
    </dgm:pt>
    <dgm:pt modelId="{54B61986-7ADF-4FDB-9780-6805276CE52F}">
      <dgm:prSet phldrT="[Текст]"/>
      <dgm:spPr/>
      <dgm:t>
        <a:bodyPr/>
        <a:lstStyle/>
        <a:p>
          <a:r>
            <a:rPr lang="ru-RU" b="1" dirty="0"/>
            <a:t>4. </a:t>
          </a:r>
          <a:r>
            <a:rPr lang="ru-RU" dirty="0"/>
            <a:t>Основные направления, программы, проекты по реализации государственной политики в сфере воспитания</a:t>
          </a:r>
        </a:p>
      </dgm:t>
    </dgm:pt>
    <dgm:pt modelId="{9B8FB2EE-216B-4000-94E8-5B28B17C5622}" type="parTrans" cxnId="{11A5A945-33BB-429B-BBF4-DCBAAC98F152}">
      <dgm:prSet/>
      <dgm:spPr/>
      <dgm:t>
        <a:bodyPr/>
        <a:lstStyle/>
        <a:p>
          <a:endParaRPr lang="ru-RU"/>
        </a:p>
      </dgm:t>
    </dgm:pt>
    <dgm:pt modelId="{BACC02E6-62E8-47DD-A655-D70255325EBA}" type="sibTrans" cxnId="{11A5A945-33BB-429B-BBF4-DCBAAC98F152}">
      <dgm:prSet/>
      <dgm:spPr/>
      <dgm:t>
        <a:bodyPr/>
        <a:lstStyle/>
        <a:p>
          <a:endParaRPr lang="ru-RU"/>
        </a:p>
      </dgm:t>
    </dgm:pt>
    <dgm:pt modelId="{10BD157F-AB38-4555-A6D0-602048CE6CCC}" type="pres">
      <dgm:prSet presAssocID="{B450DE24-2D77-48FD-9F28-8FF01674DF38}" presName="diagram" presStyleCnt="0">
        <dgm:presLayoutVars>
          <dgm:dir/>
          <dgm:resizeHandles val="exact"/>
        </dgm:presLayoutVars>
      </dgm:prSet>
      <dgm:spPr/>
    </dgm:pt>
    <dgm:pt modelId="{A17DFEEF-EF29-470C-B660-A4B687573EAD}" type="pres">
      <dgm:prSet presAssocID="{0BE2EAAF-FE1C-451D-8BBE-A3C48DBC0F6E}" presName="node" presStyleLbl="node1" presStyleIdx="0" presStyleCnt="4">
        <dgm:presLayoutVars>
          <dgm:bulletEnabled val="1"/>
        </dgm:presLayoutVars>
      </dgm:prSet>
      <dgm:spPr/>
    </dgm:pt>
    <dgm:pt modelId="{55C76F1A-68FB-4365-B3E0-13D8E94BD2E9}" type="pres">
      <dgm:prSet presAssocID="{1DD92B1E-FE10-4A70-A3AA-EE0D47218802}" presName="sibTrans" presStyleCnt="0"/>
      <dgm:spPr/>
    </dgm:pt>
    <dgm:pt modelId="{55E92316-B972-4B1C-ADC2-3F5643C8FC14}" type="pres">
      <dgm:prSet presAssocID="{8ACE8F0B-9E5F-4B92-BCB6-0BD16B8D72DA}" presName="node" presStyleLbl="node1" presStyleIdx="1" presStyleCnt="4">
        <dgm:presLayoutVars>
          <dgm:bulletEnabled val="1"/>
        </dgm:presLayoutVars>
      </dgm:prSet>
      <dgm:spPr/>
    </dgm:pt>
    <dgm:pt modelId="{3F85D52A-7F1B-4468-96DA-F68B468A4712}" type="pres">
      <dgm:prSet presAssocID="{E9A62943-4E11-4369-971D-1CE074F5F1AC}" presName="sibTrans" presStyleCnt="0"/>
      <dgm:spPr/>
    </dgm:pt>
    <dgm:pt modelId="{D555E654-64DF-48F9-BAFA-ADDD357F5808}" type="pres">
      <dgm:prSet presAssocID="{ED505AEA-1E6D-489D-B5DD-EE0D75CDBC99}" presName="node" presStyleLbl="node1" presStyleIdx="2" presStyleCnt="4">
        <dgm:presLayoutVars>
          <dgm:bulletEnabled val="1"/>
        </dgm:presLayoutVars>
      </dgm:prSet>
      <dgm:spPr/>
    </dgm:pt>
    <dgm:pt modelId="{0BD4B18F-86A2-468A-BE56-21570280CEA1}" type="pres">
      <dgm:prSet presAssocID="{92151374-4018-43B0-B4E5-D7AAE08F3277}" presName="sibTrans" presStyleCnt="0"/>
      <dgm:spPr/>
    </dgm:pt>
    <dgm:pt modelId="{0C1FAD50-B28A-4F34-A46C-5255324EAC7A}" type="pres">
      <dgm:prSet presAssocID="{54B61986-7ADF-4FDB-9780-6805276CE52F}" presName="node" presStyleLbl="node1" presStyleIdx="3" presStyleCnt="4">
        <dgm:presLayoutVars>
          <dgm:bulletEnabled val="1"/>
        </dgm:presLayoutVars>
      </dgm:prSet>
      <dgm:spPr/>
    </dgm:pt>
  </dgm:ptLst>
  <dgm:cxnLst>
    <dgm:cxn modelId="{55876A65-62F3-4C3F-8D3E-6A885ED0CD20}" type="presOf" srcId="{B450DE24-2D77-48FD-9F28-8FF01674DF38}" destId="{10BD157F-AB38-4555-A6D0-602048CE6CCC}" srcOrd="0" destOrd="0" presId="urn:microsoft.com/office/officeart/2005/8/layout/default"/>
    <dgm:cxn modelId="{11A5A945-33BB-429B-BBF4-DCBAAC98F152}" srcId="{B450DE24-2D77-48FD-9F28-8FF01674DF38}" destId="{54B61986-7ADF-4FDB-9780-6805276CE52F}" srcOrd="3" destOrd="0" parTransId="{9B8FB2EE-216B-4000-94E8-5B28B17C5622}" sibTransId="{BACC02E6-62E8-47DD-A655-D70255325EBA}"/>
    <dgm:cxn modelId="{AFE05153-E924-4D2B-9F39-C4A980623493}" type="presOf" srcId="{8ACE8F0B-9E5F-4B92-BCB6-0BD16B8D72DA}" destId="{55E92316-B972-4B1C-ADC2-3F5643C8FC14}" srcOrd="0" destOrd="0" presId="urn:microsoft.com/office/officeart/2005/8/layout/default"/>
    <dgm:cxn modelId="{1F67EC7D-531C-4340-896F-DEC81A5CCBAD}" srcId="{B450DE24-2D77-48FD-9F28-8FF01674DF38}" destId="{8ACE8F0B-9E5F-4B92-BCB6-0BD16B8D72DA}" srcOrd="1" destOrd="0" parTransId="{1BD6BE2D-6084-4F55-80C0-BD8338799B60}" sibTransId="{E9A62943-4E11-4369-971D-1CE074F5F1AC}"/>
    <dgm:cxn modelId="{913EF9AE-FAF5-40F3-8284-A5518249437E}" srcId="{B450DE24-2D77-48FD-9F28-8FF01674DF38}" destId="{0BE2EAAF-FE1C-451D-8BBE-A3C48DBC0F6E}" srcOrd="0" destOrd="0" parTransId="{3FEDD593-73A2-4246-BFFD-0808216F353B}" sibTransId="{1DD92B1E-FE10-4A70-A3AA-EE0D47218802}"/>
    <dgm:cxn modelId="{F20D68BF-4AD9-40F8-AF5E-34AF7196580B}" srcId="{B450DE24-2D77-48FD-9F28-8FF01674DF38}" destId="{ED505AEA-1E6D-489D-B5DD-EE0D75CDBC99}" srcOrd="2" destOrd="0" parTransId="{47C4A6E4-DC9C-478D-BF52-FB33F377AF66}" sibTransId="{92151374-4018-43B0-B4E5-D7AAE08F3277}"/>
    <dgm:cxn modelId="{814062C9-F3A2-4A48-9E87-485FFA7B7DFC}" type="presOf" srcId="{54B61986-7ADF-4FDB-9780-6805276CE52F}" destId="{0C1FAD50-B28A-4F34-A46C-5255324EAC7A}" srcOrd="0" destOrd="0" presId="urn:microsoft.com/office/officeart/2005/8/layout/default"/>
    <dgm:cxn modelId="{255CB4CD-AA00-4C31-B779-7F5C255539BC}" type="presOf" srcId="{ED505AEA-1E6D-489D-B5DD-EE0D75CDBC99}" destId="{D555E654-64DF-48F9-BAFA-ADDD357F5808}" srcOrd="0" destOrd="0" presId="urn:microsoft.com/office/officeart/2005/8/layout/default"/>
    <dgm:cxn modelId="{CBC317F5-C78A-4262-94C4-141BEDCFF3F3}" type="presOf" srcId="{0BE2EAAF-FE1C-451D-8BBE-A3C48DBC0F6E}" destId="{A17DFEEF-EF29-470C-B660-A4B687573EAD}" srcOrd="0" destOrd="0" presId="urn:microsoft.com/office/officeart/2005/8/layout/default"/>
    <dgm:cxn modelId="{B2676FE4-78F7-4E75-8618-567D7E164D02}" type="presParOf" srcId="{10BD157F-AB38-4555-A6D0-602048CE6CCC}" destId="{A17DFEEF-EF29-470C-B660-A4B687573EAD}" srcOrd="0" destOrd="0" presId="urn:microsoft.com/office/officeart/2005/8/layout/default"/>
    <dgm:cxn modelId="{09064AD8-86AF-49EB-8C07-360DFFD14FAE}" type="presParOf" srcId="{10BD157F-AB38-4555-A6D0-602048CE6CCC}" destId="{55C76F1A-68FB-4365-B3E0-13D8E94BD2E9}" srcOrd="1" destOrd="0" presId="urn:microsoft.com/office/officeart/2005/8/layout/default"/>
    <dgm:cxn modelId="{B2E7AAC6-D81F-4F93-A78C-DA12DDC593BE}" type="presParOf" srcId="{10BD157F-AB38-4555-A6D0-602048CE6CCC}" destId="{55E92316-B972-4B1C-ADC2-3F5643C8FC14}" srcOrd="2" destOrd="0" presId="urn:microsoft.com/office/officeart/2005/8/layout/default"/>
    <dgm:cxn modelId="{8DA5F860-2254-47E2-9432-740FA081EC8A}" type="presParOf" srcId="{10BD157F-AB38-4555-A6D0-602048CE6CCC}" destId="{3F85D52A-7F1B-4468-96DA-F68B468A4712}" srcOrd="3" destOrd="0" presId="urn:microsoft.com/office/officeart/2005/8/layout/default"/>
    <dgm:cxn modelId="{46B7EFAE-26A4-4FA4-BFBC-076BCD769B2B}" type="presParOf" srcId="{10BD157F-AB38-4555-A6D0-602048CE6CCC}" destId="{D555E654-64DF-48F9-BAFA-ADDD357F5808}" srcOrd="4" destOrd="0" presId="urn:microsoft.com/office/officeart/2005/8/layout/default"/>
    <dgm:cxn modelId="{1340E20D-4F63-41CE-9B5E-4F3F42334990}" type="presParOf" srcId="{10BD157F-AB38-4555-A6D0-602048CE6CCC}" destId="{0BD4B18F-86A2-468A-BE56-21570280CEA1}" srcOrd="5" destOrd="0" presId="urn:microsoft.com/office/officeart/2005/8/layout/default"/>
    <dgm:cxn modelId="{44360C41-EDC3-4120-A9B1-30B2EEC27C88}" type="presParOf" srcId="{10BD157F-AB38-4555-A6D0-602048CE6CCC}" destId="{0C1FAD50-B28A-4F34-A46C-5255324EAC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36C861-C1FE-4DD4-8143-BE636C227B03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34BBE403-14C2-4D56-9077-7ED072E13AD9}">
      <dgm:prSet phldrT="[Текст]"/>
      <dgm:spPr/>
      <dgm:t>
        <a:bodyPr/>
        <a:lstStyle/>
        <a:p>
          <a:r>
            <a:rPr lang="ru-RU" dirty="0"/>
            <a:t>Патриот и гражданин</a:t>
          </a:r>
        </a:p>
      </dgm:t>
    </dgm:pt>
    <dgm:pt modelId="{8AC29D69-E0B7-43AD-8957-BDE6947DC995}" type="parTrans" cxnId="{BC3FA00D-7F22-4BCD-8C13-EC772067922F}">
      <dgm:prSet/>
      <dgm:spPr/>
      <dgm:t>
        <a:bodyPr/>
        <a:lstStyle/>
        <a:p>
          <a:endParaRPr lang="ru-RU"/>
        </a:p>
      </dgm:t>
    </dgm:pt>
    <dgm:pt modelId="{1C63C623-E28B-4E66-864C-3E08F049D48D}" type="sibTrans" cxnId="{BC3FA00D-7F22-4BCD-8C13-EC772067922F}">
      <dgm:prSet/>
      <dgm:spPr/>
      <dgm:t>
        <a:bodyPr/>
        <a:lstStyle/>
        <a:p>
          <a:endParaRPr lang="ru-RU"/>
        </a:p>
      </dgm:t>
    </dgm:pt>
    <dgm:pt modelId="{4ABADECF-6986-43CB-8A2B-0B6CF1DB83A8}">
      <dgm:prSet phldrT="[Текст]"/>
      <dgm:spPr/>
      <dgm:t>
        <a:bodyPr/>
        <a:lstStyle/>
        <a:p>
          <a:r>
            <a:rPr lang="ru-RU" dirty="0"/>
            <a:t>Система традиционных ценностей</a:t>
          </a:r>
        </a:p>
      </dgm:t>
    </dgm:pt>
    <dgm:pt modelId="{3769DD79-FE73-48B3-9509-2D8E7935FC85}" type="parTrans" cxnId="{FB4498B8-3748-4210-A5AD-86D6E759E75A}">
      <dgm:prSet/>
      <dgm:spPr/>
      <dgm:t>
        <a:bodyPr/>
        <a:lstStyle/>
        <a:p>
          <a:endParaRPr lang="ru-RU"/>
        </a:p>
      </dgm:t>
    </dgm:pt>
    <dgm:pt modelId="{2AA1B1DC-3446-400F-B4EA-6712CC110F80}" type="sibTrans" cxnId="{FB4498B8-3748-4210-A5AD-86D6E759E75A}">
      <dgm:prSet/>
      <dgm:spPr/>
      <dgm:t>
        <a:bodyPr/>
        <a:lstStyle/>
        <a:p>
          <a:endParaRPr lang="ru-RU"/>
        </a:p>
      </dgm:t>
    </dgm:pt>
    <dgm:pt modelId="{41E06627-03D9-4B27-9D0E-F59FB89BF7ED}">
      <dgm:prSet phldrT="[Текст]"/>
      <dgm:spPr/>
      <dgm:t>
        <a:bodyPr/>
        <a:lstStyle/>
        <a:p>
          <a:r>
            <a:rPr lang="ru-RU" dirty="0"/>
            <a:t>Российская гражданская идентичность</a:t>
          </a:r>
        </a:p>
      </dgm:t>
    </dgm:pt>
    <dgm:pt modelId="{8686E6AA-4BF2-46DE-813D-7ED92703539B}" type="parTrans" cxnId="{CF3EAE26-557D-49D7-8804-0A599F24F275}">
      <dgm:prSet/>
      <dgm:spPr/>
      <dgm:t>
        <a:bodyPr/>
        <a:lstStyle/>
        <a:p>
          <a:endParaRPr lang="ru-RU"/>
        </a:p>
      </dgm:t>
    </dgm:pt>
    <dgm:pt modelId="{295678C7-AFCA-4EDA-94BF-2D8B7CD0FBB7}" type="sibTrans" cxnId="{CF3EAE26-557D-49D7-8804-0A599F24F275}">
      <dgm:prSet/>
      <dgm:spPr/>
      <dgm:t>
        <a:bodyPr/>
        <a:lstStyle/>
        <a:p>
          <a:endParaRPr lang="ru-RU"/>
        </a:p>
      </dgm:t>
    </dgm:pt>
    <dgm:pt modelId="{0F322845-09D0-4B5D-B8E0-DEECA337910E}" type="pres">
      <dgm:prSet presAssocID="{D636C861-C1FE-4DD4-8143-BE636C227B03}" presName="linearFlow" presStyleCnt="0">
        <dgm:presLayoutVars>
          <dgm:dir/>
          <dgm:resizeHandles val="exact"/>
        </dgm:presLayoutVars>
      </dgm:prSet>
      <dgm:spPr/>
    </dgm:pt>
    <dgm:pt modelId="{759A4CEB-220F-4653-BE67-54A3F242984C}" type="pres">
      <dgm:prSet presAssocID="{34BBE403-14C2-4D56-9077-7ED072E13AD9}" presName="composite" presStyleCnt="0"/>
      <dgm:spPr/>
    </dgm:pt>
    <dgm:pt modelId="{423D5815-D0C1-4E14-8676-300073E02737}" type="pres">
      <dgm:prSet presAssocID="{34BBE403-14C2-4D56-9077-7ED072E13AD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551D347-D31E-437C-BB81-9AEED9B9F998}" type="pres">
      <dgm:prSet presAssocID="{34BBE403-14C2-4D56-9077-7ED072E13AD9}" presName="txShp" presStyleLbl="node1" presStyleIdx="0" presStyleCnt="3">
        <dgm:presLayoutVars>
          <dgm:bulletEnabled val="1"/>
        </dgm:presLayoutVars>
      </dgm:prSet>
      <dgm:spPr/>
    </dgm:pt>
    <dgm:pt modelId="{716753C8-4737-4B4E-9B43-25138FF9473B}" type="pres">
      <dgm:prSet presAssocID="{1C63C623-E28B-4E66-864C-3E08F049D48D}" presName="spacing" presStyleCnt="0"/>
      <dgm:spPr/>
    </dgm:pt>
    <dgm:pt modelId="{8EDBAA48-1DB3-4F77-A396-2641B401F165}" type="pres">
      <dgm:prSet presAssocID="{4ABADECF-6986-43CB-8A2B-0B6CF1DB83A8}" presName="composite" presStyleCnt="0"/>
      <dgm:spPr/>
    </dgm:pt>
    <dgm:pt modelId="{322B4F3F-49B8-43E2-9F40-83050B93BE46}" type="pres">
      <dgm:prSet presAssocID="{4ABADECF-6986-43CB-8A2B-0B6CF1DB83A8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81FED08-34D8-4BC0-AA59-913C559AFB2C}" type="pres">
      <dgm:prSet presAssocID="{4ABADECF-6986-43CB-8A2B-0B6CF1DB83A8}" presName="txShp" presStyleLbl="node1" presStyleIdx="1" presStyleCnt="3">
        <dgm:presLayoutVars>
          <dgm:bulletEnabled val="1"/>
        </dgm:presLayoutVars>
      </dgm:prSet>
      <dgm:spPr/>
    </dgm:pt>
    <dgm:pt modelId="{9AC7028B-9794-485E-BEF4-8C516F5C201C}" type="pres">
      <dgm:prSet presAssocID="{2AA1B1DC-3446-400F-B4EA-6712CC110F80}" presName="spacing" presStyleCnt="0"/>
      <dgm:spPr/>
    </dgm:pt>
    <dgm:pt modelId="{0703F4F0-6D93-44A0-B1BB-070F1DFAA4C5}" type="pres">
      <dgm:prSet presAssocID="{41E06627-03D9-4B27-9D0E-F59FB89BF7ED}" presName="composite" presStyleCnt="0"/>
      <dgm:spPr/>
    </dgm:pt>
    <dgm:pt modelId="{7F21F15D-4F4A-4320-AE88-133494EC0147}" type="pres">
      <dgm:prSet presAssocID="{41E06627-03D9-4B27-9D0E-F59FB89BF7ED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B08FB90-8CF5-4F82-862D-11DC428D6944}" type="pres">
      <dgm:prSet presAssocID="{41E06627-03D9-4B27-9D0E-F59FB89BF7ED}" presName="txShp" presStyleLbl="node1" presStyleIdx="2" presStyleCnt="3" custScaleY="100989">
        <dgm:presLayoutVars>
          <dgm:bulletEnabled val="1"/>
        </dgm:presLayoutVars>
      </dgm:prSet>
      <dgm:spPr/>
    </dgm:pt>
  </dgm:ptLst>
  <dgm:cxnLst>
    <dgm:cxn modelId="{BC3FA00D-7F22-4BCD-8C13-EC772067922F}" srcId="{D636C861-C1FE-4DD4-8143-BE636C227B03}" destId="{34BBE403-14C2-4D56-9077-7ED072E13AD9}" srcOrd="0" destOrd="0" parTransId="{8AC29D69-E0B7-43AD-8957-BDE6947DC995}" sibTransId="{1C63C623-E28B-4E66-864C-3E08F049D48D}"/>
    <dgm:cxn modelId="{CF3EAE26-557D-49D7-8804-0A599F24F275}" srcId="{D636C861-C1FE-4DD4-8143-BE636C227B03}" destId="{41E06627-03D9-4B27-9D0E-F59FB89BF7ED}" srcOrd="2" destOrd="0" parTransId="{8686E6AA-4BF2-46DE-813D-7ED92703539B}" sibTransId="{295678C7-AFCA-4EDA-94BF-2D8B7CD0FBB7}"/>
    <dgm:cxn modelId="{ADE49063-9E74-41D8-AF57-85D60EE3AED9}" type="presOf" srcId="{D636C861-C1FE-4DD4-8143-BE636C227B03}" destId="{0F322845-09D0-4B5D-B8E0-DEECA337910E}" srcOrd="0" destOrd="0" presId="urn:microsoft.com/office/officeart/2005/8/layout/vList3#1"/>
    <dgm:cxn modelId="{621ED94C-F12D-40A7-8C09-B3E3186F8588}" type="presOf" srcId="{34BBE403-14C2-4D56-9077-7ED072E13AD9}" destId="{4551D347-D31E-437C-BB81-9AEED9B9F998}" srcOrd="0" destOrd="0" presId="urn:microsoft.com/office/officeart/2005/8/layout/vList3#1"/>
    <dgm:cxn modelId="{FB4498B8-3748-4210-A5AD-86D6E759E75A}" srcId="{D636C861-C1FE-4DD4-8143-BE636C227B03}" destId="{4ABADECF-6986-43CB-8A2B-0B6CF1DB83A8}" srcOrd="1" destOrd="0" parTransId="{3769DD79-FE73-48B3-9509-2D8E7935FC85}" sibTransId="{2AA1B1DC-3446-400F-B4EA-6712CC110F80}"/>
    <dgm:cxn modelId="{4BB6CDC3-5EA0-4C67-BDC3-62904A949A3B}" type="presOf" srcId="{41E06627-03D9-4B27-9D0E-F59FB89BF7ED}" destId="{2B08FB90-8CF5-4F82-862D-11DC428D6944}" srcOrd="0" destOrd="0" presId="urn:microsoft.com/office/officeart/2005/8/layout/vList3#1"/>
    <dgm:cxn modelId="{1556DEF4-1480-4B21-BDCD-712A1C5816A8}" type="presOf" srcId="{4ABADECF-6986-43CB-8A2B-0B6CF1DB83A8}" destId="{481FED08-34D8-4BC0-AA59-913C559AFB2C}" srcOrd="0" destOrd="0" presId="urn:microsoft.com/office/officeart/2005/8/layout/vList3#1"/>
    <dgm:cxn modelId="{521BC4A0-BD9A-40FE-AAC5-EF16B8E9F99E}" type="presParOf" srcId="{0F322845-09D0-4B5D-B8E0-DEECA337910E}" destId="{759A4CEB-220F-4653-BE67-54A3F242984C}" srcOrd="0" destOrd="0" presId="urn:microsoft.com/office/officeart/2005/8/layout/vList3#1"/>
    <dgm:cxn modelId="{5CADB7AC-DA25-4A65-AC82-528EA15E3AD4}" type="presParOf" srcId="{759A4CEB-220F-4653-BE67-54A3F242984C}" destId="{423D5815-D0C1-4E14-8676-300073E02737}" srcOrd="0" destOrd="0" presId="urn:microsoft.com/office/officeart/2005/8/layout/vList3#1"/>
    <dgm:cxn modelId="{4498B0BF-6BD1-40DD-B506-988F0EFAC85C}" type="presParOf" srcId="{759A4CEB-220F-4653-BE67-54A3F242984C}" destId="{4551D347-D31E-437C-BB81-9AEED9B9F998}" srcOrd="1" destOrd="0" presId="urn:microsoft.com/office/officeart/2005/8/layout/vList3#1"/>
    <dgm:cxn modelId="{14553695-15FA-4866-89FA-FF3CFA334D08}" type="presParOf" srcId="{0F322845-09D0-4B5D-B8E0-DEECA337910E}" destId="{716753C8-4737-4B4E-9B43-25138FF9473B}" srcOrd="1" destOrd="0" presId="urn:microsoft.com/office/officeart/2005/8/layout/vList3#1"/>
    <dgm:cxn modelId="{CB42C210-3C9F-4EE6-A16B-484905AD6CB6}" type="presParOf" srcId="{0F322845-09D0-4B5D-B8E0-DEECA337910E}" destId="{8EDBAA48-1DB3-4F77-A396-2641B401F165}" srcOrd="2" destOrd="0" presId="urn:microsoft.com/office/officeart/2005/8/layout/vList3#1"/>
    <dgm:cxn modelId="{FD125EC3-258D-40F4-A7F4-B09F31AB1382}" type="presParOf" srcId="{8EDBAA48-1DB3-4F77-A396-2641B401F165}" destId="{322B4F3F-49B8-43E2-9F40-83050B93BE46}" srcOrd="0" destOrd="0" presId="urn:microsoft.com/office/officeart/2005/8/layout/vList3#1"/>
    <dgm:cxn modelId="{B6235191-D58F-4A93-ABB1-BD9C22103D81}" type="presParOf" srcId="{8EDBAA48-1DB3-4F77-A396-2641B401F165}" destId="{481FED08-34D8-4BC0-AA59-913C559AFB2C}" srcOrd="1" destOrd="0" presId="urn:microsoft.com/office/officeart/2005/8/layout/vList3#1"/>
    <dgm:cxn modelId="{6DA3F18E-D050-47E5-B22D-D73D59786B80}" type="presParOf" srcId="{0F322845-09D0-4B5D-B8E0-DEECA337910E}" destId="{9AC7028B-9794-485E-BEF4-8C516F5C201C}" srcOrd="3" destOrd="0" presId="urn:microsoft.com/office/officeart/2005/8/layout/vList3#1"/>
    <dgm:cxn modelId="{C9189345-A890-469A-B9E7-EE744CD3C44A}" type="presParOf" srcId="{0F322845-09D0-4B5D-B8E0-DEECA337910E}" destId="{0703F4F0-6D93-44A0-B1BB-070F1DFAA4C5}" srcOrd="4" destOrd="0" presId="urn:microsoft.com/office/officeart/2005/8/layout/vList3#1"/>
    <dgm:cxn modelId="{C6B81AED-62A6-46F9-90E5-AA9224608D29}" type="presParOf" srcId="{0703F4F0-6D93-44A0-B1BB-070F1DFAA4C5}" destId="{7F21F15D-4F4A-4320-AE88-133494EC0147}" srcOrd="0" destOrd="0" presId="urn:microsoft.com/office/officeart/2005/8/layout/vList3#1"/>
    <dgm:cxn modelId="{688136BB-FE81-4340-B65E-6DE2CE0A43C0}" type="presParOf" srcId="{0703F4F0-6D93-44A0-B1BB-070F1DFAA4C5}" destId="{2B08FB90-8CF5-4F82-862D-11DC428D694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DF6021-0D86-4D6A-AC0D-553B85C9A85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7110AE4-256A-4C43-B15F-F5CCC85A97BA}">
      <dgm:prSet phldrT="[Текст]"/>
      <dgm:spPr/>
      <dgm:t>
        <a:bodyPr/>
        <a:lstStyle/>
        <a:p>
          <a:r>
            <a:rPr lang="ru-RU" dirty="0"/>
            <a:t>Патриотизм</a:t>
          </a:r>
        </a:p>
      </dgm:t>
    </dgm:pt>
    <dgm:pt modelId="{DDAED663-D5C9-45FB-ABE4-350B3D0EBAC5}" type="parTrans" cxnId="{F0FB187D-A66E-437C-A341-733BC8CD1211}">
      <dgm:prSet/>
      <dgm:spPr/>
      <dgm:t>
        <a:bodyPr/>
        <a:lstStyle/>
        <a:p>
          <a:endParaRPr lang="ru-RU"/>
        </a:p>
      </dgm:t>
    </dgm:pt>
    <dgm:pt modelId="{FC3CB4C4-28C6-4EE7-84E7-1A3FADA4CC07}" type="sibTrans" cxnId="{F0FB187D-A66E-437C-A341-733BC8CD1211}">
      <dgm:prSet/>
      <dgm:spPr/>
      <dgm:t>
        <a:bodyPr/>
        <a:lstStyle/>
        <a:p>
          <a:endParaRPr lang="ru-RU"/>
        </a:p>
      </dgm:t>
    </dgm:pt>
    <dgm:pt modelId="{D093785E-48A3-46BC-B115-1D3C3D4859FF}">
      <dgm:prSet phldrT="[Текст]"/>
      <dgm:spPr/>
      <dgm:t>
        <a:bodyPr/>
        <a:lstStyle/>
        <a:p>
          <a:r>
            <a:rPr lang="ru-RU" dirty="0"/>
            <a:t>Гражданская позиция и правосознание</a:t>
          </a:r>
        </a:p>
      </dgm:t>
    </dgm:pt>
    <dgm:pt modelId="{73076147-21C1-4BE4-BA6E-EFAA940A20F4}" type="parTrans" cxnId="{68C6EE56-F120-4222-980A-8E6B29B514FD}">
      <dgm:prSet/>
      <dgm:spPr/>
      <dgm:t>
        <a:bodyPr/>
        <a:lstStyle/>
        <a:p>
          <a:endParaRPr lang="ru-RU"/>
        </a:p>
      </dgm:t>
    </dgm:pt>
    <dgm:pt modelId="{7ECA6EE6-1C34-456E-A812-88932BDCA061}" type="sibTrans" cxnId="{68C6EE56-F120-4222-980A-8E6B29B514FD}">
      <dgm:prSet/>
      <dgm:spPr/>
      <dgm:t>
        <a:bodyPr/>
        <a:lstStyle/>
        <a:p>
          <a:endParaRPr lang="ru-RU"/>
        </a:p>
      </dgm:t>
    </dgm:pt>
    <dgm:pt modelId="{A95173B9-C14A-4B22-A4B5-E8F3DA8A5347}">
      <dgm:prSet phldrT="[Текст]"/>
      <dgm:spPr/>
      <dgm:t>
        <a:bodyPr/>
        <a:lstStyle/>
        <a:p>
          <a:r>
            <a:rPr lang="ru-RU" dirty="0"/>
            <a:t>Социальная направленность и зрелость</a:t>
          </a:r>
        </a:p>
      </dgm:t>
    </dgm:pt>
    <dgm:pt modelId="{0268A15E-3971-4812-AC15-EFDA38821A33}" type="parTrans" cxnId="{103A958E-03A7-4A55-9B58-A8BF31047F5E}">
      <dgm:prSet/>
      <dgm:spPr/>
      <dgm:t>
        <a:bodyPr/>
        <a:lstStyle/>
        <a:p>
          <a:endParaRPr lang="ru-RU"/>
        </a:p>
      </dgm:t>
    </dgm:pt>
    <dgm:pt modelId="{D4C5D63F-5F5B-4148-A510-716ACE38F7A4}" type="sibTrans" cxnId="{103A958E-03A7-4A55-9B58-A8BF31047F5E}">
      <dgm:prSet/>
      <dgm:spPr/>
      <dgm:t>
        <a:bodyPr/>
        <a:lstStyle/>
        <a:p>
          <a:endParaRPr lang="ru-RU"/>
        </a:p>
      </dgm:t>
    </dgm:pt>
    <dgm:pt modelId="{C9341E68-DDAF-40F7-86C3-20387F151AC2}">
      <dgm:prSet phldrT="[Текст]"/>
      <dgm:spPr/>
      <dgm:t>
        <a:bodyPr/>
        <a:lstStyle/>
        <a:p>
          <a:r>
            <a:rPr lang="ru-RU" dirty="0"/>
            <a:t>Интеллектуальная самостоятельность</a:t>
          </a:r>
        </a:p>
      </dgm:t>
    </dgm:pt>
    <dgm:pt modelId="{7F3B8122-CECF-4AA6-98D1-9B635EFF9963}" type="parTrans" cxnId="{0EF1B9D4-7F78-4724-8647-908E66026B3A}">
      <dgm:prSet/>
      <dgm:spPr/>
      <dgm:t>
        <a:bodyPr/>
        <a:lstStyle/>
        <a:p>
          <a:endParaRPr lang="ru-RU"/>
        </a:p>
      </dgm:t>
    </dgm:pt>
    <dgm:pt modelId="{8A9995B5-3195-413E-8CDE-2E98010CEBD3}" type="sibTrans" cxnId="{0EF1B9D4-7F78-4724-8647-908E66026B3A}">
      <dgm:prSet/>
      <dgm:spPr/>
      <dgm:t>
        <a:bodyPr/>
        <a:lstStyle/>
        <a:p>
          <a:endParaRPr lang="ru-RU"/>
        </a:p>
      </dgm:t>
    </dgm:pt>
    <dgm:pt modelId="{B8B2310B-6DC2-4023-B311-96769C700473}">
      <dgm:prSet phldrT="[Текст]"/>
      <dgm:spPr/>
      <dgm:t>
        <a:bodyPr/>
        <a:lstStyle/>
        <a:p>
          <a:r>
            <a:rPr lang="ru-RU" dirty="0"/>
            <a:t>Коммуникация и сотрудничество</a:t>
          </a:r>
        </a:p>
      </dgm:t>
    </dgm:pt>
    <dgm:pt modelId="{F7D21C70-8825-4CB1-952B-3254E96CE426}" type="parTrans" cxnId="{CE6BC690-9240-476E-AE25-24FCC87A5771}">
      <dgm:prSet/>
      <dgm:spPr/>
      <dgm:t>
        <a:bodyPr/>
        <a:lstStyle/>
        <a:p>
          <a:endParaRPr lang="ru-RU"/>
        </a:p>
      </dgm:t>
    </dgm:pt>
    <dgm:pt modelId="{2097E404-A84A-4F50-A00F-549D9B1C1370}" type="sibTrans" cxnId="{CE6BC690-9240-476E-AE25-24FCC87A5771}">
      <dgm:prSet/>
      <dgm:spPr/>
      <dgm:t>
        <a:bodyPr/>
        <a:lstStyle/>
        <a:p>
          <a:endParaRPr lang="ru-RU"/>
        </a:p>
      </dgm:t>
    </dgm:pt>
    <dgm:pt modelId="{8EC3D465-27EC-49EA-8D8B-9DB58B1B14A5}">
      <dgm:prSet phldrT="[Текст]"/>
      <dgm:spPr/>
      <dgm:t>
        <a:bodyPr/>
        <a:lstStyle/>
        <a:p>
          <a:r>
            <a:rPr lang="ru-RU" dirty="0"/>
            <a:t>Зрелое сетевое поведение</a:t>
          </a:r>
        </a:p>
      </dgm:t>
    </dgm:pt>
    <dgm:pt modelId="{9D4F47A5-670A-4F2C-8BE5-1297DBCBA6F4}" type="parTrans" cxnId="{DC02F107-3856-41F2-8427-8432A54AE4E5}">
      <dgm:prSet/>
      <dgm:spPr/>
      <dgm:t>
        <a:bodyPr/>
        <a:lstStyle/>
        <a:p>
          <a:endParaRPr lang="ru-RU"/>
        </a:p>
      </dgm:t>
    </dgm:pt>
    <dgm:pt modelId="{016163AD-5B56-49F3-AA40-E1A08F60B5BF}" type="sibTrans" cxnId="{DC02F107-3856-41F2-8427-8432A54AE4E5}">
      <dgm:prSet/>
      <dgm:spPr/>
      <dgm:t>
        <a:bodyPr/>
        <a:lstStyle/>
        <a:p>
          <a:endParaRPr lang="ru-RU"/>
        </a:p>
      </dgm:t>
    </dgm:pt>
    <dgm:pt modelId="{AED9BC39-111C-4C28-B14E-86F3282EE811}">
      <dgm:prSet phldrT="[Текст]"/>
      <dgm:spPr/>
      <dgm:t>
        <a:bodyPr/>
        <a:lstStyle/>
        <a:p>
          <a:r>
            <a:rPr lang="ru-RU" dirty="0"/>
            <a:t>Экономическая активность</a:t>
          </a:r>
        </a:p>
      </dgm:t>
    </dgm:pt>
    <dgm:pt modelId="{6CEEAE2E-060A-4E43-9647-D953307BB854}" type="parTrans" cxnId="{780DC7A3-A71D-4EC6-AC2C-2BF913824429}">
      <dgm:prSet/>
      <dgm:spPr/>
      <dgm:t>
        <a:bodyPr/>
        <a:lstStyle/>
        <a:p>
          <a:endParaRPr lang="ru-RU"/>
        </a:p>
      </dgm:t>
    </dgm:pt>
    <dgm:pt modelId="{F6795770-9D38-4EBC-9B60-29DCE7F2E13F}" type="sibTrans" cxnId="{780DC7A3-A71D-4EC6-AC2C-2BF913824429}">
      <dgm:prSet/>
      <dgm:spPr/>
      <dgm:t>
        <a:bodyPr/>
        <a:lstStyle/>
        <a:p>
          <a:endParaRPr lang="ru-RU"/>
        </a:p>
      </dgm:t>
    </dgm:pt>
    <dgm:pt modelId="{9220D94E-C289-4F06-9B98-D166C9718FBE}">
      <dgm:prSet phldrT="[Текст]"/>
      <dgm:spPr/>
      <dgm:t>
        <a:bodyPr/>
        <a:lstStyle/>
        <a:p>
          <a:r>
            <a:rPr lang="ru-RU"/>
            <a:t>Здоровье и безопасность</a:t>
          </a:r>
          <a:endParaRPr lang="ru-RU" dirty="0"/>
        </a:p>
      </dgm:t>
    </dgm:pt>
    <dgm:pt modelId="{DE2D6721-28EC-4173-857E-CD258A2D5FA0}" type="parTrans" cxnId="{38402D02-5346-49D5-84D6-95634B8A6678}">
      <dgm:prSet/>
      <dgm:spPr/>
      <dgm:t>
        <a:bodyPr/>
        <a:lstStyle/>
        <a:p>
          <a:endParaRPr lang="ru-RU"/>
        </a:p>
      </dgm:t>
    </dgm:pt>
    <dgm:pt modelId="{7EFCB33A-1041-4F70-8D73-5067A2EA5106}" type="sibTrans" cxnId="{38402D02-5346-49D5-84D6-95634B8A6678}">
      <dgm:prSet/>
      <dgm:spPr/>
      <dgm:t>
        <a:bodyPr/>
        <a:lstStyle/>
        <a:p>
          <a:endParaRPr lang="ru-RU"/>
        </a:p>
      </dgm:t>
    </dgm:pt>
    <dgm:pt modelId="{463E2183-5972-417C-9E24-A48F71EFA39B}">
      <dgm:prSet phldrT="[Текст]"/>
      <dgm:spPr/>
      <dgm:t>
        <a:bodyPr/>
        <a:lstStyle/>
        <a:p>
          <a:r>
            <a:rPr lang="ru-RU"/>
            <a:t>Мобильность и устойчивость.</a:t>
          </a:r>
          <a:endParaRPr lang="ru-RU" dirty="0"/>
        </a:p>
      </dgm:t>
    </dgm:pt>
    <dgm:pt modelId="{31538A98-9F8A-40F5-8EE8-27B5037D120C}" type="parTrans" cxnId="{9CDC84DB-6FC2-4FF2-A926-1C6EB0BFB55A}">
      <dgm:prSet/>
      <dgm:spPr/>
      <dgm:t>
        <a:bodyPr/>
        <a:lstStyle/>
        <a:p>
          <a:endParaRPr lang="ru-RU"/>
        </a:p>
      </dgm:t>
    </dgm:pt>
    <dgm:pt modelId="{7418B16B-AB1A-461F-B15E-B9A42DD4055F}" type="sibTrans" cxnId="{9CDC84DB-6FC2-4FF2-A926-1C6EB0BFB55A}">
      <dgm:prSet/>
      <dgm:spPr/>
      <dgm:t>
        <a:bodyPr/>
        <a:lstStyle/>
        <a:p>
          <a:endParaRPr lang="ru-RU"/>
        </a:p>
      </dgm:t>
    </dgm:pt>
    <dgm:pt modelId="{03FABDD5-B177-46ED-9959-61785324F164}" type="pres">
      <dgm:prSet presAssocID="{03DF6021-0D86-4D6A-AC0D-553B85C9A856}" presName="diagram" presStyleCnt="0">
        <dgm:presLayoutVars>
          <dgm:dir/>
          <dgm:resizeHandles val="exact"/>
        </dgm:presLayoutVars>
      </dgm:prSet>
      <dgm:spPr/>
    </dgm:pt>
    <dgm:pt modelId="{E466E1E2-9C75-47C5-8DF1-7B0F2ACADD00}" type="pres">
      <dgm:prSet presAssocID="{57110AE4-256A-4C43-B15F-F5CCC85A97BA}" presName="node" presStyleLbl="node1" presStyleIdx="0" presStyleCnt="9">
        <dgm:presLayoutVars>
          <dgm:bulletEnabled val="1"/>
        </dgm:presLayoutVars>
      </dgm:prSet>
      <dgm:spPr/>
    </dgm:pt>
    <dgm:pt modelId="{A776E25F-7E54-429C-8B90-34808638D643}" type="pres">
      <dgm:prSet presAssocID="{FC3CB4C4-28C6-4EE7-84E7-1A3FADA4CC07}" presName="sibTrans" presStyleCnt="0"/>
      <dgm:spPr/>
    </dgm:pt>
    <dgm:pt modelId="{D5716E27-F57A-430F-8CBB-4BA6E80FD86D}" type="pres">
      <dgm:prSet presAssocID="{D093785E-48A3-46BC-B115-1D3C3D4859FF}" presName="node" presStyleLbl="node1" presStyleIdx="1" presStyleCnt="9">
        <dgm:presLayoutVars>
          <dgm:bulletEnabled val="1"/>
        </dgm:presLayoutVars>
      </dgm:prSet>
      <dgm:spPr/>
    </dgm:pt>
    <dgm:pt modelId="{ECB61699-072B-41CF-B857-3C0562A617FA}" type="pres">
      <dgm:prSet presAssocID="{7ECA6EE6-1C34-456E-A812-88932BDCA061}" presName="sibTrans" presStyleCnt="0"/>
      <dgm:spPr/>
    </dgm:pt>
    <dgm:pt modelId="{E0FA775F-BAAE-4AB9-A018-1C1A1C640D28}" type="pres">
      <dgm:prSet presAssocID="{A95173B9-C14A-4B22-A4B5-E8F3DA8A5347}" presName="node" presStyleLbl="node1" presStyleIdx="2" presStyleCnt="9">
        <dgm:presLayoutVars>
          <dgm:bulletEnabled val="1"/>
        </dgm:presLayoutVars>
      </dgm:prSet>
      <dgm:spPr/>
    </dgm:pt>
    <dgm:pt modelId="{2C6B308B-79AE-48BA-A0EE-984D4ABBB0EE}" type="pres">
      <dgm:prSet presAssocID="{D4C5D63F-5F5B-4148-A510-716ACE38F7A4}" presName="sibTrans" presStyleCnt="0"/>
      <dgm:spPr/>
    </dgm:pt>
    <dgm:pt modelId="{605BE873-BE86-4240-BE6A-D0B40CCF6C2E}" type="pres">
      <dgm:prSet presAssocID="{C9341E68-DDAF-40F7-86C3-20387F151AC2}" presName="node" presStyleLbl="node1" presStyleIdx="3" presStyleCnt="9">
        <dgm:presLayoutVars>
          <dgm:bulletEnabled val="1"/>
        </dgm:presLayoutVars>
      </dgm:prSet>
      <dgm:spPr/>
    </dgm:pt>
    <dgm:pt modelId="{10C4FF96-9E14-4AB9-BFD1-26313A25A492}" type="pres">
      <dgm:prSet presAssocID="{8A9995B5-3195-413E-8CDE-2E98010CEBD3}" presName="sibTrans" presStyleCnt="0"/>
      <dgm:spPr/>
    </dgm:pt>
    <dgm:pt modelId="{93F3EA71-4FC3-41BA-86F3-32DE131591F5}" type="pres">
      <dgm:prSet presAssocID="{B8B2310B-6DC2-4023-B311-96769C700473}" presName="node" presStyleLbl="node1" presStyleIdx="4" presStyleCnt="9">
        <dgm:presLayoutVars>
          <dgm:bulletEnabled val="1"/>
        </dgm:presLayoutVars>
      </dgm:prSet>
      <dgm:spPr/>
    </dgm:pt>
    <dgm:pt modelId="{1243F8F8-E695-4C13-B9F7-ACCE7073ECD5}" type="pres">
      <dgm:prSet presAssocID="{2097E404-A84A-4F50-A00F-549D9B1C1370}" presName="sibTrans" presStyleCnt="0"/>
      <dgm:spPr/>
    </dgm:pt>
    <dgm:pt modelId="{E3544567-4B4D-4361-90C1-AA510D9F616A}" type="pres">
      <dgm:prSet presAssocID="{8EC3D465-27EC-49EA-8D8B-9DB58B1B14A5}" presName="node" presStyleLbl="node1" presStyleIdx="5" presStyleCnt="9">
        <dgm:presLayoutVars>
          <dgm:bulletEnabled val="1"/>
        </dgm:presLayoutVars>
      </dgm:prSet>
      <dgm:spPr/>
    </dgm:pt>
    <dgm:pt modelId="{A88A0674-8A23-42C0-B3A8-C40EBCE1C252}" type="pres">
      <dgm:prSet presAssocID="{016163AD-5B56-49F3-AA40-E1A08F60B5BF}" presName="sibTrans" presStyleCnt="0"/>
      <dgm:spPr/>
    </dgm:pt>
    <dgm:pt modelId="{6EDC99CE-1879-4287-B906-CBDA7890C3B5}" type="pres">
      <dgm:prSet presAssocID="{AED9BC39-111C-4C28-B14E-86F3282EE811}" presName="node" presStyleLbl="node1" presStyleIdx="6" presStyleCnt="9">
        <dgm:presLayoutVars>
          <dgm:bulletEnabled val="1"/>
        </dgm:presLayoutVars>
      </dgm:prSet>
      <dgm:spPr/>
    </dgm:pt>
    <dgm:pt modelId="{9DC30407-F083-4F61-95A3-1C665DE76E67}" type="pres">
      <dgm:prSet presAssocID="{F6795770-9D38-4EBC-9B60-29DCE7F2E13F}" presName="sibTrans" presStyleCnt="0"/>
      <dgm:spPr/>
    </dgm:pt>
    <dgm:pt modelId="{63B3C41F-C487-4DF8-B86D-C7B80BBC831D}" type="pres">
      <dgm:prSet presAssocID="{9220D94E-C289-4F06-9B98-D166C9718FBE}" presName="node" presStyleLbl="node1" presStyleIdx="7" presStyleCnt="9">
        <dgm:presLayoutVars>
          <dgm:bulletEnabled val="1"/>
        </dgm:presLayoutVars>
      </dgm:prSet>
      <dgm:spPr/>
    </dgm:pt>
    <dgm:pt modelId="{BCE004DD-493C-4410-9F2C-B4DA18A3DDDB}" type="pres">
      <dgm:prSet presAssocID="{7EFCB33A-1041-4F70-8D73-5067A2EA5106}" presName="sibTrans" presStyleCnt="0"/>
      <dgm:spPr/>
    </dgm:pt>
    <dgm:pt modelId="{EB1FEECA-A8BA-48FC-B961-063D47C5EDDD}" type="pres">
      <dgm:prSet presAssocID="{463E2183-5972-417C-9E24-A48F71EFA39B}" presName="node" presStyleLbl="node1" presStyleIdx="8" presStyleCnt="9">
        <dgm:presLayoutVars>
          <dgm:bulletEnabled val="1"/>
        </dgm:presLayoutVars>
      </dgm:prSet>
      <dgm:spPr/>
    </dgm:pt>
  </dgm:ptLst>
  <dgm:cxnLst>
    <dgm:cxn modelId="{38402D02-5346-49D5-84D6-95634B8A6678}" srcId="{03DF6021-0D86-4D6A-AC0D-553B85C9A856}" destId="{9220D94E-C289-4F06-9B98-D166C9718FBE}" srcOrd="7" destOrd="0" parTransId="{DE2D6721-28EC-4173-857E-CD258A2D5FA0}" sibTransId="{7EFCB33A-1041-4F70-8D73-5067A2EA5106}"/>
    <dgm:cxn modelId="{DC02F107-3856-41F2-8427-8432A54AE4E5}" srcId="{03DF6021-0D86-4D6A-AC0D-553B85C9A856}" destId="{8EC3D465-27EC-49EA-8D8B-9DB58B1B14A5}" srcOrd="5" destOrd="0" parTransId="{9D4F47A5-670A-4F2C-8BE5-1297DBCBA6F4}" sibTransId="{016163AD-5B56-49F3-AA40-E1A08F60B5BF}"/>
    <dgm:cxn modelId="{FC7DF614-79F5-4B93-A5EE-0C4D9CD8629F}" type="presOf" srcId="{03DF6021-0D86-4D6A-AC0D-553B85C9A856}" destId="{03FABDD5-B177-46ED-9959-61785324F164}" srcOrd="0" destOrd="0" presId="urn:microsoft.com/office/officeart/2005/8/layout/default"/>
    <dgm:cxn modelId="{F0E09D21-A105-4B50-B603-A7DD6E458174}" type="presOf" srcId="{8EC3D465-27EC-49EA-8D8B-9DB58B1B14A5}" destId="{E3544567-4B4D-4361-90C1-AA510D9F616A}" srcOrd="0" destOrd="0" presId="urn:microsoft.com/office/officeart/2005/8/layout/default"/>
    <dgm:cxn modelId="{8A8C5632-8249-478A-94CF-72D1279C6115}" type="presOf" srcId="{C9341E68-DDAF-40F7-86C3-20387F151AC2}" destId="{605BE873-BE86-4240-BE6A-D0B40CCF6C2E}" srcOrd="0" destOrd="0" presId="urn:microsoft.com/office/officeart/2005/8/layout/default"/>
    <dgm:cxn modelId="{2C98B836-BEF6-432E-B9BB-22E86305737B}" type="presOf" srcId="{9220D94E-C289-4F06-9B98-D166C9718FBE}" destId="{63B3C41F-C487-4DF8-B86D-C7B80BBC831D}" srcOrd="0" destOrd="0" presId="urn:microsoft.com/office/officeart/2005/8/layout/default"/>
    <dgm:cxn modelId="{E075885B-65A7-4737-BE77-DD39DFF01F9D}" type="presOf" srcId="{AED9BC39-111C-4C28-B14E-86F3282EE811}" destId="{6EDC99CE-1879-4287-B906-CBDA7890C3B5}" srcOrd="0" destOrd="0" presId="urn:microsoft.com/office/officeart/2005/8/layout/default"/>
    <dgm:cxn modelId="{77329868-BC8E-4FD2-B2FC-57CAF8BAF9CF}" type="presOf" srcId="{B8B2310B-6DC2-4023-B311-96769C700473}" destId="{93F3EA71-4FC3-41BA-86F3-32DE131591F5}" srcOrd="0" destOrd="0" presId="urn:microsoft.com/office/officeart/2005/8/layout/default"/>
    <dgm:cxn modelId="{896AF268-43F2-4A19-9642-198D1B2874CD}" type="presOf" srcId="{463E2183-5972-417C-9E24-A48F71EFA39B}" destId="{EB1FEECA-A8BA-48FC-B961-063D47C5EDDD}" srcOrd="0" destOrd="0" presId="urn:microsoft.com/office/officeart/2005/8/layout/default"/>
    <dgm:cxn modelId="{93280A4F-9185-48CB-BF99-A10C95F9E1D0}" type="presOf" srcId="{D093785E-48A3-46BC-B115-1D3C3D4859FF}" destId="{D5716E27-F57A-430F-8CBB-4BA6E80FD86D}" srcOrd="0" destOrd="0" presId="urn:microsoft.com/office/officeart/2005/8/layout/default"/>
    <dgm:cxn modelId="{68C6EE56-F120-4222-980A-8E6B29B514FD}" srcId="{03DF6021-0D86-4D6A-AC0D-553B85C9A856}" destId="{D093785E-48A3-46BC-B115-1D3C3D4859FF}" srcOrd="1" destOrd="0" parTransId="{73076147-21C1-4BE4-BA6E-EFAA940A20F4}" sibTransId="{7ECA6EE6-1C34-456E-A812-88932BDCA061}"/>
    <dgm:cxn modelId="{F0FB187D-A66E-437C-A341-733BC8CD1211}" srcId="{03DF6021-0D86-4D6A-AC0D-553B85C9A856}" destId="{57110AE4-256A-4C43-B15F-F5CCC85A97BA}" srcOrd="0" destOrd="0" parTransId="{DDAED663-D5C9-45FB-ABE4-350B3D0EBAC5}" sibTransId="{FC3CB4C4-28C6-4EE7-84E7-1A3FADA4CC07}"/>
    <dgm:cxn modelId="{103A958E-03A7-4A55-9B58-A8BF31047F5E}" srcId="{03DF6021-0D86-4D6A-AC0D-553B85C9A856}" destId="{A95173B9-C14A-4B22-A4B5-E8F3DA8A5347}" srcOrd="2" destOrd="0" parTransId="{0268A15E-3971-4812-AC15-EFDA38821A33}" sibTransId="{D4C5D63F-5F5B-4148-A510-716ACE38F7A4}"/>
    <dgm:cxn modelId="{CE6BC690-9240-476E-AE25-24FCC87A5771}" srcId="{03DF6021-0D86-4D6A-AC0D-553B85C9A856}" destId="{B8B2310B-6DC2-4023-B311-96769C700473}" srcOrd="4" destOrd="0" parTransId="{F7D21C70-8825-4CB1-952B-3254E96CE426}" sibTransId="{2097E404-A84A-4F50-A00F-549D9B1C1370}"/>
    <dgm:cxn modelId="{780DC7A3-A71D-4EC6-AC2C-2BF913824429}" srcId="{03DF6021-0D86-4D6A-AC0D-553B85C9A856}" destId="{AED9BC39-111C-4C28-B14E-86F3282EE811}" srcOrd="6" destOrd="0" parTransId="{6CEEAE2E-060A-4E43-9647-D953307BB854}" sibTransId="{F6795770-9D38-4EBC-9B60-29DCE7F2E13F}"/>
    <dgm:cxn modelId="{D88074AA-FA2D-4A17-AD21-A2CABD9AAD9E}" type="presOf" srcId="{57110AE4-256A-4C43-B15F-F5CCC85A97BA}" destId="{E466E1E2-9C75-47C5-8DF1-7B0F2ACADD00}" srcOrd="0" destOrd="0" presId="urn:microsoft.com/office/officeart/2005/8/layout/default"/>
    <dgm:cxn modelId="{7199B3CE-FAE9-48E1-AD7A-D94A25BC7D59}" type="presOf" srcId="{A95173B9-C14A-4B22-A4B5-E8F3DA8A5347}" destId="{E0FA775F-BAAE-4AB9-A018-1C1A1C640D28}" srcOrd="0" destOrd="0" presId="urn:microsoft.com/office/officeart/2005/8/layout/default"/>
    <dgm:cxn modelId="{0EF1B9D4-7F78-4724-8647-908E66026B3A}" srcId="{03DF6021-0D86-4D6A-AC0D-553B85C9A856}" destId="{C9341E68-DDAF-40F7-86C3-20387F151AC2}" srcOrd="3" destOrd="0" parTransId="{7F3B8122-CECF-4AA6-98D1-9B635EFF9963}" sibTransId="{8A9995B5-3195-413E-8CDE-2E98010CEBD3}"/>
    <dgm:cxn modelId="{9CDC84DB-6FC2-4FF2-A926-1C6EB0BFB55A}" srcId="{03DF6021-0D86-4D6A-AC0D-553B85C9A856}" destId="{463E2183-5972-417C-9E24-A48F71EFA39B}" srcOrd="8" destOrd="0" parTransId="{31538A98-9F8A-40F5-8EE8-27B5037D120C}" sibTransId="{7418B16B-AB1A-461F-B15E-B9A42DD4055F}"/>
    <dgm:cxn modelId="{B62844BE-4ED8-4A04-BFF4-31B1CB1A77E4}" type="presParOf" srcId="{03FABDD5-B177-46ED-9959-61785324F164}" destId="{E466E1E2-9C75-47C5-8DF1-7B0F2ACADD00}" srcOrd="0" destOrd="0" presId="urn:microsoft.com/office/officeart/2005/8/layout/default"/>
    <dgm:cxn modelId="{F9B7578E-588C-4A37-B542-5239122B44DD}" type="presParOf" srcId="{03FABDD5-B177-46ED-9959-61785324F164}" destId="{A776E25F-7E54-429C-8B90-34808638D643}" srcOrd="1" destOrd="0" presId="urn:microsoft.com/office/officeart/2005/8/layout/default"/>
    <dgm:cxn modelId="{2D043981-0869-41FF-A096-DB7F32FD3BA9}" type="presParOf" srcId="{03FABDD5-B177-46ED-9959-61785324F164}" destId="{D5716E27-F57A-430F-8CBB-4BA6E80FD86D}" srcOrd="2" destOrd="0" presId="urn:microsoft.com/office/officeart/2005/8/layout/default"/>
    <dgm:cxn modelId="{D3296928-B585-4C6F-B1C1-5169A9E472C9}" type="presParOf" srcId="{03FABDD5-B177-46ED-9959-61785324F164}" destId="{ECB61699-072B-41CF-B857-3C0562A617FA}" srcOrd="3" destOrd="0" presId="urn:microsoft.com/office/officeart/2005/8/layout/default"/>
    <dgm:cxn modelId="{401C4DE2-9F47-4309-8DA5-CA35A3B09FF0}" type="presParOf" srcId="{03FABDD5-B177-46ED-9959-61785324F164}" destId="{E0FA775F-BAAE-4AB9-A018-1C1A1C640D28}" srcOrd="4" destOrd="0" presId="urn:microsoft.com/office/officeart/2005/8/layout/default"/>
    <dgm:cxn modelId="{9E28107E-BE81-489B-BFA0-FA3A2540FC54}" type="presParOf" srcId="{03FABDD5-B177-46ED-9959-61785324F164}" destId="{2C6B308B-79AE-48BA-A0EE-984D4ABBB0EE}" srcOrd="5" destOrd="0" presId="urn:microsoft.com/office/officeart/2005/8/layout/default"/>
    <dgm:cxn modelId="{E05D5B9A-619C-4254-AB16-605BF99A624E}" type="presParOf" srcId="{03FABDD5-B177-46ED-9959-61785324F164}" destId="{605BE873-BE86-4240-BE6A-D0B40CCF6C2E}" srcOrd="6" destOrd="0" presId="urn:microsoft.com/office/officeart/2005/8/layout/default"/>
    <dgm:cxn modelId="{A5B8B1DF-4447-4AA6-A91E-4B61F3AE8F8B}" type="presParOf" srcId="{03FABDD5-B177-46ED-9959-61785324F164}" destId="{10C4FF96-9E14-4AB9-BFD1-26313A25A492}" srcOrd="7" destOrd="0" presId="urn:microsoft.com/office/officeart/2005/8/layout/default"/>
    <dgm:cxn modelId="{34A8FE2C-E5FB-402A-A038-6718B1A2290A}" type="presParOf" srcId="{03FABDD5-B177-46ED-9959-61785324F164}" destId="{93F3EA71-4FC3-41BA-86F3-32DE131591F5}" srcOrd="8" destOrd="0" presId="urn:microsoft.com/office/officeart/2005/8/layout/default"/>
    <dgm:cxn modelId="{82C7C2C3-8312-4BC0-9FBD-5F19CC7E2C89}" type="presParOf" srcId="{03FABDD5-B177-46ED-9959-61785324F164}" destId="{1243F8F8-E695-4C13-B9F7-ACCE7073ECD5}" srcOrd="9" destOrd="0" presId="urn:microsoft.com/office/officeart/2005/8/layout/default"/>
    <dgm:cxn modelId="{21CBF1A4-81B7-4C5F-A603-4EC31E6858D3}" type="presParOf" srcId="{03FABDD5-B177-46ED-9959-61785324F164}" destId="{E3544567-4B4D-4361-90C1-AA510D9F616A}" srcOrd="10" destOrd="0" presId="urn:microsoft.com/office/officeart/2005/8/layout/default"/>
    <dgm:cxn modelId="{35EDBBCE-6CB9-46C7-9FCC-390BF7273624}" type="presParOf" srcId="{03FABDD5-B177-46ED-9959-61785324F164}" destId="{A88A0674-8A23-42C0-B3A8-C40EBCE1C252}" srcOrd="11" destOrd="0" presId="urn:microsoft.com/office/officeart/2005/8/layout/default"/>
    <dgm:cxn modelId="{F3CEAB59-8EC5-4DCA-9961-942BB6647CE2}" type="presParOf" srcId="{03FABDD5-B177-46ED-9959-61785324F164}" destId="{6EDC99CE-1879-4287-B906-CBDA7890C3B5}" srcOrd="12" destOrd="0" presId="urn:microsoft.com/office/officeart/2005/8/layout/default"/>
    <dgm:cxn modelId="{E49283CD-2EAA-4F1E-8C54-6B8EED5837CE}" type="presParOf" srcId="{03FABDD5-B177-46ED-9959-61785324F164}" destId="{9DC30407-F083-4F61-95A3-1C665DE76E67}" srcOrd="13" destOrd="0" presId="urn:microsoft.com/office/officeart/2005/8/layout/default"/>
    <dgm:cxn modelId="{E0C55ED0-FD12-470C-91CC-CDF0C9C1D4B3}" type="presParOf" srcId="{03FABDD5-B177-46ED-9959-61785324F164}" destId="{63B3C41F-C487-4DF8-B86D-C7B80BBC831D}" srcOrd="14" destOrd="0" presId="urn:microsoft.com/office/officeart/2005/8/layout/default"/>
    <dgm:cxn modelId="{E4B65D1A-B1E7-4FB4-B0E7-73B62F56B32D}" type="presParOf" srcId="{03FABDD5-B177-46ED-9959-61785324F164}" destId="{BCE004DD-493C-4410-9F2C-B4DA18A3DDDB}" srcOrd="15" destOrd="0" presId="urn:microsoft.com/office/officeart/2005/8/layout/default"/>
    <dgm:cxn modelId="{1D648CFD-938D-43E2-AAEB-31826DEEB59B}" type="presParOf" srcId="{03FABDD5-B177-46ED-9959-61785324F164}" destId="{EB1FEECA-A8BA-48FC-B961-063D47C5EDD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DF6021-0D86-4D6A-AC0D-553B85C9A85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7110AE4-256A-4C43-B15F-F5CCC85A97BA}">
      <dgm:prSet phldrT="[Текст]"/>
      <dgm:spPr/>
      <dgm:t>
        <a:bodyPr/>
        <a:lstStyle/>
        <a:p>
          <a:r>
            <a:rPr lang="ru-RU" dirty="0"/>
            <a:t>Педагогическое сопровождение</a:t>
          </a:r>
        </a:p>
      </dgm:t>
    </dgm:pt>
    <dgm:pt modelId="{DDAED663-D5C9-45FB-ABE4-350B3D0EBAC5}" type="parTrans" cxnId="{F0FB187D-A66E-437C-A341-733BC8CD1211}">
      <dgm:prSet/>
      <dgm:spPr/>
      <dgm:t>
        <a:bodyPr/>
        <a:lstStyle/>
        <a:p>
          <a:endParaRPr lang="ru-RU"/>
        </a:p>
      </dgm:t>
    </dgm:pt>
    <dgm:pt modelId="{FC3CB4C4-28C6-4EE7-84E7-1A3FADA4CC07}" type="sibTrans" cxnId="{F0FB187D-A66E-437C-A341-733BC8CD1211}">
      <dgm:prSet/>
      <dgm:spPr/>
      <dgm:t>
        <a:bodyPr/>
        <a:lstStyle/>
        <a:p>
          <a:endParaRPr lang="ru-RU"/>
        </a:p>
      </dgm:t>
    </dgm:pt>
    <dgm:pt modelId="{D093785E-48A3-46BC-B115-1D3C3D4859FF}">
      <dgm:prSet phldrT="[Текст]"/>
      <dgm:spPr/>
      <dgm:t>
        <a:bodyPr/>
        <a:lstStyle/>
        <a:p>
          <a:r>
            <a:rPr lang="ru-RU" dirty="0"/>
            <a:t>Национально-гражданская идентификация</a:t>
          </a:r>
        </a:p>
      </dgm:t>
    </dgm:pt>
    <dgm:pt modelId="{73076147-21C1-4BE4-BA6E-EFAA940A20F4}" type="parTrans" cxnId="{68C6EE56-F120-4222-980A-8E6B29B514FD}">
      <dgm:prSet/>
      <dgm:spPr/>
      <dgm:t>
        <a:bodyPr/>
        <a:lstStyle/>
        <a:p>
          <a:endParaRPr lang="ru-RU"/>
        </a:p>
      </dgm:t>
    </dgm:pt>
    <dgm:pt modelId="{7ECA6EE6-1C34-456E-A812-88932BDCA061}" type="sibTrans" cxnId="{68C6EE56-F120-4222-980A-8E6B29B514FD}">
      <dgm:prSet/>
      <dgm:spPr/>
      <dgm:t>
        <a:bodyPr/>
        <a:lstStyle/>
        <a:p>
          <a:endParaRPr lang="ru-RU"/>
        </a:p>
      </dgm:t>
    </dgm:pt>
    <dgm:pt modelId="{A95173B9-C14A-4B22-A4B5-E8F3DA8A5347}">
      <dgm:prSet phldrT="[Текст]"/>
      <dgm:spPr/>
      <dgm:t>
        <a:bodyPr/>
        <a:lstStyle/>
        <a:p>
          <a:r>
            <a:rPr lang="ru-RU" dirty="0"/>
            <a:t>Самоопределение</a:t>
          </a:r>
        </a:p>
      </dgm:t>
    </dgm:pt>
    <dgm:pt modelId="{0268A15E-3971-4812-AC15-EFDA38821A33}" type="parTrans" cxnId="{103A958E-03A7-4A55-9B58-A8BF31047F5E}">
      <dgm:prSet/>
      <dgm:spPr/>
      <dgm:t>
        <a:bodyPr/>
        <a:lstStyle/>
        <a:p>
          <a:endParaRPr lang="ru-RU"/>
        </a:p>
      </dgm:t>
    </dgm:pt>
    <dgm:pt modelId="{D4C5D63F-5F5B-4148-A510-716ACE38F7A4}" type="sibTrans" cxnId="{103A958E-03A7-4A55-9B58-A8BF31047F5E}">
      <dgm:prSet/>
      <dgm:spPr/>
      <dgm:t>
        <a:bodyPr/>
        <a:lstStyle/>
        <a:p>
          <a:endParaRPr lang="ru-RU"/>
        </a:p>
      </dgm:t>
    </dgm:pt>
    <dgm:pt modelId="{C9341E68-DDAF-40F7-86C3-20387F151AC2}">
      <dgm:prSet phldrT="[Текст]"/>
      <dgm:spPr/>
      <dgm:t>
        <a:bodyPr/>
        <a:lstStyle/>
        <a:p>
          <a:r>
            <a:rPr lang="ru-RU" dirty="0"/>
            <a:t>Родители</a:t>
          </a:r>
        </a:p>
      </dgm:t>
    </dgm:pt>
    <dgm:pt modelId="{7F3B8122-CECF-4AA6-98D1-9B635EFF9963}" type="parTrans" cxnId="{0EF1B9D4-7F78-4724-8647-908E66026B3A}">
      <dgm:prSet/>
      <dgm:spPr/>
      <dgm:t>
        <a:bodyPr/>
        <a:lstStyle/>
        <a:p>
          <a:endParaRPr lang="ru-RU"/>
        </a:p>
      </dgm:t>
    </dgm:pt>
    <dgm:pt modelId="{8A9995B5-3195-413E-8CDE-2E98010CEBD3}" type="sibTrans" cxnId="{0EF1B9D4-7F78-4724-8647-908E66026B3A}">
      <dgm:prSet/>
      <dgm:spPr/>
      <dgm:t>
        <a:bodyPr/>
        <a:lstStyle/>
        <a:p>
          <a:endParaRPr lang="ru-RU"/>
        </a:p>
      </dgm:t>
    </dgm:pt>
    <dgm:pt modelId="{B8B2310B-6DC2-4023-B311-96769C700473}">
      <dgm:prSet phldrT="[Текст]"/>
      <dgm:spPr/>
      <dgm:t>
        <a:bodyPr/>
        <a:lstStyle/>
        <a:p>
          <a:r>
            <a:rPr lang="ru-RU" dirty="0"/>
            <a:t>Социальные партнеры</a:t>
          </a:r>
        </a:p>
      </dgm:t>
    </dgm:pt>
    <dgm:pt modelId="{F7D21C70-8825-4CB1-952B-3254E96CE426}" type="parTrans" cxnId="{CE6BC690-9240-476E-AE25-24FCC87A5771}">
      <dgm:prSet/>
      <dgm:spPr/>
      <dgm:t>
        <a:bodyPr/>
        <a:lstStyle/>
        <a:p>
          <a:endParaRPr lang="ru-RU"/>
        </a:p>
      </dgm:t>
    </dgm:pt>
    <dgm:pt modelId="{2097E404-A84A-4F50-A00F-549D9B1C1370}" type="sibTrans" cxnId="{CE6BC690-9240-476E-AE25-24FCC87A5771}">
      <dgm:prSet/>
      <dgm:spPr/>
      <dgm:t>
        <a:bodyPr/>
        <a:lstStyle/>
        <a:p>
          <a:endParaRPr lang="ru-RU"/>
        </a:p>
      </dgm:t>
    </dgm:pt>
    <dgm:pt modelId="{03FABDD5-B177-46ED-9959-61785324F164}" type="pres">
      <dgm:prSet presAssocID="{03DF6021-0D86-4D6A-AC0D-553B85C9A856}" presName="diagram" presStyleCnt="0">
        <dgm:presLayoutVars>
          <dgm:dir/>
          <dgm:resizeHandles val="exact"/>
        </dgm:presLayoutVars>
      </dgm:prSet>
      <dgm:spPr/>
    </dgm:pt>
    <dgm:pt modelId="{E466E1E2-9C75-47C5-8DF1-7B0F2ACADD00}" type="pres">
      <dgm:prSet presAssocID="{57110AE4-256A-4C43-B15F-F5CCC85A97BA}" presName="node" presStyleLbl="node1" presStyleIdx="0" presStyleCnt="5">
        <dgm:presLayoutVars>
          <dgm:bulletEnabled val="1"/>
        </dgm:presLayoutVars>
      </dgm:prSet>
      <dgm:spPr/>
    </dgm:pt>
    <dgm:pt modelId="{A776E25F-7E54-429C-8B90-34808638D643}" type="pres">
      <dgm:prSet presAssocID="{FC3CB4C4-28C6-4EE7-84E7-1A3FADA4CC07}" presName="sibTrans" presStyleCnt="0"/>
      <dgm:spPr/>
    </dgm:pt>
    <dgm:pt modelId="{D5716E27-F57A-430F-8CBB-4BA6E80FD86D}" type="pres">
      <dgm:prSet presAssocID="{D093785E-48A3-46BC-B115-1D3C3D4859FF}" presName="node" presStyleLbl="node1" presStyleIdx="1" presStyleCnt="5">
        <dgm:presLayoutVars>
          <dgm:bulletEnabled val="1"/>
        </dgm:presLayoutVars>
      </dgm:prSet>
      <dgm:spPr/>
    </dgm:pt>
    <dgm:pt modelId="{ECB61699-072B-41CF-B857-3C0562A617FA}" type="pres">
      <dgm:prSet presAssocID="{7ECA6EE6-1C34-456E-A812-88932BDCA061}" presName="sibTrans" presStyleCnt="0"/>
      <dgm:spPr/>
    </dgm:pt>
    <dgm:pt modelId="{E0FA775F-BAAE-4AB9-A018-1C1A1C640D28}" type="pres">
      <dgm:prSet presAssocID="{A95173B9-C14A-4B22-A4B5-E8F3DA8A5347}" presName="node" presStyleLbl="node1" presStyleIdx="2" presStyleCnt="5">
        <dgm:presLayoutVars>
          <dgm:bulletEnabled val="1"/>
        </dgm:presLayoutVars>
      </dgm:prSet>
      <dgm:spPr/>
    </dgm:pt>
    <dgm:pt modelId="{2C6B308B-79AE-48BA-A0EE-984D4ABBB0EE}" type="pres">
      <dgm:prSet presAssocID="{D4C5D63F-5F5B-4148-A510-716ACE38F7A4}" presName="sibTrans" presStyleCnt="0"/>
      <dgm:spPr/>
    </dgm:pt>
    <dgm:pt modelId="{605BE873-BE86-4240-BE6A-D0B40CCF6C2E}" type="pres">
      <dgm:prSet presAssocID="{C9341E68-DDAF-40F7-86C3-20387F151AC2}" presName="node" presStyleLbl="node1" presStyleIdx="3" presStyleCnt="5">
        <dgm:presLayoutVars>
          <dgm:bulletEnabled val="1"/>
        </dgm:presLayoutVars>
      </dgm:prSet>
      <dgm:spPr/>
    </dgm:pt>
    <dgm:pt modelId="{10C4FF96-9E14-4AB9-BFD1-26313A25A492}" type="pres">
      <dgm:prSet presAssocID="{8A9995B5-3195-413E-8CDE-2E98010CEBD3}" presName="sibTrans" presStyleCnt="0"/>
      <dgm:spPr/>
    </dgm:pt>
    <dgm:pt modelId="{93F3EA71-4FC3-41BA-86F3-32DE131591F5}" type="pres">
      <dgm:prSet presAssocID="{B8B2310B-6DC2-4023-B311-96769C700473}" presName="node" presStyleLbl="node1" presStyleIdx="4" presStyleCnt="5">
        <dgm:presLayoutVars>
          <dgm:bulletEnabled val="1"/>
        </dgm:presLayoutVars>
      </dgm:prSet>
      <dgm:spPr/>
    </dgm:pt>
  </dgm:ptLst>
  <dgm:cxnLst>
    <dgm:cxn modelId="{FC7DF614-79F5-4B93-A5EE-0C4D9CD8629F}" type="presOf" srcId="{03DF6021-0D86-4D6A-AC0D-553B85C9A856}" destId="{03FABDD5-B177-46ED-9959-61785324F164}" srcOrd="0" destOrd="0" presId="urn:microsoft.com/office/officeart/2005/8/layout/default"/>
    <dgm:cxn modelId="{8A8C5632-8249-478A-94CF-72D1279C6115}" type="presOf" srcId="{C9341E68-DDAF-40F7-86C3-20387F151AC2}" destId="{605BE873-BE86-4240-BE6A-D0B40CCF6C2E}" srcOrd="0" destOrd="0" presId="urn:microsoft.com/office/officeart/2005/8/layout/default"/>
    <dgm:cxn modelId="{77329868-BC8E-4FD2-B2FC-57CAF8BAF9CF}" type="presOf" srcId="{B8B2310B-6DC2-4023-B311-96769C700473}" destId="{93F3EA71-4FC3-41BA-86F3-32DE131591F5}" srcOrd="0" destOrd="0" presId="urn:microsoft.com/office/officeart/2005/8/layout/default"/>
    <dgm:cxn modelId="{93280A4F-9185-48CB-BF99-A10C95F9E1D0}" type="presOf" srcId="{D093785E-48A3-46BC-B115-1D3C3D4859FF}" destId="{D5716E27-F57A-430F-8CBB-4BA6E80FD86D}" srcOrd="0" destOrd="0" presId="urn:microsoft.com/office/officeart/2005/8/layout/default"/>
    <dgm:cxn modelId="{68C6EE56-F120-4222-980A-8E6B29B514FD}" srcId="{03DF6021-0D86-4D6A-AC0D-553B85C9A856}" destId="{D093785E-48A3-46BC-B115-1D3C3D4859FF}" srcOrd="1" destOrd="0" parTransId="{73076147-21C1-4BE4-BA6E-EFAA940A20F4}" sibTransId="{7ECA6EE6-1C34-456E-A812-88932BDCA061}"/>
    <dgm:cxn modelId="{F0FB187D-A66E-437C-A341-733BC8CD1211}" srcId="{03DF6021-0D86-4D6A-AC0D-553B85C9A856}" destId="{57110AE4-256A-4C43-B15F-F5CCC85A97BA}" srcOrd="0" destOrd="0" parTransId="{DDAED663-D5C9-45FB-ABE4-350B3D0EBAC5}" sibTransId="{FC3CB4C4-28C6-4EE7-84E7-1A3FADA4CC07}"/>
    <dgm:cxn modelId="{103A958E-03A7-4A55-9B58-A8BF31047F5E}" srcId="{03DF6021-0D86-4D6A-AC0D-553B85C9A856}" destId="{A95173B9-C14A-4B22-A4B5-E8F3DA8A5347}" srcOrd="2" destOrd="0" parTransId="{0268A15E-3971-4812-AC15-EFDA38821A33}" sibTransId="{D4C5D63F-5F5B-4148-A510-716ACE38F7A4}"/>
    <dgm:cxn modelId="{CE6BC690-9240-476E-AE25-24FCC87A5771}" srcId="{03DF6021-0D86-4D6A-AC0D-553B85C9A856}" destId="{B8B2310B-6DC2-4023-B311-96769C700473}" srcOrd="4" destOrd="0" parTransId="{F7D21C70-8825-4CB1-952B-3254E96CE426}" sibTransId="{2097E404-A84A-4F50-A00F-549D9B1C1370}"/>
    <dgm:cxn modelId="{D88074AA-FA2D-4A17-AD21-A2CABD9AAD9E}" type="presOf" srcId="{57110AE4-256A-4C43-B15F-F5CCC85A97BA}" destId="{E466E1E2-9C75-47C5-8DF1-7B0F2ACADD00}" srcOrd="0" destOrd="0" presId="urn:microsoft.com/office/officeart/2005/8/layout/default"/>
    <dgm:cxn modelId="{7199B3CE-FAE9-48E1-AD7A-D94A25BC7D59}" type="presOf" srcId="{A95173B9-C14A-4B22-A4B5-E8F3DA8A5347}" destId="{E0FA775F-BAAE-4AB9-A018-1C1A1C640D28}" srcOrd="0" destOrd="0" presId="urn:microsoft.com/office/officeart/2005/8/layout/default"/>
    <dgm:cxn modelId="{0EF1B9D4-7F78-4724-8647-908E66026B3A}" srcId="{03DF6021-0D86-4D6A-AC0D-553B85C9A856}" destId="{C9341E68-DDAF-40F7-86C3-20387F151AC2}" srcOrd="3" destOrd="0" parTransId="{7F3B8122-CECF-4AA6-98D1-9B635EFF9963}" sibTransId="{8A9995B5-3195-413E-8CDE-2E98010CEBD3}"/>
    <dgm:cxn modelId="{B62844BE-4ED8-4A04-BFF4-31B1CB1A77E4}" type="presParOf" srcId="{03FABDD5-B177-46ED-9959-61785324F164}" destId="{E466E1E2-9C75-47C5-8DF1-7B0F2ACADD00}" srcOrd="0" destOrd="0" presId="urn:microsoft.com/office/officeart/2005/8/layout/default"/>
    <dgm:cxn modelId="{F9B7578E-588C-4A37-B542-5239122B44DD}" type="presParOf" srcId="{03FABDD5-B177-46ED-9959-61785324F164}" destId="{A776E25F-7E54-429C-8B90-34808638D643}" srcOrd="1" destOrd="0" presId="urn:microsoft.com/office/officeart/2005/8/layout/default"/>
    <dgm:cxn modelId="{2D043981-0869-41FF-A096-DB7F32FD3BA9}" type="presParOf" srcId="{03FABDD5-B177-46ED-9959-61785324F164}" destId="{D5716E27-F57A-430F-8CBB-4BA6E80FD86D}" srcOrd="2" destOrd="0" presId="urn:microsoft.com/office/officeart/2005/8/layout/default"/>
    <dgm:cxn modelId="{D3296928-B585-4C6F-B1C1-5169A9E472C9}" type="presParOf" srcId="{03FABDD5-B177-46ED-9959-61785324F164}" destId="{ECB61699-072B-41CF-B857-3C0562A617FA}" srcOrd="3" destOrd="0" presId="urn:microsoft.com/office/officeart/2005/8/layout/default"/>
    <dgm:cxn modelId="{401C4DE2-9F47-4309-8DA5-CA35A3B09FF0}" type="presParOf" srcId="{03FABDD5-B177-46ED-9959-61785324F164}" destId="{E0FA775F-BAAE-4AB9-A018-1C1A1C640D28}" srcOrd="4" destOrd="0" presId="urn:microsoft.com/office/officeart/2005/8/layout/default"/>
    <dgm:cxn modelId="{9E28107E-BE81-489B-BFA0-FA3A2540FC54}" type="presParOf" srcId="{03FABDD5-B177-46ED-9959-61785324F164}" destId="{2C6B308B-79AE-48BA-A0EE-984D4ABBB0EE}" srcOrd="5" destOrd="0" presId="urn:microsoft.com/office/officeart/2005/8/layout/default"/>
    <dgm:cxn modelId="{E05D5B9A-619C-4254-AB16-605BF99A624E}" type="presParOf" srcId="{03FABDD5-B177-46ED-9959-61785324F164}" destId="{605BE873-BE86-4240-BE6A-D0B40CCF6C2E}" srcOrd="6" destOrd="0" presId="urn:microsoft.com/office/officeart/2005/8/layout/default"/>
    <dgm:cxn modelId="{A5B8B1DF-4447-4AA6-A91E-4B61F3AE8F8B}" type="presParOf" srcId="{03FABDD5-B177-46ED-9959-61785324F164}" destId="{10C4FF96-9E14-4AB9-BFD1-26313A25A492}" srcOrd="7" destOrd="0" presId="urn:microsoft.com/office/officeart/2005/8/layout/default"/>
    <dgm:cxn modelId="{34A8FE2C-E5FB-402A-A038-6718B1A2290A}" type="presParOf" srcId="{03FABDD5-B177-46ED-9959-61785324F164}" destId="{93F3EA71-4FC3-41BA-86F3-32DE131591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DF6021-0D86-4D6A-AC0D-553B85C9A85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7110AE4-256A-4C43-B15F-F5CCC85A97BA}">
      <dgm:prSet phldrT="[Текст]"/>
      <dgm:spPr/>
      <dgm:t>
        <a:bodyPr/>
        <a:lstStyle/>
        <a:p>
          <a:r>
            <a:rPr lang="ru-RU" dirty="0"/>
            <a:t>Многофакторность и сложность воспитания, развития личности и социально-профессионального самоопределения в сетевом мире</a:t>
          </a:r>
        </a:p>
      </dgm:t>
    </dgm:pt>
    <dgm:pt modelId="{DDAED663-D5C9-45FB-ABE4-350B3D0EBAC5}" type="parTrans" cxnId="{F0FB187D-A66E-437C-A341-733BC8CD1211}">
      <dgm:prSet/>
      <dgm:spPr/>
      <dgm:t>
        <a:bodyPr/>
        <a:lstStyle/>
        <a:p>
          <a:endParaRPr lang="ru-RU"/>
        </a:p>
      </dgm:t>
    </dgm:pt>
    <dgm:pt modelId="{FC3CB4C4-28C6-4EE7-84E7-1A3FADA4CC07}" type="sibTrans" cxnId="{F0FB187D-A66E-437C-A341-733BC8CD1211}">
      <dgm:prSet/>
      <dgm:spPr/>
      <dgm:t>
        <a:bodyPr/>
        <a:lstStyle/>
        <a:p>
          <a:endParaRPr lang="ru-RU"/>
        </a:p>
      </dgm:t>
    </dgm:pt>
    <dgm:pt modelId="{D093785E-48A3-46BC-B115-1D3C3D4859FF}">
      <dgm:prSet phldrT="[Текст]"/>
      <dgm:spPr/>
      <dgm:t>
        <a:bodyPr/>
        <a:lstStyle/>
        <a:p>
          <a:r>
            <a:rPr lang="ru-RU" dirty="0"/>
            <a:t>Непрерывность и преемственность процесса воспитания и развития личности </a:t>
          </a:r>
        </a:p>
      </dgm:t>
    </dgm:pt>
    <dgm:pt modelId="{73076147-21C1-4BE4-BA6E-EFAA940A20F4}" type="parTrans" cxnId="{68C6EE56-F120-4222-980A-8E6B29B514FD}">
      <dgm:prSet/>
      <dgm:spPr/>
      <dgm:t>
        <a:bodyPr/>
        <a:lstStyle/>
        <a:p>
          <a:endParaRPr lang="ru-RU"/>
        </a:p>
      </dgm:t>
    </dgm:pt>
    <dgm:pt modelId="{7ECA6EE6-1C34-456E-A812-88932BDCA061}" type="sibTrans" cxnId="{68C6EE56-F120-4222-980A-8E6B29B514FD}">
      <dgm:prSet/>
      <dgm:spPr/>
      <dgm:t>
        <a:bodyPr/>
        <a:lstStyle/>
        <a:p>
          <a:endParaRPr lang="ru-RU"/>
        </a:p>
      </dgm:t>
    </dgm:pt>
    <dgm:pt modelId="{A95173B9-C14A-4B22-A4B5-E8F3DA8A5347}">
      <dgm:prSet phldrT="[Текст]"/>
      <dgm:spPr/>
      <dgm:t>
        <a:bodyPr/>
        <a:lstStyle/>
        <a:p>
          <a:r>
            <a:rPr lang="ru-RU" dirty="0"/>
            <a:t>Направленность результатов воспитания и развития личности в будущее</a:t>
          </a:r>
        </a:p>
      </dgm:t>
    </dgm:pt>
    <dgm:pt modelId="{0268A15E-3971-4812-AC15-EFDA38821A33}" type="parTrans" cxnId="{103A958E-03A7-4A55-9B58-A8BF31047F5E}">
      <dgm:prSet/>
      <dgm:spPr/>
      <dgm:t>
        <a:bodyPr/>
        <a:lstStyle/>
        <a:p>
          <a:endParaRPr lang="ru-RU"/>
        </a:p>
      </dgm:t>
    </dgm:pt>
    <dgm:pt modelId="{D4C5D63F-5F5B-4148-A510-716ACE38F7A4}" type="sibTrans" cxnId="{103A958E-03A7-4A55-9B58-A8BF31047F5E}">
      <dgm:prSet/>
      <dgm:spPr/>
      <dgm:t>
        <a:bodyPr/>
        <a:lstStyle/>
        <a:p>
          <a:endParaRPr lang="ru-RU"/>
        </a:p>
      </dgm:t>
    </dgm:pt>
    <dgm:pt modelId="{C9341E68-DDAF-40F7-86C3-20387F151AC2}">
      <dgm:prSet phldrT="[Текст]"/>
      <dgm:spPr/>
      <dgm:t>
        <a:bodyPr/>
        <a:lstStyle/>
        <a:p>
          <a:r>
            <a:rPr lang="ru-RU" dirty="0"/>
            <a:t>Воспитание человека осуществляется в процессе деятельности</a:t>
          </a:r>
        </a:p>
      </dgm:t>
    </dgm:pt>
    <dgm:pt modelId="{7F3B8122-CECF-4AA6-98D1-9B635EFF9963}" type="parTrans" cxnId="{0EF1B9D4-7F78-4724-8647-908E66026B3A}">
      <dgm:prSet/>
      <dgm:spPr/>
      <dgm:t>
        <a:bodyPr/>
        <a:lstStyle/>
        <a:p>
          <a:endParaRPr lang="ru-RU"/>
        </a:p>
      </dgm:t>
    </dgm:pt>
    <dgm:pt modelId="{8A9995B5-3195-413E-8CDE-2E98010CEBD3}" type="sibTrans" cxnId="{0EF1B9D4-7F78-4724-8647-908E66026B3A}">
      <dgm:prSet/>
      <dgm:spPr/>
      <dgm:t>
        <a:bodyPr/>
        <a:lstStyle/>
        <a:p>
          <a:endParaRPr lang="ru-RU"/>
        </a:p>
      </dgm:t>
    </dgm:pt>
    <dgm:pt modelId="{B8B2310B-6DC2-4023-B311-96769C700473}">
      <dgm:prSet phldrT="[Текст]"/>
      <dgm:spPr/>
      <dgm:t>
        <a:bodyPr/>
        <a:lstStyle/>
        <a:p>
          <a:r>
            <a:rPr lang="ru-RU" dirty="0"/>
            <a:t>Единство и целостность процесса воспитания и развития личности.</a:t>
          </a:r>
        </a:p>
      </dgm:t>
    </dgm:pt>
    <dgm:pt modelId="{F7D21C70-8825-4CB1-952B-3254E96CE426}" type="parTrans" cxnId="{CE6BC690-9240-476E-AE25-24FCC87A5771}">
      <dgm:prSet/>
      <dgm:spPr/>
      <dgm:t>
        <a:bodyPr/>
        <a:lstStyle/>
        <a:p>
          <a:endParaRPr lang="ru-RU"/>
        </a:p>
      </dgm:t>
    </dgm:pt>
    <dgm:pt modelId="{2097E404-A84A-4F50-A00F-549D9B1C1370}" type="sibTrans" cxnId="{CE6BC690-9240-476E-AE25-24FCC87A5771}">
      <dgm:prSet/>
      <dgm:spPr/>
      <dgm:t>
        <a:bodyPr/>
        <a:lstStyle/>
        <a:p>
          <a:endParaRPr lang="ru-RU"/>
        </a:p>
      </dgm:t>
    </dgm:pt>
    <dgm:pt modelId="{8EC3D465-27EC-49EA-8D8B-9DB58B1B14A5}">
      <dgm:prSet phldrT="[Текст]"/>
      <dgm:spPr/>
      <dgm:t>
        <a:bodyPr/>
        <a:lstStyle/>
        <a:p>
          <a:r>
            <a:rPr lang="ru-RU" dirty="0"/>
            <a:t>Центральная роль развития личности в процессе образования</a:t>
          </a:r>
        </a:p>
      </dgm:t>
    </dgm:pt>
    <dgm:pt modelId="{9D4F47A5-670A-4F2C-8BE5-1297DBCBA6F4}" type="parTrans" cxnId="{DC02F107-3856-41F2-8427-8432A54AE4E5}">
      <dgm:prSet/>
      <dgm:spPr/>
      <dgm:t>
        <a:bodyPr/>
        <a:lstStyle/>
        <a:p>
          <a:endParaRPr lang="ru-RU"/>
        </a:p>
      </dgm:t>
    </dgm:pt>
    <dgm:pt modelId="{016163AD-5B56-49F3-AA40-E1A08F60B5BF}" type="sibTrans" cxnId="{DC02F107-3856-41F2-8427-8432A54AE4E5}">
      <dgm:prSet/>
      <dgm:spPr/>
      <dgm:t>
        <a:bodyPr/>
        <a:lstStyle/>
        <a:p>
          <a:endParaRPr lang="ru-RU"/>
        </a:p>
      </dgm:t>
    </dgm:pt>
    <dgm:pt modelId="{AED9BC39-111C-4C28-B14E-86F3282EE811}">
      <dgm:prSet phldrT="[Текст]"/>
      <dgm:spPr/>
      <dgm:t>
        <a:bodyPr/>
        <a:lstStyle/>
        <a:p>
          <a:r>
            <a:rPr lang="ru-RU" dirty="0"/>
            <a:t>Контекстный характер процесса воспитания и определяющая роль личности педагога</a:t>
          </a:r>
        </a:p>
      </dgm:t>
    </dgm:pt>
    <dgm:pt modelId="{6CEEAE2E-060A-4E43-9647-D953307BB854}" type="parTrans" cxnId="{780DC7A3-A71D-4EC6-AC2C-2BF913824429}">
      <dgm:prSet/>
      <dgm:spPr/>
      <dgm:t>
        <a:bodyPr/>
        <a:lstStyle/>
        <a:p>
          <a:endParaRPr lang="ru-RU"/>
        </a:p>
      </dgm:t>
    </dgm:pt>
    <dgm:pt modelId="{F6795770-9D38-4EBC-9B60-29DCE7F2E13F}" type="sibTrans" cxnId="{780DC7A3-A71D-4EC6-AC2C-2BF913824429}">
      <dgm:prSet/>
      <dgm:spPr/>
      <dgm:t>
        <a:bodyPr/>
        <a:lstStyle/>
        <a:p>
          <a:endParaRPr lang="ru-RU"/>
        </a:p>
      </dgm:t>
    </dgm:pt>
    <dgm:pt modelId="{EC39D975-9070-4F1F-AEFE-99DAD2053DDC}">
      <dgm:prSet phldrT="[Текст]"/>
      <dgm:spPr/>
      <dgm:t>
        <a:bodyPr/>
        <a:lstStyle/>
        <a:p>
          <a:r>
            <a:rPr lang="ru-RU" dirty="0"/>
            <a:t>Необходимость единства ценностно-смыслового поля воспитательного процесса и системы управления воспитанием</a:t>
          </a:r>
        </a:p>
      </dgm:t>
    </dgm:pt>
    <dgm:pt modelId="{0327D23A-5248-44BB-A0F6-C38D59DF428C}" type="parTrans" cxnId="{6F282008-89F5-4ECA-BD46-9F90DEE28C1E}">
      <dgm:prSet/>
      <dgm:spPr/>
      <dgm:t>
        <a:bodyPr/>
        <a:lstStyle/>
        <a:p>
          <a:endParaRPr lang="ru-RU"/>
        </a:p>
      </dgm:t>
    </dgm:pt>
    <dgm:pt modelId="{60AEA3A1-361B-4854-BE79-90B24B11DE6D}" type="sibTrans" cxnId="{6F282008-89F5-4ECA-BD46-9F90DEE28C1E}">
      <dgm:prSet/>
      <dgm:spPr/>
      <dgm:t>
        <a:bodyPr/>
        <a:lstStyle/>
        <a:p>
          <a:endParaRPr lang="ru-RU"/>
        </a:p>
      </dgm:t>
    </dgm:pt>
    <dgm:pt modelId="{03FABDD5-B177-46ED-9959-61785324F164}" type="pres">
      <dgm:prSet presAssocID="{03DF6021-0D86-4D6A-AC0D-553B85C9A856}" presName="diagram" presStyleCnt="0">
        <dgm:presLayoutVars>
          <dgm:dir/>
          <dgm:resizeHandles val="exact"/>
        </dgm:presLayoutVars>
      </dgm:prSet>
      <dgm:spPr/>
    </dgm:pt>
    <dgm:pt modelId="{E466E1E2-9C75-47C5-8DF1-7B0F2ACADD00}" type="pres">
      <dgm:prSet presAssocID="{57110AE4-256A-4C43-B15F-F5CCC85A97BA}" presName="node" presStyleLbl="node1" presStyleIdx="0" presStyleCnt="8">
        <dgm:presLayoutVars>
          <dgm:bulletEnabled val="1"/>
        </dgm:presLayoutVars>
      </dgm:prSet>
      <dgm:spPr/>
    </dgm:pt>
    <dgm:pt modelId="{A776E25F-7E54-429C-8B90-34808638D643}" type="pres">
      <dgm:prSet presAssocID="{FC3CB4C4-28C6-4EE7-84E7-1A3FADA4CC07}" presName="sibTrans" presStyleCnt="0"/>
      <dgm:spPr/>
    </dgm:pt>
    <dgm:pt modelId="{D5716E27-F57A-430F-8CBB-4BA6E80FD86D}" type="pres">
      <dgm:prSet presAssocID="{D093785E-48A3-46BC-B115-1D3C3D4859FF}" presName="node" presStyleLbl="node1" presStyleIdx="1" presStyleCnt="8">
        <dgm:presLayoutVars>
          <dgm:bulletEnabled val="1"/>
        </dgm:presLayoutVars>
      </dgm:prSet>
      <dgm:spPr/>
    </dgm:pt>
    <dgm:pt modelId="{ECB61699-072B-41CF-B857-3C0562A617FA}" type="pres">
      <dgm:prSet presAssocID="{7ECA6EE6-1C34-456E-A812-88932BDCA061}" presName="sibTrans" presStyleCnt="0"/>
      <dgm:spPr/>
    </dgm:pt>
    <dgm:pt modelId="{E0FA775F-BAAE-4AB9-A018-1C1A1C640D28}" type="pres">
      <dgm:prSet presAssocID="{A95173B9-C14A-4B22-A4B5-E8F3DA8A5347}" presName="node" presStyleLbl="node1" presStyleIdx="2" presStyleCnt="8">
        <dgm:presLayoutVars>
          <dgm:bulletEnabled val="1"/>
        </dgm:presLayoutVars>
      </dgm:prSet>
      <dgm:spPr/>
    </dgm:pt>
    <dgm:pt modelId="{2C6B308B-79AE-48BA-A0EE-984D4ABBB0EE}" type="pres">
      <dgm:prSet presAssocID="{D4C5D63F-5F5B-4148-A510-716ACE38F7A4}" presName="sibTrans" presStyleCnt="0"/>
      <dgm:spPr/>
    </dgm:pt>
    <dgm:pt modelId="{605BE873-BE86-4240-BE6A-D0B40CCF6C2E}" type="pres">
      <dgm:prSet presAssocID="{C9341E68-DDAF-40F7-86C3-20387F151AC2}" presName="node" presStyleLbl="node1" presStyleIdx="3" presStyleCnt="8">
        <dgm:presLayoutVars>
          <dgm:bulletEnabled val="1"/>
        </dgm:presLayoutVars>
      </dgm:prSet>
      <dgm:spPr/>
    </dgm:pt>
    <dgm:pt modelId="{10C4FF96-9E14-4AB9-BFD1-26313A25A492}" type="pres">
      <dgm:prSet presAssocID="{8A9995B5-3195-413E-8CDE-2E98010CEBD3}" presName="sibTrans" presStyleCnt="0"/>
      <dgm:spPr/>
    </dgm:pt>
    <dgm:pt modelId="{93F3EA71-4FC3-41BA-86F3-32DE131591F5}" type="pres">
      <dgm:prSet presAssocID="{B8B2310B-6DC2-4023-B311-96769C700473}" presName="node" presStyleLbl="node1" presStyleIdx="4" presStyleCnt="8">
        <dgm:presLayoutVars>
          <dgm:bulletEnabled val="1"/>
        </dgm:presLayoutVars>
      </dgm:prSet>
      <dgm:spPr/>
    </dgm:pt>
    <dgm:pt modelId="{1243F8F8-E695-4C13-B9F7-ACCE7073ECD5}" type="pres">
      <dgm:prSet presAssocID="{2097E404-A84A-4F50-A00F-549D9B1C1370}" presName="sibTrans" presStyleCnt="0"/>
      <dgm:spPr/>
    </dgm:pt>
    <dgm:pt modelId="{E3544567-4B4D-4361-90C1-AA510D9F616A}" type="pres">
      <dgm:prSet presAssocID="{8EC3D465-27EC-49EA-8D8B-9DB58B1B14A5}" presName="node" presStyleLbl="node1" presStyleIdx="5" presStyleCnt="8">
        <dgm:presLayoutVars>
          <dgm:bulletEnabled val="1"/>
        </dgm:presLayoutVars>
      </dgm:prSet>
      <dgm:spPr/>
    </dgm:pt>
    <dgm:pt modelId="{A88A0674-8A23-42C0-B3A8-C40EBCE1C252}" type="pres">
      <dgm:prSet presAssocID="{016163AD-5B56-49F3-AA40-E1A08F60B5BF}" presName="sibTrans" presStyleCnt="0"/>
      <dgm:spPr/>
    </dgm:pt>
    <dgm:pt modelId="{6EDC99CE-1879-4287-B906-CBDA7890C3B5}" type="pres">
      <dgm:prSet presAssocID="{AED9BC39-111C-4C28-B14E-86F3282EE811}" presName="node" presStyleLbl="node1" presStyleIdx="6" presStyleCnt="8">
        <dgm:presLayoutVars>
          <dgm:bulletEnabled val="1"/>
        </dgm:presLayoutVars>
      </dgm:prSet>
      <dgm:spPr/>
    </dgm:pt>
    <dgm:pt modelId="{9A54ED67-40BA-4485-B36E-7F8D4BB914D8}" type="pres">
      <dgm:prSet presAssocID="{F6795770-9D38-4EBC-9B60-29DCE7F2E13F}" presName="sibTrans" presStyleCnt="0"/>
      <dgm:spPr/>
    </dgm:pt>
    <dgm:pt modelId="{293E228E-59B2-4BDD-B62A-7789D6F13392}" type="pres">
      <dgm:prSet presAssocID="{EC39D975-9070-4F1F-AEFE-99DAD2053DDC}" presName="node" presStyleLbl="node1" presStyleIdx="7" presStyleCnt="8">
        <dgm:presLayoutVars>
          <dgm:bulletEnabled val="1"/>
        </dgm:presLayoutVars>
      </dgm:prSet>
      <dgm:spPr/>
    </dgm:pt>
  </dgm:ptLst>
  <dgm:cxnLst>
    <dgm:cxn modelId="{DC02F107-3856-41F2-8427-8432A54AE4E5}" srcId="{03DF6021-0D86-4D6A-AC0D-553B85C9A856}" destId="{8EC3D465-27EC-49EA-8D8B-9DB58B1B14A5}" srcOrd="5" destOrd="0" parTransId="{9D4F47A5-670A-4F2C-8BE5-1297DBCBA6F4}" sibTransId="{016163AD-5B56-49F3-AA40-E1A08F60B5BF}"/>
    <dgm:cxn modelId="{6F282008-89F5-4ECA-BD46-9F90DEE28C1E}" srcId="{03DF6021-0D86-4D6A-AC0D-553B85C9A856}" destId="{EC39D975-9070-4F1F-AEFE-99DAD2053DDC}" srcOrd="7" destOrd="0" parTransId="{0327D23A-5248-44BB-A0F6-C38D59DF428C}" sibTransId="{60AEA3A1-361B-4854-BE79-90B24B11DE6D}"/>
    <dgm:cxn modelId="{FC7DF614-79F5-4B93-A5EE-0C4D9CD8629F}" type="presOf" srcId="{03DF6021-0D86-4D6A-AC0D-553B85C9A856}" destId="{03FABDD5-B177-46ED-9959-61785324F164}" srcOrd="0" destOrd="0" presId="urn:microsoft.com/office/officeart/2005/8/layout/default"/>
    <dgm:cxn modelId="{F0E09D21-A105-4B50-B603-A7DD6E458174}" type="presOf" srcId="{8EC3D465-27EC-49EA-8D8B-9DB58B1B14A5}" destId="{E3544567-4B4D-4361-90C1-AA510D9F616A}" srcOrd="0" destOrd="0" presId="urn:microsoft.com/office/officeart/2005/8/layout/default"/>
    <dgm:cxn modelId="{8A8C5632-8249-478A-94CF-72D1279C6115}" type="presOf" srcId="{C9341E68-DDAF-40F7-86C3-20387F151AC2}" destId="{605BE873-BE86-4240-BE6A-D0B40CCF6C2E}" srcOrd="0" destOrd="0" presId="urn:microsoft.com/office/officeart/2005/8/layout/default"/>
    <dgm:cxn modelId="{E075885B-65A7-4737-BE77-DD39DFF01F9D}" type="presOf" srcId="{AED9BC39-111C-4C28-B14E-86F3282EE811}" destId="{6EDC99CE-1879-4287-B906-CBDA7890C3B5}" srcOrd="0" destOrd="0" presId="urn:microsoft.com/office/officeart/2005/8/layout/default"/>
    <dgm:cxn modelId="{77329868-BC8E-4FD2-B2FC-57CAF8BAF9CF}" type="presOf" srcId="{B8B2310B-6DC2-4023-B311-96769C700473}" destId="{93F3EA71-4FC3-41BA-86F3-32DE131591F5}" srcOrd="0" destOrd="0" presId="urn:microsoft.com/office/officeart/2005/8/layout/default"/>
    <dgm:cxn modelId="{93280A4F-9185-48CB-BF99-A10C95F9E1D0}" type="presOf" srcId="{D093785E-48A3-46BC-B115-1D3C3D4859FF}" destId="{D5716E27-F57A-430F-8CBB-4BA6E80FD86D}" srcOrd="0" destOrd="0" presId="urn:microsoft.com/office/officeart/2005/8/layout/default"/>
    <dgm:cxn modelId="{68C6EE56-F120-4222-980A-8E6B29B514FD}" srcId="{03DF6021-0D86-4D6A-AC0D-553B85C9A856}" destId="{D093785E-48A3-46BC-B115-1D3C3D4859FF}" srcOrd="1" destOrd="0" parTransId="{73076147-21C1-4BE4-BA6E-EFAA940A20F4}" sibTransId="{7ECA6EE6-1C34-456E-A812-88932BDCA061}"/>
    <dgm:cxn modelId="{F0FB187D-A66E-437C-A341-733BC8CD1211}" srcId="{03DF6021-0D86-4D6A-AC0D-553B85C9A856}" destId="{57110AE4-256A-4C43-B15F-F5CCC85A97BA}" srcOrd="0" destOrd="0" parTransId="{DDAED663-D5C9-45FB-ABE4-350B3D0EBAC5}" sibTransId="{FC3CB4C4-28C6-4EE7-84E7-1A3FADA4CC07}"/>
    <dgm:cxn modelId="{103A958E-03A7-4A55-9B58-A8BF31047F5E}" srcId="{03DF6021-0D86-4D6A-AC0D-553B85C9A856}" destId="{A95173B9-C14A-4B22-A4B5-E8F3DA8A5347}" srcOrd="2" destOrd="0" parTransId="{0268A15E-3971-4812-AC15-EFDA38821A33}" sibTransId="{D4C5D63F-5F5B-4148-A510-716ACE38F7A4}"/>
    <dgm:cxn modelId="{CE6BC690-9240-476E-AE25-24FCC87A5771}" srcId="{03DF6021-0D86-4D6A-AC0D-553B85C9A856}" destId="{B8B2310B-6DC2-4023-B311-96769C700473}" srcOrd="4" destOrd="0" parTransId="{F7D21C70-8825-4CB1-952B-3254E96CE426}" sibTransId="{2097E404-A84A-4F50-A00F-549D9B1C1370}"/>
    <dgm:cxn modelId="{780DC7A3-A71D-4EC6-AC2C-2BF913824429}" srcId="{03DF6021-0D86-4D6A-AC0D-553B85C9A856}" destId="{AED9BC39-111C-4C28-B14E-86F3282EE811}" srcOrd="6" destOrd="0" parTransId="{6CEEAE2E-060A-4E43-9647-D953307BB854}" sibTransId="{F6795770-9D38-4EBC-9B60-29DCE7F2E13F}"/>
    <dgm:cxn modelId="{D88074AA-FA2D-4A17-AD21-A2CABD9AAD9E}" type="presOf" srcId="{57110AE4-256A-4C43-B15F-F5CCC85A97BA}" destId="{E466E1E2-9C75-47C5-8DF1-7B0F2ACADD00}" srcOrd="0" destOrd="0" presId="urn:microsoft.com/office/officeart/2005/8/layout/default"/>
    <dgm:cxn modelId="{7199B3CE-FAE9-48E1-AD7A-D94A25BC7D59}" type="presOf" srcId="{A95173B9-C14A-4B22-A4B5-E8F3DA8A5347}" destId="{E0FA775F-BAAE-4AB9-A018-1C1A1C640D28}" srcOrd="0" destOrd="0" presId="urn:microsoft.com/office/officeart/2005/8/layout/default"/>
    <dgm:cxn modelId="{0EF1B9D4-7F78-4724-8647-908E66026B3A}" srcId="{03DF6021-0D86-4D6A-AC0D-553B85C9A856}" destId="{C9341E68-DDAF-40F7-86C3-20387F151AC2}" srcOrd="3" destOrd="0" parTransId="{7F3B8122-CECF-4AA6-98D1-9B635EFF9963}" sibTransId="{8A9995B5-3195-413E-8CDE-2E98010CEBD3}"/>
    <dgm:cxn modelId="{7BDF43DB-B9E8-400D-BF2A-F70B66115B6A}" type="presOf" srcId="{EC39D975-9070-4F1F-AEFE-99DAD2053DDC}" destId="{293E228E-59B2-4BDD-B62A-7789D6F13392}" srcOrd="0" destOrd="0" presId="urn:microsoft.com/office/officeart/2005/8/layout/default"/>
    <dgm:cxn modelId="{B62844BE-4ED8-4A04-BFF4-31B1CB1A77E4}" type="presParOf" srcId="{03FABDD5-B177-46ED-9959-61785324F164}" destId="{E466E1E2-9C75-47C5-8DF1-7B0F2ACADD00}" srcOrd="0" destOrd="0" presId="urn:microsoft.com/office/officeart/2005/8/layout/default"/>
    <dgm:cxn modelId="{F9B7578E-588C-4A37-B542-5239122B44DD}" type="presParOf" srcId="{03FABDD5-B177-46ED-9959-61785324F164}" destId="{A776E25F-7E54-429C-8B90-34808638D643}" srcOrd="1" destOrd="0" presId="urn:microsoft.com/office/officeart/2005/8/layout/default"/>
    <dgm:cxn modelId="{2D043981-0869-41FF-A096-DB7F32FD3BA9}" type="presParOf" srcId="{03FABDD5-B177-46ED-9959-61785324F164}" destId="{D5716E27-F57A-430F-8CBB-4BA6E80FD86D}" srcOrd="2" destOrd="0" presId="urn:microsoft.com/office/officeart/2005/8/layout/default"/>
    <dgm:cxn modelId="{D3296928-B585-4C6F-B1C1-5169A9E472C9}" type="presParOf" srcId="{03FABDD5-B177-46ED-9959-61785324F164}" destId="{ECB61699-072B-41CF-B857-3C0562A617FA}" srcOrd="3" destOrd="0" presId="urn:microsoft.com/office/officeart/2005/8/layout/default"/>
    <dgm:cxn modelId="{401C4DE2-9F47-4309-8DA5-CA35A3B09FF0}" type="presParOf" srcId="{03FABDD5-B177-46ED-9959-61785324F164}" destId="{E0FA775F-BAAE-4AB9-A018-1C1A1C640D28}" srcOrd="4" destOrd="0" presId="urn:microsoft.com/office/officeart/2005/8/layout/default"/>
    <dgm:cxn modelId="{9E28107E-BE81-489B-BFA0-FA3A2540FC54}" type="presParOf" srcId="{03FABDD5-B177-46ED-9959-61785324F164}" destId="{2C6B308B-79AE-48BA-A0EE-984D4ABBB0EE}" srcOrd="5" destOrd="0" presId="urn:microsoft.com/office/officeart/2005/8/layout/default"/>
    <dgm:cxn modelId="{E05D5B9A-619C-4254-AB16-605BF99A624E}" type="presParOf" srcId="{03FABDD5-B177-46ED-9959-61785324F164}" destId="{605BE873-BE86-4240-BE6A-D0B40CCF6C2E}" srcOrd="6" destOrd="0" presId="urn:microsoft.com/office/officeart/2005/8/layout/default"/>
    <dgm:cxn modelId="{A5B8B1DF-4447-4AA6-A91E-4B61F3AE8F8B}" type="presParOf" srcId="{03FABDD5-B177-46ED-9959-61785324F164}" destId="{10C4FF96-9E14-4AB9-BFD1-26313A25A492}" srcOrd="7" destOrd="0" presId="urn:microsoft.com/office/officeart/2005/8/layout/default"/>
    <dgm:cxn modelId="{34A8FE2C-E5FB-402A-A038-6718B1A2290A}" type="presParOf" srcId="{03FABDD5-B177-46ED-9959-61785324F164}" destId="{93F3EA71-4FC3-41BA-86F3-32DE131591F5}" srcOrd="8" destOrd="0" presId="urn:microsoft.com/office/officeart/2005/8/layout/default"/>
    <dgm:cxn modelId="{82C7C2C3-8312-4BC0-9FBD-5F19CC7E2C89}" type="presParOf" srcId="{03FABDD5-B177-46ED-9959-61785324F164}" destId="{1243F8F8-E695-4C13-B9F7-ACCE7073ECD5}" srcOrd="9" destOrd="0" presId="urn:microsoft.com/office/officeart/2005/8/layout/default"/>
    <dgm:cxn modelId="{21CBF1A4-81B7-4C5F-A603-4EC31E6858D3}" type="presParOf" srcId="{03FABDD5-B177-46ED-9959-61785324F164}" destId="{E3544567-4B4D-4361-90C1-AA510D9F616A}" srcOrd="10" destOrd="0" presId="urn:microsoft.com/office/officeart/2005/8/layout/default"/>
    <dgm:cxn modelId="{35EDBBCE-6CB9-46C7-9FCC-390BF7273624}" type="presParOf" srcId="{03FABDD5-B177-46ED-9959-61785324F164}" destId="{A88A0674-8A23-42C0-B3A8-C40EBCE1C252}" srcOrd="11" destOrd="0" presId="urn:microsoft.com/office/officeart/2005/8/layout/default"/>
    <dgm:cxn modelId="{F3CEAB59-8EC5-4DCA-9961-942BB6647CE2}" type="presParOf" srcId="{03FABDD5-B177-46ED-9959-61785324F164}" destId="{6EDC99CE-1879-4287-B906-CBDA7890C3B5}" srcOrd="12" destOrd="0" presId="urn:microsoft.com/office/officeart/2005/8/layout/default"/>
    <dgm:cxn modelId="{8DE79A8A-CAAE-4121-8A11-691346C488A3}" type="presParOf" srcId="{03FABDD5-B177-46ED-9959-61785324F164}" destId="{9A54ED67-40BA-4485-B36E-7F8D4BB914D8}" srcOrd="13" destOrd="0" presId="urn:microsoft.com/office/officeart/2005/8/layout/default"/>
    <dgm:cxn modelId="{DDB7C973-3F38-410F-8418-C126A47194D7}" type="presParOf" srcId="{03FABDD5-B177-46ED-9959-61785324F164}" destId="{293E228E-59B2-4BDD-B62A-7789D6F133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DF6021-0D86-4D6A-AC0D-553B85C9A85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7110AE4-256A-4C43-B15F-F5CCC85A97BA}">
      <dgm:prSet phldrT="[Текст]"/>
      <dgm:spPr/>
      <dgm:t>
        <a:bodyPr/>
        <a:lstStyle/>
        <a:p>
          <a:r>
            <a:rPr lang="ru-RU" dirty="0"/>
            <a:t>Патриотическое воспитание и формирование идеологической составляющей</a:t>
          </a:r>
        </a:p>
      </dgm:t>
    </dgm:pt>
    <dgm:pt modelId="{DDAED663-D5C9-45FB-ABE4-350B3D0EBAC5}" type="parTrans" cxnId="{F0FB187D-A66E-437C-A341-733BC8CD1211}">
      <dgm:prSet/>
      <dgm:spPr/>
      <dgm:t>
        <a:bodyPr/>
        <a:lstStyle/>
        <a:p>
          <a:endParaRPr lang="ru-RU"/>
        </a:p>
      </dgm:t>
    </dgm:pt>
    <dgm:pt modelId="{FC3CB4C4-28C6-4EE7-84E7-1A3FADA4CC07}" type="sibTrans" cxnId="{F0FB187D-A66E-437C-A341-733BC8CD1211}">
      <dgm:prSet/>
      <dgm:spPr/>
      <dgm:t>
        <a:bodyPr/>
        <a:lstStyle/>
        <a:p>
          <a:endParaRPr lang="ru-RU"/>
        </a:p>
      </dgm:t>
    </dgm:pt>
    <dgm:pt modelId="{D093785E-48A3-46BC-B115-1D3C3D4859FF}">
      <dgm:prSet phldrT="[Текст]"/>
      <dgm:spPr/>
      <dgm:t>
        <a:bodyPr/>
        <a:lstStyle/>
        <a:p>
          <a:r>
            <a:rPr lang="ru-RU" dirty="0"/>
            <a:t>Формирование семейных ценностей, в том числе ответственного родительства  </a:t>
          </a:r>
        </a:p>
      </dgm:t>
    </dgm:pt>
    <dgm:pt modelId="{73076147-21C1-4BE4-BA6E-EFAA940A20F4}" type="parTrans" cxnId="{68C6EE56-F120-4222-980A-8E6B29B514FD}">
      <dgm:prSet/>
      <dgm:spPr/>
      <dgm:t>
        <a:bodyPr/>
        <a:lstStyle/>
        <a:p>
          <a:endParaRPr lang="ru-RU"/>
        </a:p>
      </dgm:t>
    </dgm:pt>
    <dgm:pt modelId="{7ECA6EE6-1C34-456E-A812-88932BDCA061}" type="sibTrans" cxnId="{68C6EE56-F120-4222-980A-8E6B29B514FD}">
      <dgm:prSet/>
      <dgm:spPr/>
      <dgm:t>
        <a:bodyPr/>
        <a:lstStyle/>
        <a:p>
          <a:endParaRPr lang="ru-RU"/>
        </a:p>
      </dgm:t>
    </dgm:pt>
    <dgm:pt modelId="{A95173B9-C14A-4B22-A4B5-E8F3DA8A5347}">
      <dgm:prSet phldrT="[Текст]"/>
      <dgm:spPr/>
      <dgm:t>
        <a:bodyPr/>
        <a:lstStyle/>
        <a:p>
          <a:r>
            <a:rPr lang="ru-RU" dirty="0"/>
            <a:t>Поддержка педагога и непрерывное повышение профессионального мастерства</a:t>
          </a:r>
        </a:p>
      </dgm:t>
    </dgm:pt>
    <dgm:pt modelId="{0268A15E-3971-4812-AC15-EFDA38821A33}" type="parTrans" cxnId="{103A958E-03A7-4A55-9B58-A8BF31047F5E}">
      <dgm:prSet/>
      <dgm:spPr/>
      <dgm:t>
        <a:bodyPr/>
        <a:lstStyle/>
        <a:p>
          <a:endParaRPr lang="ru-RU"/>
        </a:p>
      </dgm:t>
    </dgm:pt>
    <dgm:pt modelId="{D4C5D63F-5F5B-4148-A510-716ACE38F7A4}" type="sibTrans" cxnId="{103A958E-03A7-4A55-9B58-A8BF31047F5E}">
      <dgm:prSet/>
      <dgm:spPr/>
      <dgm:t>
        <a:bodyPr/>
        <a:lstStyle/>
        <a:p>
          <a:endParaRPr lang="ru-RU"/>
        </a:p>
      </dgm:t>
    </dgm:pt>
    <dgm:pt modelId="{C9341E68-DDAF-40F7-86C3-20387F151AC2}">
      <dgm:prSet phldrT="[Текст]"/>
      <dgm:spPr/>
      <dgm:t>
        <a:bodyPr/>
        <a:lstStyle/>
        <a:p>
          <a:r>
            <a:rPr lang="ru-RU" dirty="0"/>
            <a:t>Формирование социальной активности (Движение Первых, Навигаторы детства)</a:t>
          </a:r>
        </a:p>
      </dgm:t>
    </dgm:pt>
    <dgm:pt modelId="{7F3B8122-CECF-4AA6-98D1-9B635EFF9963}" type="parTrans" cxnId="{0EF1B9D4-7F78-4724-8647-908E66026B3A}">
      <dgm:prSet/>
      <dgm:spPr/>
      <dgm:t>
        <a:bodyPr/>
        <a:lstStyle/>
        <a:p>
          <a:endParaRPr lang="ru-RU"/>
        </a:p>
      </dgm:t>
    </dgm:pt>
    <dgm:pt modelId="{8A9995B5-3195-413E-8CDE-2E98010CEBD3}" type="sibTrans" cxnId="{0EF1B9D4-7F78-4724-8647-908E66026B3A}">
      <dgm:prSet/>
      <dgm:spPr/>
      <dgm:t>
        <a:bodyPr/>
        <a:lstStyle/>
        <a:p>
          <a:endParaRPr lang="ru-RU"/>
        </a:p>
      </dgm:t>
    </dgm:pt>
    <dgm:pt modelId="{B8B2310B-6DC2-4023-B311-96769C700473}">
      <dgm:prSet phldrT="[Текст]"/>
      <dgm:spPr/>
      <dgm:t>
        <a:bodyPr/>
        <a:lstStyle/>
        <a:p>
          <a:r>
            <a:rPr lang="ru-RU" strike="noStrike" dirty="0" err="1"/>
            <a:t>Кинопедагогика</a:t>
          </a:r>
          <a:endParaRPr lang="ru-RU" strike="noStrike" dirty="0"/>
        </a:p>
      </dgm:t>
    </dgm:pt>
    <dgm:pt modelId="{F7D21C70-8825-4CB1-952B-3254E96CE426}" type="parTrans" cxnId="{CE6BC690-9240-476E-AE25-24FCC87A5771}">
      <dgm:prSet/>
      <dgm:spPr/>
      <dgm:t>
        <a:bodyPr/>
        <a:lstStyle/>
        <a:p>
          <a:endParaRPr lang="ru-RU"/>
        </a:p>
      </dgm:t>
    </dgm:pt>
    <dgm:pt modelId="{2097E404-A84A-4F50-A00F-549D9B1C1370}" type="sibTrans" cxnId="{CE6BC690-9240-476E-AE25-24FCC87A5771}">
      <dgm:prSet/>
      <dgm:spPr/>
      <dgm:t>
        <a:bodyPr/>
        <a:lstStyle/>
        <a:p>
          <a:endParaRPr lang="ru-RU"/>
        </a:p>
      </dgm:t>
    </dgm:pt>
    <dgm:pt modelId="{8EC3D465-27EC-49EA-8D8B-9DB58B1B14A5}">
      <dgm:prSet phldrT="[Текст]"/>
      <dgm:spPr/>
      <dgm:t>
        <a:bodyPr/>
        <a:lstStyle/>
        <a:p>
          <a:r>
            <a:rPr lang="ru-RU" strike="noStrike" dirty="0"/>
            <a:t>Реализация государственной национальной политики. Адаптация несовершеннолетних иностранных граждан</a:t>
          </a:r>
        </a:p>
      </dgm:t>
    </dgm:pt>
    <dgm:pt modelId="{9D4F47A5-670A-4F2C-8BE5-1297DBCBA6F4}" type="parTrans" cxnId="{DC02F107-3856-41F2-8427-8432A54AE4E5}">
      <dgm:prSet/>
      <dgm:spPr/>
      <dgm:t>
        <a:bodyPr/>
        <a:lstStyle/>
        <a:p>
          <a:endParaRPr lang="ru-RU"/>
        </a:p>
      </dgm:t>
    </dgm:pt>
    <dgm:pt modelId="{016163AD-5B56-49F3-AA40-E1A08F60B5BF}" type="sibTrans" cxnId="{DC02F107-3856-41F2-8427-8432A54AE4E5}">
      <dgm:prSet/>
      <dgm:spPr/>
      <dgm:t>
        <a:bodyPr/>
        <a:lstStyle/>
        <a:p>
          <a:endParaRPr lang="ru-RU"/>
        </a:p>
      </dgm:t>
    </dgm:pt>
    <dgm:pt modelId="{03FABDD5-B177-46ED-9959-61785324F164}" type="pres">
      <dgm:prSet presAssocID="{03DF6021-0D86-4D6A-AC0D-553B85C9A856}" presName="diagram" presStyleCnt="0">
        <dgm:presLayoutVars>
          <dgm:dir/>
          <dgm:resizeHandles val="exact"/>
        </dgm:presLayoutVars>
      </dgm:prSet>
      <dgm:spPr/>
    </dgm:pt>
    <dgm:pt modelId="{E466E1E2-9C75-47C5-8DF1-7B0F2ACADD00}" type="pres">
      <dgm:prSet presAssocID="{57110AE4-256A-4C43-B15F-F5CCC85A97BA}" presName="node" presStyleLbl="node1" presStyleIdx="0" presStyleCnt="6">
        <dgm:presLayoutVars>
          <dgm:bulletEnabled val="1"/>
        </dgm:presLayoutVars>
      </dgm:prSet>
      <dgm:spPr/>
    </dgm:pt>
    <dgm:pt modelId="{A776E25F-7E54-429C-8B90-34808638D643}" type="pres">
      <dgm:prSet presAssocID="{FC3CB4C4-28C6-4EE7-84E7-1A3FADA4CC07}" presName="sibTrans" presStyleCnt="0"/>
      <dgm:spPr/>
    </dgm:pt>
    <dgm:pt modelId="{D5716E27-F57A-430F-8CBB-4BA6E80FD86D}" type="pres">
      <dgm:prSet presAssocID="{D093785E-48A3-46BC-B115-1D3C3D4859FF}" presName="node" presStyleLbl="node1" presStyleIdx="1" presStyleCnt="6">
        <dgm:presLayoutVars>
          <dgm:bulletEnabled val="1"/>
        </dgm:presLayoutVars>
      </dgm:prSet>
      <dgm:spPr/>
    </dgm:pt>
    <dgm:pt modelId="{ECB61699-072B-41CF-B857-3C0562A617FA}" type="pres">
      <dgm:prSet presAssocID="{7ECA6EE6-1C34-456E-A812-88932BDCA061}" presName="sibTrans" presStyleCnt="0"/>
      <dgm:spPr/>
    </dgm:pt>
    <dgm:pt modelId="{E0FA775F-BAAE-4AB9-A018-1C1A1C640D28}" type="pres">
      <dgm:prSet presAssocID="{A95173B9-C14A-4B22-A4B5-E8F3DA8A5347}" presName="node" presStyleLbl="node1" presStyleIdx="2" presStyleCnt="6">
        <dgm:presLayoutVars>
          <dgm:bulletEnabled val="1"/>
        </dgm:presLayoutVars>
      </dgm:prSet>
      <dgm:spPr/>
    </dgm:pt>
    <dgm:pt modelId="{2C6B308B-79AE-48BA-A0EE-984D4ABBB0EE}" type="pres">
      <dgm:prSet presAssocID="{D4C5D63F-5F5B-4148-A510-716ACE38F7A4}" presName="sibTrans" presStyleCnt="0"/>
      <dgm:spPr/>
    </dgm:pt>
    <dgm:pt modelId="{605BE873-BE86-4240-BE6A-D0B40CCF6C2E}" type="pres">
      <dgm:prSet presAssocID="{C9341E68-DDAF-40F7-86C3-20387F151AC2}" presName="node" presStyleLbl="node1" presStyleIdx="3" presStyleCnt="6">
        <dgm:presLayoutVars>
          <dgm:bulletEnabled val="1"/>
        </dgm:presLayoutVars>
      </dgm:prSet>
      <dgm:spPr/>
    </dgm:pt>
    <dgm:pt modelId="{10C4FF96-9E14-4AB9-BFD1-26313A25A492}" type="pres">
      <dgm:prSet presAssocID="{8A9995B5-3195-413E-8CDE-2E98010CEBD3}" presName="sibTrans" presStyleCnt="0"/>
      <dgm:spPr/>
    </dgm:pt>
    <dgm:pt modelId="{93F3EA71-4FC3-41BA-86F3-32DE131591F5}" type="pres">
      <dgm:prSet presAssocID="{B8B2310B-6DC2-4023-B311-96769C700473}" presName="node" presStyleLbl="node1" presStyleIdx="4" presStyleCnt="6">
        <dgm:presLayoutVars>
          <dgm:bulletEnabled val="1"/>
        </dgm:presLayoutVars>
      </dgm:prSet>
      <dgm:spPr/>
    </dgm:pt>
    <dgm:pt modelId="{1243F8F8-E695-4C13-B9F7-ACCE7073ECD5}" type="pres">
      <dgm:prSet presAssocID="{2097E404-A84A-4F50-A00F-549D9B1C1370}" presName="sibTrans" presStyleCnt="0"/>
      <dgm:spPr/>
    </dgm:pt>
    <dgm:pt modelId="{E3544567-4B4D-4361-90C1-AA510D9F616A}" type="pres">
      <dgm:prSet presAssocID="{8EC3D465-27EC-49EA-8D8B-9DB58B1B14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C02F107-3856-41F2-8427-8432A54AE4E5}" srcId="{03DF6021-0D86-4D6A-AC0D-553B85C9A856}" destId="{8EC3D465-27EC-49EA-8D8B-9DB58B1B14A5}" srcOrd="5" destOrd="0" parTransId="{9D4F47A5-670A-4F2C-8BE5-1297DBCBA6F4}" sibTransId="{016163AD-5B56-49F3-AA40-E1A08F60B5BF}"/>
    <dgm:cxn modelId="{FC7DF614-79F5-4B93-A5EE-0C4D9CD8629F}" type="presOf" srcId="{03DF6021-0D86-4D6A-AC0D-553B85C9A856}" destId="{03FABDD5-B177-46ED-9959-61785324F164}" srcOrd="0" destOrd="0" presId="urn:microsoft.com/office/officeart/2005/8/layout/default"/>
    <dgm:cxn modelId="{F0E09D21-A105-4B50-B603-A7DD6E458174}" type="presOf" srcId="{8EC3D465-27EC-49EA-8D8B-9DB58B1B14A5}" destId="{E3544567-4B4D-4361-90C1-AA510D9F616A}" srcOrd="0" destOrd="0" presId="urn:microsoft.com/office/officeart/2005/8/layout/default"/>
    <dgm:cxn modelId="{8A8C5632-8249-478A-94CF-72D1279C6115}" type="presOf" srcId="{C9341E68-DDAF-40F7-86C3-20387F151AC2}" destId="{605BE873-BE86-4240-BE6A-D0B40CCF6C2E}" srcOrd="0" destOrd="0" presId="urn:microsoft.com/office/officeart/2005/8/layout/default"/>
    <dgm:cxn modelId="{77329868-BC8E-4FD2-B2FC-57CAF8BAF9CF}" type="presOf" srcId="{B8B2310B-6DC2-4023-B311-96769C700473}" destId="{93F3EA71-4FC3-41BA-86F3-32DE131591F5}" srcOrd="0" destOrd="0" presId="urn:microsoft.com/office/officeart/2005/8/layout/default"/>
    <dgm:cxn modelId="{93280A4F-9185-48CB-BF99-A10C95F9E1D0}" type="presOf" srcId="{D093785E-48A3-46BC-B115-1D3C3D4859FF}" destId="{D5716E27-F57A-430F-8CBB-4BA6E80FD86D}" srcOrd="0" destOrd="0" presId="urn:microsoft.com/office/officeart/2005/8/layout/default"/>
    <dgm:cxn modelId="{68C6EE56-F120-4222-980A-8E6B29B514FD}" srcId="{03DF6021-0D86-4D6A-AC0D-553B85C9A856}" destId="{D093785E-48A3-46BC-B115-1D3C3D4859FF}" srcOrd="1" destOrd="0" parTransId="{73076147-21C1-4BE4-BA6E-EFAA940A20F4}" sibTransId="{7ECA6EE6-1C34-456E-A812-88932BDCA061}"/>
    <dgm:cxn modelId="{F0FB187D-A66E-437C-A341-733BC8CD1211}" srcId="{03DF6021-0D86-4D6A-AC0D-553B85C9A856}" destId="{57110AE4-256A-4C43-B15F-F5CCC85A97BA}" srcOrd="0" destOrd="0" parTransId="{DDAED663-D5C9-45FB-ABE4-350B3D0EBAC5}" sibTransId="{FC3CB4C4-28C6-4EE7-84E7-1A3FADA4CC07}"/>
    <dgm:cxn modelId="{103A958E-03A7-4A55-9B58-A8BF31047F5E}" srcId="{03DF6021-0D86-4D6A-AC0D-553B85C9A856}" destId="{A95173B9-C14A-4B22-A4B5-E8F3DA8A5347}" srcOrd="2" destOrd="0" parTransId="{0268A15E-3971-4812-AC15-EFDA38821A33}" sibTransId="{D4C5D63F-5F5B-4148-A510-716ACE38F7A4}"/>
    <dgm:cxn modelId="{CE6BC690-9240-476E-AE25-24FCC87A5771}" srcId="{03DF6021-0D86-4D6A-AC0D-553B85C9A856}" destId="{B8B2310B-6DC2-4023-B311-96769C700473}" srcOrd="4" destOrd="0" parTransId="{F7D21C70-8825-4CB1-952B-3254E96CE426}" sibTransId="{2097E404-A84A-4F50-A00F-549D9B1C1370}"/>
    <dgm:cxn modelId="{D88074AA-FA2D-4A17-AD21-A2CABD9AAD9E}" type="presOf" srcId="{57110AE4-256A-4C43-B15F-F5CCC85A97BA}" destId="{E466E1E2-9C75-47C5-8DF1-7B0F2ACADD00}" srcOrd="0" destOrd="0" presId="urn:microsoft.com/office/officeart/2005/8/layout/default"/>
    <dgm:cxn modelId="{7199B3CE-FAE9-48E1-AD7A-D94A25BC7D59}" type="presOf" srcId="{A95173B9-C14A-4B22-A4B5-E8F3DA8A5347}" destId="{E0FA775F-BAAE-4AB9-A018-1C1A1C640D28}" srcOrd="0" destOrd="0" presId="urn:microsoft.com/office/officeart/2005/8/layout/default"/>
    <dgm:cxn modelId="{0EF1B9D4-7F78-4724-8647-908E66026B3A}" srcId="{03DF6021-0D86-4D6A-AC0D-553B85C9A856}" destId="{C9341E68-DDAF-40F7-86C3-20387F151AC2}" srcOrd="3" destOrd="0" parTransId="{7F3B8122-CECF-4AA6-98D1-9B635EFF9963}" sibTransId="{8A9995B5-3195-413E-8CDE-2E98010CEBD3}"/>
    <dgm:cxn modelId="{B62844BE-4ED8-4A04-BFF4-31B1CB1A77E4}" type="presParOf" srcId="{03FABDD5-B177-46ED-9959-61785324F164}" destId="{E466E1E2-9C75-47C5-8DF1-7B0F2ACADD00}" srcOrd="0" destOrd="0" presId="urn:microsoft.com/office/officeart/2005/8/layout/default"/>
    <dgm:cxn modelId="{F9B7578E-588C-4A37-B542-5239122B44DD}" type="presParOf" srcId="{03FABDD5-B177-46ED-9959-61785324F164}" destId="{A776E25F-7E54-429C-8B90-34808638D643}" srcOrd="1" destOrd="0" presId="urn:microsoft.com/office/officeart/2005/8/layout/default"/>
    <dgm:cxn modelId="{2D043981-0869-41FF-A096-DB7F32FD3BA9}" type="presParOf" srcId="{03FABDD5-B177-46ED-9959-61785324F164}" destId="{D5716E27-F57A-430F-8CBB-4BA6E80FD86D}" srcOrd="2" destOrd="0" presId="urn:microsoft.com/office/officeart/2005/8/layout/default"/>
    <dgm:cxn modelId="{D3296928-B585-4C6F-B1C1-5169A9E472C9}" type="presParOf" srcId="{03FABDD5-B177-46ED-9959-61785324F164}" destId="{ECB61699-072B-41CF-B857-3C0562A617FA}" srcOrd="3" destOrd="0" presId="urn:microsoft.com/office/officeart/2005/8/layout/default"/>
    <dgm:cxn modelId="{401C4DE2-9F47-4309-8DA5-CA35A3B09FF0}" type="presParOf" srcId="{03FABDD5-B177-46ED-9959-61785324F164}" destId="{E0FA775F-BAAE-4AB9-A018-1C1A1C640D28}" srcOrd="4" destOrd="0" presId="urn:microsoft.com/office/officeart/2005/8/layout/default"/>
    <dgm:cxn modelId="{9E28107E-BE81-489B-BFA0-FA3A2540FC54}" type="presParOf" srcId="{03FABDD5-B177-46ED-9959-61785324F164}" destId="{2C6B308B-79AE-48BA-A0EE-984D4ABBB0EE}" srcOrd="5" destOrd="0" presId="urn:microsoft.com/office/officeart/2005/8/layout/default"/>
    <dgm:cxn modelId="{E05D5B9A-619C-4254-AB16-605BF99A624E}" type="presParOf" srcId="{03FABDD5-B177-46ED-9959-61785324F164}" destId="{605BE873-BE86-4240-BE6A-D0B40CCF6C2E}" srcOrd="6" destOrd="0" presId="urn:microsoft.com/office/officeart/2005/8/layout/default"/>
    <dgm:cxn modelId="{A5B8B1DF-4447-4AA6-A91E-4B61F3AE8F8B}" type="presParOf" srcId="{03FABDD5-B177-46ED-9959-61785324F164}" destId="{10C4FF96-9E14-4AB9-BFD1-26313A25A492}" srcOrd="7" destOrd="0" presId="urn:microsoft.com/office/officeart/2005/8/layout/default"/>
    <dgm:cxn modelId="{34A8FE2C-E5FB-402A-A038-6718B1A2290A}" type="presParOf" srcId="{03FABDD5-B177-46ED-9959-61785324F164}" destId="{93F3EA71-4FC3-41BA-86F3-32DE131591F5}" srcOrd="8" destOrd="0" presId="urn:microsoft.com/office/officeart/2005/8/layout/default"/>
    <dgm:cxn modelId="{82C7C2C3-8312-4BC0-9FBD-5F19CC7E2C89}" type="presParOf" srcId="{03FABDD5-B177-46ED-9959-61785324F164}" destId="{1243F8F8-E695-4C13-B9F7-ACCE7073ECD5}" srcOrd="9" destOrd="0" presId="urn:microsoft.com/office/officeart/2005/8/layout/default"/>
    <dgm:cxn modelId="{21CBF1A4-81B7-4C5F-A603-4EC31E6858D3}" type="presParOf" srcId="{03FABDD5-B177-46ED-9959-61785324F164}" destId="{E3544567-4B4D-4361-90C1-AA510D9F61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CD76D5-8D39-488C-A587-4CCE417AC6C2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2406D5-65D0-45E1-83FD-C6DC4E19F998}">
      <dgm:prSet phldrT="[Текст]"/>
      <dgm:spPr/>
      <dgm:t>
        <a:bodyPr/>
        <a:lstStyle/>
        <a:p>
          <a:r>
            <a: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Десятилетие детства</a:t>
          </a:r>
          <a:endParaRPr lang="ru-RU" b="1" dirty="0">
            <a:solidFill>
              <a:srgbClr val="42A28C"/>
            </a:solidFill>
          </a:endParaRPr>
        </a:p>
      </dgm:t>
    </dgm:pt>
    <dgm:pt modelId="{EFCF22B4-DC98-4AAB-A9AD-2425DDCA3F66}" type="parTrans" cxnId="{A504F50F-0CB6-4021-BA9F-9AEE12EBA494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7D8DD2B9-4BFF-4D58-8868-B97E1DA4E971}" type="sibTrans" cxnId="{A504F50F-0CB6-4021-BA9F-9AEE12EBA494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F827946D-9035-4037-9865-73A3DB2675BC}">
      <dgm:prSet phldrT="[Текст]"/>
      <dgm:spPr/>
      <dgm:t>
        <a:bodyPr/>
        <a:lstStyle/>
        <a:p>
          <a:r>
            <a: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Стратегии государственной национальной политики на период до 2036 года</a:t>
          </a:r>
          <a:endParaRPr lang="ru-RU" b="1" dirty="0">
            <a:solidFill>
              <a:srgbClr val="42A28C"/>
            </a:solidFill>
          </a:endParaRPr>
        </a:p>
      </dgm:t>
    </dgm:pt>
    <dgm:pt modelId="{8CBAF624-22CA-4638-B676-39E695439C6B}" type="parTrans" cxnId="{D69195E3-C5E9-4E4D-9C03-CB5DFEDAEB9E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20E47130-3E14-4C98-B6CF-5AB5D5504A46}" type="sibTrans" cxnId="{D69195E3-C5E9-4E4D-9C03-CB5DFEDAEB9E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B70438DE-1B95-48C9-A5DA-6DD7130D6C2B}">
      <dgm:prSet phldrT="[Текст]"/>
      <dgm:spPr/>
      <dgm:t>
        <a:bodyPr/>
        <a:lstStyle/>
        <a:p>
          <a:r>
            <a: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Стратегии противодействия экстремизму в Российской Федерации</a:t>
          </a:r>
          <a:endParaRPr lang="ru-RU" b="1" dirty="0">
            <a:solidFill>
              <a:srgbClr val="42A28C"/>
            </a:solidFill>
          </a:endParaRPr>
        </a:p>
      </dgm:t>
    </dgm:pt>
    <dgm:pt modelId="{DF5B299D-63C4-437F-B0D7-612463795EF6}" type="parTrans" cxnId="{66BCDA49-0EED-4D31-B30E-5EF4379D91C7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7988A58E-FCDC-4AE2-9B35-1C294D96B560}" type="sibTrans" cxnId="{66BCDA49-0EED-4D31-B30E-5EF4379D91C7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54A4ACC0-DD80-4A00-A9A1-0261255085A5}">
      <dgm:prSet phldrT="[Текст]"/>
      <dgm:spPr/>
      <dgm:t>
        <a:bodyPr/>
        <a:lstStyle/>
        <a:p>
          <a:r>
            <a: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план противодействия идеологии терроризма в Российской Федерации на 2024-2028 годы </a:t>
          </a:r>
          <a:endParaRPr lang="ru-RU" b="1" dirty="0">
            <a:solidFill>
              <a:srgbClr val="42A28C"/>
            </a:solidFill>
          </a:endParaRPr>
        </a:p>
      </dgm:t>
    </dgm:pt>
    <dgm:pt modelId="{62F1406B-50BC-4E97-BDC7-3ADF68F97641}" type="parTrans" cxnId="{EAC432D5-8D50-4703-B5EC-8E1DB7DEE0D6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6DB48340-D73E-46CB-A55C-DEE864D9AB63}" type="sibTrans" cxnId="{EAC432D5-8D50-4703-B5EC-8E1DB7DEE0D6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CFFE3428-A6F3-4CE1-BF54-1D630FB9471A}">
      <dgm:prSet phldrT="[Текст]"/>
      <dgm:spPr/>
      <dgm:t>
        <a:bodyPr/>
        <a:lstStyle/>
        <a:p>
          <a:r>
            <a: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Концепции государственной миграционной политики Российской Федерации на 2026-2030 годы</a:t>
          </a:r>
          <a:endParaRPr lang="ru-RU" b="1" dirty="0">
            <a:solidFill>
              <a:srgbClr val="42A28C"/>
            </a:solidFill>
          </a:endParaRPr>
        </a:p>
      </dgm:t>
    </dgm:pt>
    <dgm:pt modelId="{F79AF2F3-D34E-4A18-A744-83BA7ADB5DD4}" type="parTrans" cxnId="{7B1AA0D1-01D4-4633-BB23-B3B1B93EEC02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FCBF7387-F955-4FD5-A5FC-4A7C63FC1811}" type="sibTrans" cxnId="{7B1AA0D1-01D4-4633-BB23-B3B1B93EEC02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21F5D792-AE58-4AA0-85B6-1EAB9E5DD439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Кадетское казачье образование</a:t>
          </a:r>
        </a:p>
      </dgm:t>
    </dgm:pt>
    <dgm:pt modelId="{536CC0AF-B1A6-4A48-8C75-F07C02AEA3B8}" type="parTrans" cxnId="{AF206885-0BAE-49CE-9DEC-4ED0CA8EAB3C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A9023B7B-2AB2-4205-AC96-5CC8F24EEE06}" type="sibTrans" cxnId="{AF206885-0BAE-49CE-9DEC-4ED0CA8EAB3C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53673F70-0842-4FEF-A52D-3DE39D4AC0F8}">
      <dgm:prSet phldrT="[Текст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7907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Федеральная система научно-методического сопровождения педагогических работников и управленческих кадров</a:t>
          </a:r>
        </a:p>
      </dgm:t>
    </dgm:pt>
    <dgm:pt modelId="{EF5D2130-F8FC-42DC-87A8-328B6FA2A5DF}" type="parTrans" cxnId="{F31AF8EE-CF33-4301-BE97-782D1C60066D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10E31C7E-EE5B-4592-98F9-39B787162693}" type="sibTrans" cxnId="{F31AF8EE-CF33-4301-BE97-782D1C60066D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09F20F61-9129-4FC1-8B22-E26BE173CB31}">
      <dgm:prSet phldrT="[Текст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7907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Программа по развитию личностного потенциала</a:t>
          </a:r>
        </a:p>
      </dgm:t>
    </dgm:pt>
    <dgm:pt modelId="{1ADF3BD9-9963-4A7F-8974-CB848974E3C2}" type="parTrans" cxnId="{594C24EE-4515-4E63-8A9A-BF03C4EEA55A}">
      <dgm:prSet/>
      <dgm:spPr/>
      <dgm:t>
        <a:bodyPr/>
        <a:lstStyle/>
        <a:p>
          <a:endParaRPr lang="ru-RU"/>
        </a:p>
      </dgm:t>
    </dgm:pt>
    <dgm:pt modelId="{62756820-B45C-4AC5-9436-CF183D6DF2D7}" type="sibTrans" cxnId="{594C24EE-4515-4E63-8A9A-BF03C4EEA55A}">
      <dgm:prSet/>
      <dgm:spPr/>
      <dgm:t>
        <a:bodyPr/>
        <a:lstStyle/>
        <a:p>
          <a:endParaRPr lang="ru-RU"/>
        </a:p>
      </dgm:t>
    </dgm:pt>
    <dgm:pt modelId="{68296FA7-D25E-4F76-978A-3C99048AE65B}" type="pres">
      <dgm:prSet presAssocID="{37CD76D5-8D39-488C-A587-4CCE417AC6C2}" presName="diagram" presStyleCnt="0">
        <dgm:presLayoutVars>
          <dgm:dir/>
          <dgm:resizeHandles val="exact"/>
        </dgm:presLayoutVars>
      </dgm:prSet>
      <dgm:spPr/>
    </dgm:pt>
    <dgm:pt modelId="{F8EAAF7A-2D59-4750-8283-CBD90781FCBF}" type="pres">
      <dgm:prSet presAssocID="{252406D5-65D0-45E1-83FD-C6DC4E19F998}" presName="node" presStyleLbl="node1" presStyleIdx="0" presStyleCnt="8">
        <dgm:presLayoutVars>
          <dgm:bulletEnabled val="1"/>
        </dgm:presLayoutVars>
      </dgm:prSet>
      <dgm:spPr/>
    </dgm:pt>
    <dgm:pt modelId="{2F00CD9D-98F5-4147-A45B-F59913A44471}" type="pres">
      <dgm:prSet presAssocID="{7D8DD2B9-4BFF-4D58-8868-B97E1DA4E971}" presName="sibTrans" presStyleCnt="0"/>
      <dgm:spPr/>
    </dgm:pt>
    <dgm:pt modelId="{EDB8F781-4CEC-42B3-9CB1-030D689DA0C8}" type="pres">
      <dgm:prSet presAssocID="{F827946D-9035-4037-9865-73A3DB2675BC}" presName="node" presStyleLbl="node1" presStyleIdx="1" presStyleCnt="8">
        <dgm:presLayoutVars>
          <dgm:bulletEnabled val="1"/>
        </dgm:presLayoutVars>
      </dgm:prSet>
      <dgm:spPr/>
    </dgm:pt>
    <dgm:pt modelId="{283669F6-1243-4CF9-B224-25B627B485D2}" type="pres">
      <dgm:prSet presAssocID="{20E47130-3E14-4C98-B6CF-5AB5D5504A46}" presName="sibTrans" presStyleCnt="0"/>
      <dgm:spPr/>
    </dgm:pt>
    <dgm:pt modelId="{F9BBD309-525A-48F7-902F-CF15625144AE}" type="pres">
      <dgm:prSet presAssocID="{B70438DE-1B95-48C9-A5DA-6DD7130D6C2B}" presName="node" presStyleLbl="node1" presStyleIdx="2" presStyleCnt="8">
        <dgm:presLayoutVars>
          <dgm:bulletEnabled val="1"/>
        </dgm:presLayoutVars>
      </dgm:prSet>
      <dgm:spPr/>
    </dgm:pt>
    <dgm:pt modelId="{2C395140-63C2-474A-A691-021707BAB97F}" type="pres">
      <dgm:prSet presAssocID="{7988A58E-FCDC-4AE2-9B35-1C294D96B560}" presName="sibTrans" presStyleCnt="0"/>
      <dgm:spPr/>
    </dgm:pt>
    <dgm:pt modelId="{D00A258F-AF69-4A03-9FC3-7A6EEFC7E36C}" type="pres">
      <dgm:prSet presAssocID="{54A4ACC0-DD80-4A00-A9A1-0261255085A5}" presName="node" presStyleLbl="node1" presStyleIdx="3" presStyleCnt="8">
        <dgm:presLayoutVars>
          <dgm:bulletEnabled val="1"/>
        </dgm:presLayoutVars>
      </dgm:prSet>
      <dgm:spPr/>
    </dgm:pt>
    <dgm:pt modelId="{F75BD217-75F1-451F-B222-BAD0E63C3AE0}" type="pres">
      <dgm:prSet presAssocID="{6DB48340-D73E-46CB-A55C-DEE864D9AB63}" presName="sibTrans" presStyleCnt="0"/>
      <dgm:spPr/>
    </dgm:pt>
    <dgm:pt modelId="{690CDC0B-D346-48E1-91C7-238B1C4F628C}" type="pres">
      <dgm:prSet presAssocID="{CFFE3428-A6F3-4CE1-BF54-1D630FB9471A}" presName="node" presStyleLbl="node1" presStyleIdx="4" presStyleCnt="8">
        <dgm:presLayoutVars>
          <dgm:bulletEnabled val="1"/>
        </dgm:presLayoutVars>
      </dgm:prSet>
      <dgm:spPr/>
    </dgm:pt>
    <dgm:pt modelId="{ACB94875-F3D4-4B24-A2F8-1301ED603C9E}" type="pres">
      <dgm:prSet presAssocID="{FCBF7387-F955-4FD5-A5FC-4A7C63FC1811}" presName="sibTrans" presStyleCnt="0"/>
      <dgm:spPr/>
    </dgm:pt>
    <dgm:pt modelId="{DF5CA9A6-A9D9-41AA-BB93-8C32758695BC}" type="pres">
      <dgm:prSet presAssocID="{21F5D792-AE58-4AA0-85B6-1EAB9E5DD439}" presName="node" presStyleLbl="node1" presStyleIdx="5" presStyleCnt="8">
        <dgm:presLayoutVars>
          <dgm:bulletEnabled val="1"/>
        </dgm:presLayoutVars>
      </dgm:prSet>
      <dgm:spPr/>
    </dgm:pt>
    <dgm:pt modelId="{53DA5734-9157-41D1-8D27-E361B1A0D147}" type="pres">
      <dgm:prSet presAssocID="{A9023B7B-2AB2-4205-AC96-5CC8F24EEE06}" presName="sibTrans" presStyleCnt="0"/>
      <dgm:spPr/>
    </dgm:pt>
    <dgm:pt modelId="{94F766F8-2124-46E2-8A33-8123B427BF8E}" type="pres">
      <dgm:prSet presAssocID="{53673F70-0842-4FEF-A52D-3DE39D4AC0F8}" presName="node" presStyleLbl="node1" presStyleIdx="6" presStyleCnt="8">
        <dgm:presLayoutVars>
          <dgm:bulletEnabled val="1"/>
        </dgm:presLayoutVars>
      </dgm:prSet>
      <dgm:spPr>
        <a:xfrm>
          <a:off x="5837497" y="1440979"/>
          <a:ext cx="2058069" cy="1234841"/>
        </a:xfrm>
        <a:prstGeom prst="rect">
          <a:avLst/>
        </a:prstGeom>
      </dgm:spPr>
    </dgm:pt>
    <dgm:pt modelId="{A4852A0B-F30F-4C75-98DA-44D9349CFBD8}" type="pres">
      <dgm:prSet presAssocID="{10E31C7E-EE5B-4592-98F9-39B787162693}" presName="sibTrans" presStyleCnt="0"/>
      <dgm:spPr/>
    </dgm:pt>
    <dgm:pt modelId="{7FF259F8-4C72-4CB8-9A0A-F84185A7E533}" type="pres">
      <dgm:prSet presAssocID="{09F20F61-9129-4FC1-8B22-E26BE173CB31}" presName="node" presStyleLbl="node1" presStyleIdx="7" presStyleCnt="8">
        <dgm:presLayoutVars>
          <dgm:bulletEnabled val="1"/>
        </dgm:presLayoutVars>
      </dgm:prSet>
      <dgm:spPr/>
    </dgm:pt>
  </dgm:ptLst>
  <dgm:cxnLst>
    <dgm:cxn modelId="{A504F50F-0CB6-4021-BA9F-9AEE12EBA494}" srcId="{37CD76D5-8D39-488C-A587-4CCE417AC6C2}" destId="{252406D5-65D0-45E1-83FD-C6DC4E19F998}" srcOrd="0" destOrd="0" parTransId="{EFCF22B4-DC98-4AAB-A9AD-2425DDCA3F66}" sibTransId="{7D8DD2B9-4BFF-4D58-8868-B97E1DA4E971}"/>
    <dgm:cxn modelId="{A7EE4115-0885-46F4-A5DB-35B8A13B2B88}" type="presOf" srcId="{B70438DE-1B95-48C9-A5DA-6DD7130D6C2B}" destId="{F9BBD309-525A-48F7-902F-CF15625144AE}" srcOrd="0" destOrd="0" presId="urn:microsoft.com/office/officeart/2005/8/layout/default"/>
    <dgm:cxn modelId="{A8533D1A-DF0F-4728-969B-00BE2B0C85BA}" type="presOf" srcId="{CFFE3428-A6F3-4CE1-BF54-1D630FB9471A}" destId="{690CDC0B-D346-48E1-91C7-238B1C4F628C}" srcOrd="0" destOrd="0" presId="urn:microsoft.com/office/officeart/2005/8/layout/default"/>
    <dgm:cxn modelId="{66BCDA49-0EED-4D31-B30E-5EF4379D91C7}" srcId="{37CD76D5-8D39-488C-A587-4CCE417AC6C2}" destId="{B70438DE-1B95-48C9-A5DA-6DD7130D6C2B}" srcOrd="2" destOrd="0" parTransId="{DF5B299D-63C4-437F-B0D7-612463795EF6}" sibTransId="{7988A58E-FCDC-4AE2-9B35-1C294D96B560}"/>
    <dgm:cxn modelId="{AF206885-0BAE-49CE-9DEC-4ED0CA8EAB3C}" srcId="{37CD76D5-8D39-488C-A587-4CCE417AC6C2}" destId="{21F5D792-AE58-4AA0-85B6-1EAB9E5DD439}" srcOrd="5" destOrd="0" parTransId="{536CC0AF-B1A6-4A48-8C75-F07C02AEA3B8}" sibTransId="{A9023B7B-2AB2-4205-AC96-5CC8F24EEE06}"/>
    <dgm:cxn modelId="{91722E92-0C42-4313-90C3-7295A5C5915A}" type="presOf" srcId="{21F5D792-AE58-4AA0-85B6-1EAB9E5DD439}" destId="{DF5CA9A6-A9D9-41AA-BB93-8C32758695BC}" srcOrd="0" destOrd="0" presId="urn:microsoft.com/office/officeart/2005/8/layout/default"/>
    <dgm:cxn modelId="{A94973B3-2191-4FA8-B289-B63AEA79D30E}" type="presOf" srcId="{37CD76D5-8D39-488C-A587-4CCE417AC6C2}" destId="{68296FA7-D25E-4F76-978A-3C99048AE65B}" srcOrd="0" destOrd="0" presId="urn:microsoft.com/office/officeart/2005/8/layout/default"/>
    <dgm:cxn modelId="{93A838BB-5927-4BBA-B634-889753E37668}" type="presOf" srcId="{F827946D-9035-4037-9865-73A3DB2675BC}" destId="{EDB8F781-4CEC-42B3-9CB1-030D689DA0C8}" srcOrd="0" destOrd="0" presId="urn:microsoft.com/office/officeart/2005/8/layout/default"/>
    <dgm:cxn modelId="{7B1AA0D1-01D4-4633-BB23-B3B1B93EEC02}" srcId="{37CD76D5-8D39-488C-A587-4CCE417AC6C2}" destId="{CFFE3428-A6F3-4CE1-BF54-1D630FB9471A}" srcOrd="4" destOrd="0" parTransId="{F79AF2F3-D34E-4A18-A744-83BA7ADB5DD4}" sibTransId="{FCBF7387-F955-4FD5-A5FC-4A7C63FC1811}"/>
    <dgm:cxn modelId="{229438D4-BB6C-4F5D-A1C3-95561FFA83F6}" type="presOf" srcId="{252406D5-65D0-45E1-83FD-C6DC4E19F998}" destId="{F8EAAF7A-2D59-4750-8283-CBD90781FCBF}" srcOrd="0" destOrd="0" presId="urn:microsoft.com/office/officeart/2005/8/layout/default"/>
    <dgm:cxn modelId="{EAC432D5-8D50-4703-B5EC-8E1DB7DEE0D6}" srcId="{37CD76D5-8D39-488C-A587-4CCE417AC6C2}" destId="{54A4ACC0-DD80-4A00-A9A1-0261255085A5}" srcOrd="3" destOrd="0" parTransId="{62F1406B-50BC-4E97-BDC7-3ADF68F97641}" sibTransId="{6DB48340-D73E-46CB-A55C-DEE864D9AB63}"/>
    <dgm:cxn modelId="{AEFE92D6-FF22-4E9F-B8AE-9867B5D33F8B}" type="presOf" srcId="{09F20F61-9129-4FC1-8B22-E26BE173CB31}" destId="{7FF259F8-4C72-4CB8-9A0A-F84185A7E533}" srcOrd="0" destOrd="0" presId="urn:microsoft.com/office/officeart/2005/8/layout/default"/>
    <dgm:cxn modelId="{DAB8F8E0-0532-4AB0-BA17-6BEC7423DD96}" type="presOf" srcId="{53673F70-0842-4FEF-A52D-3DE39D4AC0F8}" destId="{94F766F8-2124-46E2-8A33-8123B427BF8E}" srcOrd="0" destOrd="0" presId="urn:microsoft.com/office/officeart/2005/8/layout/default"/>
    <dgm:cxn modelId="{D69195E3-C5E9-4E4D-9C03-CB5DFEDAEB9E}" srcId="{37CD76D5-8D39-488C-A587-4CCE417AC6C2}" destId="{F827946D-9035-4037-9865-73A3DB2675BC}" srcOrd="1" destOrd="0" parTransId="{8CBAF624-22CA-4638-B676-39E695439C6B}" sibTransId="{20E47130-3E14-4C98-B6CF-5AB5D5504A46}"/>
    <dgm:cxn modelId="{074DE3E5-A00E-4C59-8289-531B160650A6}" type="presOf" srcId="{54A4ACC0-DD80-4A00-A9A1-0261255085A5}" destId="{D00A258F-AF69-4A03-9FC3-7A6EEFC7E36C}" srcOrd="0" destOrd="0" presId="urn:microsoft.com/office/officeart/2005/8/layout/default"/>
    <dgm:cxn modelId="{594C24EE-4515-4E63-8A9A-BF03C4EEA55A}" srcId="{37CD76D5-8D39-488C-A587-4CCE417AC6C2}" destId="{09F20F61-9129-4FC1-8B22-E26BE173CB31}" srcOrd="7" destOrd="0" parTransId="{1ADF3BD9-9963-4A7F-8974-CB848974E3C2}" sibTransId="{62756820-B45C-4AC5-9436-CF183D6DF2D7}"/>
    <dgm:cxn modelId="{F31AF8EE-CF33-4301-BE97-782D1C60066D}" srcId="{37CD76D5-8D39-488C-A587-4CCE417AC6C2}" destId="{53673F70-0842-4FEF-A52D-3DE39D4AC0F8}" srcOrd="6" destOrd="0" parTransId="{EF5D2130-F8FC-42DC-87A8-328B6FA2A5DF}" sibTransId="{10E31C7E-EE5B-4592-98F9-39B787162693}"/>
    <dgm:cxn modelId="{FE07869E-35CE-453F-A164-09349DFAB40C}" type="presParOf" srcId="{68296FA7-D25E-4F76-978A-3C99048AE65B}" destId="{F8EAAF7A-2D59-4750-8283-CBD90781FCBF}" srcOrd="0" destOrd="0" presId="urn:microsoft.com/office/officeart/2005/8/layout/default"/>
    <dgm:cxn modelId="{93B42094-C7EB-44FD-A054-8E19EF49FB8A}" type="presParOf" srcId="{68296FA7-D25E-4F76-978A-3C99048AE65B}" destId="{2F00CD9D-98F5-4147-A45B-F59913A44471}" srcOrd="1" destOrd="0" presId="urn:microsoft.com/office/officeart/2005/8/layout/default"/>
    <dgm:cxn modelId="{42906C94-100D-425D-8AB3-C5A2DA426199}" type="presParOf" srcId="{68296FA7-D25E-4F76-978A-3C99048AE65B}" destId="{EDB8F781-4CEC-42B3-9CB1-030D689DA0C8}" srcOrd="2" destOrd="0" presId="urn:microsoft.com/office/officeart/2005/8/layout/default"/>
    <dgm:cxn modelId="{A93F7446-E96C-4129-BE63-3721C6CB3C5B}" type="presParOf" srcId="{68296FA7-D25E-4F76-978A-3C99048AE65B}" destId="{283669F6-1243-4CF9-B224-25B627B485D2}" srcOrd="3" destOrd="0" presId="urn:microsoft.com/office/officeart/2005/8/layout/default"/>
    <dgm:cxn modelId="{836413E5-7AA0-4FAB-A292-3FC1C051DC9E}" type="presParOf" srcId="{68296FA7-D25E-4F76-978A-3C99048AE65B}" destId="{F9BBD309-525A-48F7-902F-CF15625144AE}" srcOrd="4" destOrd="0" presId="urn:microsoft.com/office/officeart/2005/8/layout/default"/>
    <dgm:cxn modelId="{0E976BAB-BE0F-4E8C-BE70-35772930497F}" type="presParOf" srcId="{68296FA7-D25E-4F76-978A-3C99048AE65B}" destId="{2C395140-63C2-474A-A691-021707BAB97F}" srcOrd="5" destOrd="0" presId="urn:microsoft.com/office/officeart/2005/8/layout/default"/>
    <dgm:cxn modelId="{7FCB5730-1F35-4A9B-94E2-581125FB2577}" type="presParOf" srcId="{68296FA7-D25E-4F76-978A-3C99048AE65B}" destId="{D00A258F-AF69-4A03-9FC3-7A6EEFC7E36C}" srcOrd="6" destOrd="0" presId="urn:microsoft.com/office/officeart/2005/8/layout/default"/>
    <dgm:cxn modelId="{8CE02630-DAA4-4040-86BE-F0C47EFDCB9C}" type="presParOf" srcId="{68296FA7-D25E-4F76-978A-3C99048AE65B}" destId="{F75BD217-75F1-451F-B222-BAD0E63C3AE0}" srcOrd="7" destOrd="0" presId="urn:microsoft.com/office/officeart/2005/8/layout/default"/>
    <dgm:cxn modelId="{30D1E64F-A6B5-4613-B90D-C6DC3AFA4969}" type="presParOf" srcId="{68296FA7-D25E-4F76-978A-3C99048AE65B}" destId="{690CDC0B-D346-48E1-91C7-238B1C4F628C}" srcOrd="8" destOrd="0" presId="urn:microsoft.com/office/officeart/2005/8/layout/default"/>
    <dgm:cxn modelId="{D4E8BDF8-E928-4147-826B-5CD71771D565}" type="presParOf" srcId="{68296FA7-D25E-4F76-978A-3C99048AE65B}" destId="{ACB94875-F3D4-4B24-A2F8-1301ED603C9E}" srcOrd="9" destOrd="0" presId="urn:microsoft.com/office/officeart/2005/8/layout/default"/>
    <dgm:cxn modelId="{AF5A3AE5-85A7-4FCF-9082-A6E6A59B2785}" type="presParOf" srcId="{68296FA7-D25E-4F76-978A-3C99048AE65B}" destId="{DF5CA9A6-A9D9-41AA-BB93-8C32758695BC}" srcOrd="10" destOrd="0" presId="urn:microsoft.com/office/officeart/2005/8/layout/default"/>
    <dgm:cxn modelId="{4A1BAFCD-CD0E-4763-97B7-E4BE337C9545}" type="presParOf" srcId="{68296FA7-D25E-4F76-978A-3C99048AE65B}" destId="{53DA5734-9157-41D1-8D27-E361B1A0D147}" srcOrd="11" destOrd="0" presId="urn:microsoft.com/office/officeart/2005/8/layout/default"/>
    <dgm:cxn modelId="{D468E255-3084-40FF-83C4-C06334C0BDEA}" type="presParOf" srcId="{68296FA7-D25E-4F76-978A-3C99048AE65B}" destId="{94F766F8-2124-46E2-8A33-8123B427BF8E}" srcOrd="12" destOrd="0" presId="urn:microsoft.com/office/officeart/2005/8/layout/default"/>
    <dgm:cxn modelId="{CF35E331-5C12-41D5-A545-3E05ABD75FE6}" type="presParOf" srcId="{68296FA7-D25E-4F76-978A-3C99048AE65B}" destId="{A4852A0B-F30F-4C75-98DA-44D9349CFBD8}" srcOrd="13" destOrd="0" presId="urn:microsoft.com/office/officeart/2005/8/layout/default"/>
    <dgm:cxn modelId="{03A73219-CC99-41C7-A021-1C6BE1BAB0C0}" type="presParOf" srcId="{68296FA7-D25E-4F76-978A-3C99048AE65B}" destId="{7FF259F8-4C72-4CB8-9A0A-F84185A7E53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CD76D5-8D39-488C-A587-4CCE417AC6C2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827946D-9035-4037-9865-73A3DB2675BC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проект сетевого взаимодействия педагогических работников «Мастерская классного руководителя»</a:t>
          </a:r>
        </a:p>
      </dgm:t>
    </dgm:pt>
    <dgm:pt modelId="{8CBAF624-22CA-4638-B676-39E695439C6B}" type="parTrans" cxnId="{D69195E3-C5E9-4E4D-9C03-CB5DFEDAEB9E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20E47130-3E14-4C98-B6CF-5AB5D5504A46}" type="sibTrans" cxnId="{D69195E3-C5E9-4E4D-9C03-CB5DFEDAEB9E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B70438DE-1B95-48C9-A5DA-6DD7130D6C2B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межведомственный проект «Воспитание через экран: кадр за кадром»</a:t>
          </a:r>
        </a:p>
      </dgm:t>
    </dgm:pt>
    <dgm:pt modelId="{DF5B299D-63C4-437F-B0D7-612463795EF6}" type="parTrans" cxnId="{66BCDA49-0EED-4D31-B30E-5EF4379D91C7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7988A58E-FCDC-4AE2-9B35-1C294D96B560}" type="sibTrans" cxnId="{66BCDA49-0EED-4D31-B30E-5EF4379D91C7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54A4ACC0-DD80-4A00-A9A1-0261255085A5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просветительский проект «Этнокультурная мозаика народов Иркутской области»</a:t>
          </a:r>
        </a:p>
      </dgm:t>
    </dgm:pt>
    <dgm:pt modelId="{62F1406B-50BC-4E97-BDC7-3ADF68F97641}" type="parTrans" cxnId="{EAC432D5-8D50-4703-B5EC-8E1DB7DEE0D6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6DB48340-D73E-46CB-A55C-DEE864D9AB63}" type="sibTrans" cxnId="{EAC432D5-8D50-4703-B5EC-8E1DB7DEE0D6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CFFE3428-A6F3-4CE1-BF54-1D630FB9471A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проект «Языковая и социально-культурная адаптации несовершеннолетних иностранных граждан в образовательных организациях Иркутской области»</a:t>
          </a:r>
        </a:p>
      </dgm:t>
    </dgm:pt>
    <dgm:pt modelId="{F79AF2F3-D34E-4A18-A744-83BA7ADB5DD4}" type="parTrans" cxnId="{7B1AA0D1-01D4-4633-BB23-B3B1B93EEC02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FCBF7387-F955-4FD5-A5FC-4A7C63FC1811}" type="sibTrans" cxnId="{7B1AA0D1-01D4-4633-BB23-B3B1B93EEC02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21F5D792-AE58-4AA0-85B6-1EAB9E5DD439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 Дорожная карта Программы по развитию личностного потенциала в Иркутской области</a:t>
          </a:r>
        </a:p>
      </dgm:t>
    </dgm:pt>
    <dgm:pt modelId="{536CC0AF-B1A6-4A48-8C75-F07C02AEA3B8}" type="parTrans" cxnId="{AF206885-0BAE-49CE-9DEC-4ED0CA8EAB3C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A9023B7B-2AB2-4205-AC96-5CC8F24EEE06}" type="sibTrans" cxnId="{AF206885-0BAE-49CE-9DEC-4ED0CA8EAB3C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4793E3EA-EF11-43C3-98CE-923D30DF87A9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Концепция непрерывного  кадетского казачьего образования</a:t>
          </a:r>
        </a:p>
      </dgm:t>
    </dgm:pt>
    <dgm:pt modelId="{228116FC-EB91-4B58-8345-2BEF6A9200DE}" type="parTrans" cxnId="{2540A240-B6FD-483B-A28D-19FAFF704281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C2B07EBC-0728-4EFC-AE2B-E62B58D57B26}" type="sibTrans" cxnId="{2540A240-B6FD-483B-A28D-19FAFF704281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D45E14AB-A2D0-421B-B1CB-4370D754DCDD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проект «Духовный код России»</a:t>
          </a:r>
        </a:p>
      </dgm:t>
    </dgm:pt>
    <dgm:pt modelId="{4F62A33D-212A-4192-8920-2F043F6B07CA}" type="parTrans" cxnId="{A29876ED-7FA6-4577-B00D-375FC2F401F5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D28645CD-B5B1-47DB-BBB0-A407F4C8A520}" type="sibTrans" cxnId="{A29876ED-7FA6-4577-B00D-375FC2F401F5}">
      <dgm:prSet/>
      <dgm:spPr/>
      <dgm:t>
        <a:bodyPr/>
        <a:lstStyle/>
        <a:p>
          <a:endParaRPr lang="ru-RU" b="1">
            <a:solidFill>
              <a:srgbClr val="42A28C"/>
            </a:solidFill>
          </a:endParaRPr>
        </a:p>
      </dgm:t>
    </dgm:pt>
    <dgm:pt modelId="{E1694386-EFE9-4434-8BB8-B97EBEFEFC26}">
      <dgm:prSet phldrT="[Текст]"/>
      <dgm:spPr/>
      <dgm:t>
        <a:bodyPr/>
        <a:lstStyle/>
        <a:p>
          <a:r>
            <a:rPr lang="ru-RU" b="1" dirty="0">
              <a:solidFill>
                <a:srgbClr val="42A28C"/>
              </a:solidFill>
            </a:rPr>
            <a:t>Региональный проект сетевого взаимодействия педагогических работников «Школа куратора»</a:t>
          </a:r>
        </a:p>
      </dgm:t>
    </dgm:pt>
    <dgm:pt modelId="{F0E0D61A-AA54-4AC2-AB63-F1066A8C441A}" type="parTrans" cxnId="{EB6602D9-2B73-4DE7-A5F2-64BE1F8A6433}">
      <dgm:prSet/>
      <dgm:spPr/>
      <dgm:t>
        <a:bodyPr/>
        <a:lstStyle/>
        <a:p>
          <a:endParaRPr lang="ru-RU"/>
        </a:p>
      </dgm:t>
    </dgm:pt>
    <dgm:pt modelId="{F94E9C34-EDE2-4E99-8C3D-69A387DB219D}" type="sibTrans" cxnId="{EB6602D9-2B73-4DE7-A5F2-64BE1F8A6433}">
      <dgm:prSet/>
      <dgm:spPr/>
      <dgm:t>
        <a:bodyPr/>
        <a:lstStyle/>
        <a:p>
          <a:endParaRPr lang="ru-RU"/>
        </a:p>
      </dgm:t>
    </dgm:pt>
    <dgm:pt modelId="{68296FA7-D25E-4F76-978A-3C99048AE65B}" type="pres">
      <dgm:prSet presAssocID="{37CD76D5-8D39-488C-A587-4CCE417AC6C2}" presName="diagram" presStyleCnt="0">
        <dgm:presLayoutVars>
          <dgm:dir/>
          <dgm:resizeHandles val="exact"/>
        </dgm:presLayoutVars>
      </dgm:prSet>
      <dgm:spPr/>
    </dgm:pt>
    <dgm:pt modelId="{EDB8F781-4CEC-42B3-9CB1-030D689DA0C8}" type="pres">
      <dgm:prSet presAssocID="{F827946D-9035-4037-9865-73A3DB2675BC}" presName="node" presStyleLbl="node1" presStyleIdx="0" presStyleCnt="8">
        <dgm:presLayoutVars>
          <dgm:bulletEnabled val="1"/>
        </dgm:presLayoutVars>
      </dgm:prSet>
      <dgm:spPr/>
    </dgm:pt>
    <dgm:pt modelId="{283669F6-1243-4CF9-B224-25B627B485D2}" type="pres">
      <dgm:prSet presAssocID="{20E47130-3E14-4C98-B6CF-5AB5D5504A46}" presName="sibTrans" presStyleCnt="0"/>
      <dgm:spPr/>
    </dgm:pt>
    <dgm:pt modelId="{67D01BFB-6800-4986-B215-E053CB4C3581}" type="pres">
      <dgm:prSet presAssocID="{E1694386-EFE9-4434-8BB8-B97EBEFEFC26}" presName="node" presStyleLbl="node1" presStyleIdx="1" presStyleCnt="8">
        <dgm:presLayoutVars>
          <dgm:bulletEnabled val="1"/>
        </dgm:presLayoutVars>
      </dgm:prSet>
      <dgm:spPr/>
    </dgm:pt>
    <dgm:pt modelId="{97DB683E-03F0-4906-83B9-CA65A4082927}" type="pres">
      <dgm:prSet presAssocID="{F94E9C34-EDE2-4E99-8C3D-69A387DB219D}" presName="sibTrans" presStyleCnt="0"/>
      <dgm:spPr/>
    </dgm:pt>
    <dgm:pt modelId="{F9BBD309-525A-48F7-902F-CF15625144AE}" type="pres">
      <dgm:prSet presAssocID="{B70438DE-1B95-48C9-A5DA-6DD7130D6C2B}" presName="node" presStyleLbl="node1" presStyleIdx="2" presStyleCnt="8">
        <dgm:presLayoutVars>
          <dgm:bulletEnabled val="1"/>
        </dgm:presLayoutVars>
      </dgm:prSet>
      <dgm:spPr/>
    </dgm:pt>
    <dgm:pt modelId="{2C395140-63C2-474A-A691-021707BAB97F}" type="pres">
      <dgm:prSet presAssocID="{7988A58E-FCDC-4AE2-9B35-1C294D96B560}" presName="sibTrans" presStyleCnt="0"/>
      <dgm:spPr/>
    </dgm:pt>
    <dgm:pt modelId="{D00A258F-AF69-4A03-9FC3-7A6EEFC7E36C}" type="pres">
      <dgm:prSet presAssocID="{54A4ACC0-DD80-4A00-A9A1-0261255085A5}" presName="node" presStyleLbl="node1" presStyleIdx="3" presStyleCnt="8">
        <dgm:presLayoutVars>
          <dgm:bulletEnabled val="1"/>
        </dgm:presLayoutVars>
      </dgm:prSet>
      <dgm:spPr/>
    </dgm:pt>
    <dgm:pt modelId="{F75BD217-75F1-451F-B222-BAD0E63C3AE0}" type="pres">
      <dgm:prSet presAssocID="{6DB48340-D73E-46CB-A55C-DEE864D9AB63}" presName="sibTrans" presStyleCnt="0"/>
      <dgm:spPr/>
    </dgm:pt>
    <dgm:pt modelId="{690CDC0B-D346-48E1-91C7-238B1C4F628C}" type="pres">
      <dgm:prSet presAssocID="{CFFE3428-A6F3-4CE1-BF54-1D630FB9471A}" presName="node" presStyleLbl="node1" presStyleIdx="4" presStyleCnt="8">
        <dgm:presLayoutVars>
          <dgm:bulletEnabled val="1"/>
        </dgm:presLayoutVars>
      </dgm:prSet>
      <dgm:spPr/>
    </dgm:pt>
    <dgm:pt modelId="{ACB94875-F3D4-4B24-A2F8-1301ED603C9E}" type="pres">
      <dgm:prSet presAssocID="{FCBF7387-F955-4FD5-A5FC-4A7C63FC1811}" presName="sibTrans" presStyleCnt="0"/>
      <dgm:spPr/>
    </dgm:pt>
    <dgm:pt modelId="{DF5CA9A6-A9D9-41AA-BB93-8C32758695BC}" type="pres">
      <dgm:prSet presAssocID="{21F5D792-AE58-4AA0-85B6-1EAB9E5DD439}" presName="node" presStyleLbl="node1" presStyleIdx="5" presStyleCnt="8">
        <dgm:presLayoutVars>
          <dgm:bulletEnabled val="1"/>
        </dgm:presLayoutVars>
      </dgm:prSet>
      <dgm:spPr/>
    </dgm:pt>
    <dgm:pt modelId="{53DA5734-9157-41D1-8D27-E361B1A0D147}" type="pres">
      <dgm:prSet presAssocID="{A9023B7B-2AB2-4205-AC96-5CC8F24EEE06}" presName="sibTrans" presStyleCnt="0"/>
      <dgm:spPr/>
    </dgm:pt>
    <dgm:pt modelId="{221B7E18-4ACD-4FDD-9F8C-C737F0B84C35}" type="pres">
      <dgm:prSet presAssocID="{4793E3EA-EF11-43C3-98CE-923D30DF87A9}" presName="node" presStyleLbl="node1" presStyleIdx="6" presStyleCnt="8">
        <dgm:presLayoutVars>
          <dgm:bulletEnabled val="1"/>
        </dgm:presLayoutVars>
      </dgm:prSet>
      <dgm:spPr/>
    </dgm:pt>
    <dgm:pt modelId="{8F69FD78-45F9-4153-946E-599D98A12AF5}" type="pres">
      <dgm:prSet presAssocID="{C2B07EBC-0728-4EFC-AE2B-E62B58D57B26}" presName="sibTrans" presStyleCnt="0"/>
      <dgm:spPr/>
    </dgm:pt>
    <dgm:pt modelId="{FCFD6816-7AEB-4B53-A4C4-511144A13DEA}" type="pres">
      <dgm:prSet presAssocID="{D45E14AB-A2D0-421B-B1CB-4370D754DCDD}" presName="node" presStyleLbl="node1" presStyleIdx="7" presStyleCnt="8">
        <dgm:presLayoutVars>
          <dgm:bulletEnabled val="1"/>
        </dgm:presLayoutVars>
      </dgm:prSet>
      <dgm:spPr/>
    </dgm:pt>
  </dgm:ptLst>
  <dgm:cxnLst>
    <dgm:cxn modelId="{A7EE4115-0885-46F4-A5DB-35B8A13B2B88}" type="presOf" srcId="{B70438DE-1B95-48C9-A5DA-6DD7130D6C2B}" destId="{F9BBD309-525A-48F7-902F-CF15625144AE}" srcOrd="0" destOrd="0" presId="urn:microsoft.com/office/officeart/2005/8/layout/default"/>
    <dgm:cxn modelId="{A8533D1A-DF0F-4728-969B-00BE2B0C85BA}" type="presOf" srcId="{CFFE3428-A6F3-4CE1-BF54-1D630FB9471A}" destId="{690CDC0B-D346-48E1-91C7-238B1C4F628C}" srcOrd="0" destOrd="0" presId="urn:microsoft.com/office/officeart/2005/8/layout/default"/>
    <dgm:cxn modelId="{2540A240-B6FD-483B-A28D-19FAFF704281}" srcId="{37CD76D5-8D39-488C-A587-4CCE417AC6C2}" destId="{4793E3EA-EF11-43C3-98CE-923D30DF87A9}" srcOrd="6" destOrd="0" parTransId="{228116FC-EB91-4B58-8345-2BEF6A9200DE}" sibTransId="{C2B07EBC-0728-4EFC-AE2B-E62B58D57B26}"/>
    <dgm:cxn modelId="{66BCDA49-0EED-4D31-B30E-5EF4379D91C7}" srcId="{37CD76D5-8D39-488C-A587-4CCE417AC6C2}" destId="{B70438DE-1B95-48C9-A5DA-6DD7130D6C2B}" srcOrd="2" destOrd="0" parTransId="{DF5B299D-63C4-437F-B0D7-612463795EF6}" sibTransId="{7988A58E-FCDC-4AE2-9B35-1C294D96B560}"/>
    <dgm:cxn modelId="{BE73CF59-FF09-490F-8BFD-F7143A0C5910}" type="presOf" srcId="{D45E14AB-A2D0-421B-B1CB-4370D754DCDD}" destId="{FCFD6816-7AEB-4B53-A4C4-511144A13DEA}" srcOrd="0" destOrd="0" presId="urn:microsoft.com/office/officeart/2005/8/layout/default"/>
    <dgm:cxn modelId="{90092F5A-7062-4CE2-9575-99E3D72E58C0}" type="presOf" srcId="{4793E3EA-EF11-43C3-98CE-923D30DF87A9}" destId="{221B7E18-4ACD-4FDD-9F8C-C737F0B84C35}" srcOrd="0" destOrd="0" presId="urn:microsoft.com/office/officeart/2005/8/layout/default"/>
    <dgm:cxn modelId="{AF206885-0BAE-49CE-9DEC-4ED0CA8EAB3C}" srcId="{37CD76D5-8D39-488C-A587-4CCE417AC6C2}" destId="{21F5D792-AE58-4AA0-85B6-1EAB9E5DD439}" srcOrd="5" destOrd="0" parTransId="{536CC0AF-B1A6-4A48-8C75-F07C02AEA3B8}" sibTransId="{A9023B7B-2AB2-4205-AC96-5CC8F24EEE06}"/>
    <dgm:cxn modelId="{91722E92-0C42-4313-90C3-7295A5C5915A}" type="presOf" srcId="{21F5D792-AE58-4AA0-85B6-1EAB9E5DD439}" destId="{DF5CA9A6-A9D9-41AA-BB93-8C32758695BC}" srcOrd="0" destOrd="0" presId="urn:microsoft.com/office/officeart/2005/8/layout/default"/>
    <dgm:cxn modelId="{A94973B3-2191-4FA8-B289-B63AEA79D30E}" type="presOf" srcId="{37CD76D5-8D39-488C-A587-4CCE417AC6C2}" destId="{68296FA7-D25E-4F76-978A-3C99048AE65B}" srcOrd="0" destOrd="0" presId="urn:microsoft.com/office/officeart/2005/8/layout/default"/>
    <dgm:cxn modelId="{93A838BB-5927-4BBA-B634-889753E37668}" type="presOf" srcId="{F827946D-9035-4037-9865-73A3DB2675BC}" destId="{EDB8F781-4CEC-42B3-9CB1-030D689DA0C8}" srcOrd="0" destOrd="0" presId="urn:microsoft.com/office/officeart/2005/8/layout/default"/>
    <dgm:cxn modelId="{69A1B6D0-57E5-44EA-AA74-4087F54C5E06}" type="presOf" srcId="{E1694386-EFE9-4434-8BB8-B97EBEFEFC26}" destId="{67D01BFB-6800-4986-B215-E053CB4C3581}" srcOrd="0" destOrd="0" presId="urn:microsoft.com/office/officeart/2005/8/layout/default"/>
    <dgm:cxn modelId="{7B1AA0D1-01D4-4633-BB23-B3B1B93EEC02}" srcId="{37CD76D5-8D39-488C-A587-4CCE417AC6C2}" destId="{CFFE3428-A6F3-4CE1-BF54-1D630FB9471A}" srcOrd="4" destOrd="0" parTransId="{F79AF2F3-D34E-4A18-A744-83BA7ADB5DD4}" sibTransId="{FCBF7387-F955-4FD5-A5FC-4A7C63FC1811}"/>
    <dgm:cxn modelId="{EAC432D5-8D50-4703-B5EC-8E1DB7DEE0D6}" srcId="{37CD76D5-8D39-488C-A587-4CCE417AC6C2}" destId="{54A4ACC0-DD80-4A00-A9A1-0261255085A5}" srcOrd="3" destOrd="0" parTransId="{62F1406B-50BC-4E97-BDC7-3ADF68F97641}" sibTransId="{6DB48340-D73E-46CB-A55C-DEE864D9AB63}"/>
    <dgm:cxn modelId="{EB6602D9-2B73-4DE7-A5F2-64BE1F8A6433}" srcId="{37CD76D5-8D39-488C-A587-4CCE417AC6C2}" destId="{E1694386-EFE9-4434-8BB8-B97EBEFEFC26}" srcOrd="1" destOrd="0" parTransId="{F0E0D61A-AA54-4AC2-AB63-F1066A8C441A}" sibTransId="{F94E9C34-EDE2-4E99-8C3D-69A387DB219D}"/>
    <dgm:cxn modelId="{D69195E3-C5E9-4E4D-9C03-CB5DFEDAEB9E}" srcId="{37CD76D5-8D39-488C-A587-4CCE417AC6C2}" destId="{F827946D-9035-4037-9865-73A3DB2675BC}" srcOrd="0" destOrd="0" parTransId="{8CBAF624-22CA-4638-B676-39E695439C6B}" sibTransId="{20E47130-3E14-4C98-B6CF-5AB5D5504A46}"/>
    <dgm:cxn modelId="{074DE3E5-A00E-4C59-8289-531B160650A6}" type="presOf" srcId="{54A4ACC0-DD80-4A00-A9A1-0261255085A5}" destId="{D00A258F-AF69-4A03-9FC3-7A6EEFC7E36C}" srcOrd="0" destOrd="0" presId="urn:microsoft.com/office/officeart/2005/8/layout/default"/>
    <dgm:cxn modelId="{A29876ED-7FA6-4577-B00D-375FC2F401F5}" srcId="{37CD76D5-8D39-488C-A587-4CCE417AC6C2}" destId="{D45E14AB-A2D0-421B-B1CB-4370D754DCDD}" srcOrd="7" destOrd="0" parTransId="{4F62A33D-212A-4192-8920-2F043F6B07CA}" sibTransId="{D28645CD-B5B1-47DB-BBB0-A407F4C8A520}"/>
    <dgm:cxn modelId="{42906C94-100D-425D-8AB3-C5A2DA426199}" type="presParOf" srcId="{68296FA7-D25E-4F76-978A-3C99048AE65B}" destId="{EDB8F781-4CEC-42B3-9CB1-030D689DA0C8}" srcOrd="0" destOrd="0" presId="urn:microsoft.com/office/officeart/2005/8/layout/default"/>
    <dgm:cxn modelId="{A93F7446-E96C-4129-BE63-3721C6CB3C5B}" type="presParOf" srcId="{68296FA7-D25E-4F76-978A-3C99048AE65B}" destId="{283669F6-1243-4CF9-B224-25B627B485D2}" srcOrd="1" destOrd="0" presId="urn:microsoft.com/office/officeart/2005/8/layout/default"/>
    <dgm:cxn modelId="{AC641C2D-FE31-46C0-AAEA-D832409D8628}" type="presParOf" srcId="{68296FA7-D25E-4F76-978A-3C99048AE65B}" destId="{67D01BFB-6800-4986-B215-E053CB4C3581}" srcOrd="2" destOrd="0" presId="urn:microsoft.com/office/officeart/2005/8/layout/default"/>
    <dgm:cxn modelId="{EB53D143-A6F5-402A-8266-C5BEDED9ABF6}" type="presParOf" srcId="{68296FA7-D25E-4F76-978A-3C99048AE65B}" destId="{97DB683E-03F0-4906-83B9-CA65A4082927}" srcOrd="3" destOrd="0" presId="urn:microsoft.com/office/officeart/2005/8/layout/default"/>
    <dgm:cxn modelId="{836413E5-7AA0-4FAB-A292-3FC1C051DC9E}" type="presParOf" srcId="{68296FA7-D25E-4F76-978A-3C99048AE65B}" destId="{F9BBD309-525A-48F7-902F-CF15625144AE}" srcOrd="4" destOrd="0" presId="urn:microsoft.com/office/officeart/2005/8/layout/default"/>
    <dgm:cxn modelId="{0E976BAB-BE0F-4E8C-BE70-35772930497F}" type="presParOf" srcId="{68296FA7-D25E-4F76-978A-3C99048AE65B}" destId="{2C395140-63C2-474A-A691-021707BAB97F}" srcOrd="5" destOrd="0" presId="urn:microsoft.com/office/officeart/2005/8/layout/default"/>
    <dgm:cxn modelId="{7FCB5730-1F35-4A9B-94E2-581125FB2577}" type="presParOf" srcId="{68296FA7-D25E-4F76-978A-3C99048AE65B}" destId="{D00A258F-AF69-4A03-9FC3-7A6EEFC7E36C}" srcOrd="6" destOrd="0" presId="urn:microsoft.com/office/officeart/2005/8/layout/default"/>
    <dgm:cxn modelId="{8CE02630-DAA4-4040-86BE-F0C47EFDCB9C}" type="presParOf" srcId="{68296FA7-D25E-4F76-978A-3C99048AE65B}" destId="{F75BD217-75F1-451F-B222-BAD0E63C3AE0}" srcOrd="7" destOrd="0" presId="urn:microsoft.com/office/officeart/2005/8/layout/default"/>
    <dgm:cxn modelId="{30D1E64F-A6B5-4613-B90D-C6DC3AFA4969}" type="presParOf" srcId="{68296FA7-D25E-4F76-978A-3C99048AE65B}" destId="{690CDC0B-D346-48E1-91C7-238B1C4F628C}" srcOrd="8" destOrd="0" presId="urn:microsoft.com/office/officeart/2005/8/layout/default"/>
    <dgm:cxn modelId="{D4E8BDF8-E928-4147-826B-5CD71771D565}" type="presParOf" srcId="{68296FA7-D25E-4F76-978A-3C99048AE65B}" destId="{ACB94875-F3D4-4B24-A2F8-1301ED603C9E}" srcOrd="9" destOrd="0" presId="urn:microsoft.com/office/officeart/2005/8/layout/default"/>
    <dgm:cxn modelId="{AF5A3AE5-85A7-4FCF-9082-A6E6A59B2785}" type="presParOf" srcId="{68296FA7-D25E-4F76-978A-3C99048AE65B}" destId="{DF5CA9A6-A9D9-41AA-BB93-8C32758695BC}" srcOrd="10" destOrd="0" presId="urn:microsoft.com/office/officeart/2005/8/layout/default"/>
    <dgm:cxn modelId="{4A1BAFCD-CD0E-4763-97B7-E4BE337C9545}" type="presParOf" srcId="{68296FA7-D25E-4F76-978A-3C99048AE65B}" destId="{53DA5734-9157-41D1-8D27-E361B1A0D147}" srcOrd="11" destOrd="0" presId="urn:microsoft.com/office/officeart/2005/8/layout/default"/>
    <dgm:cxn modelId="{4EE5E6D6-619E-4587-B592-7B9CC800D445}" type="presParOf" srcId="{68296FA7-D25E-4F76-978A-3C99048AE65B}" destId="{221B7E18-4ACD-4FDD-9F8C-C737F0B84C35}" srcOrd="12" destOrd="0" presId="urn:microsoft.com/office/officeart/2005/8/layout/default"/>
    <dgm:cxn modelId="{4D832230-C163-4B4D-A47A-642467D787DA}" type="presParOf" srcId="{68296FA7-D25E-4F76-978A-3C99048AE65B}" destId="{8F69FD78-45F9-4153-946E-599D98A12AF5}" srcOrd="13" destOrd="0" presId="urn:microsoft.com/office/officeart/2005/8/layout/default"/>
    <dgm:cxn modelId="{5FB7CCE9-671E-48DA-BC21-1BB6CCD9D636}" type="presParOf" srcId="{68296FA7-D25E-4F76-978A-3C99048AE65B}" destId="{FCFD6816-7AEB-4B53-A4C4-511144A13DE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3E1DB-53C1-43EE-AAA4-EC550BE006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D67E4E-0CAD-4950-91A7-8C9B3479E062}">
      <dgm:prSet phldrT="[Текст]"/>
      <dgm:spPr/>
      <dgm:t>
        <a:bodyPr/>
        <a:lstStyle/>
        <a:p>
          <a:r>
            <a:rPr lang="ru-RU" dirty="0"/>
            <a:t>Изменение системы ценностей в сторону повышения ценности индивидуализации и персональной свободы. Усиление психологического, идеологического воздействия на детей и молодежь в целях распространения деструктивной идеологии </a:t>
          </a:r>
        </a:p>
      </dgm:t>
    </dgm:pt>
    <dgm:pt modelId="{5CB736F4-616B-48A0-BE66-3ED393211BCF}" type="parTrans" cxnId="{6DD30293-0CE9-41F8-816A-31CF177CFD37}">
      <dgm:prSet/>
      <dgm:spPr/>
      <dgm:t>
        <a:bodyPr/>
        <a:lstStyle/>
        <a:p>
          <a:endParaRPr lang="ru-RU"/>
        </a:p>
      </dgm:t>
    </dgm:pt>
    <dgm:pt modelId="{8CD84494-1F7E-4AC1-87DB-7B7A31D4CCDB}" type="sibTrans" cxnId="{6DD30293-0CE9-41F8-816A-31CF177CFD37}">
      <dgm:prSet/>
      <dgm:spPr/>
      <dgm:t>
        <a:bodyPr/>
        <a:lstStyle/>
        <a:p>
          <a:endParaRPr lang="ru-RU"/>
        </a:p>
      </dgm:t>
    </dgm:pt>
    <dgm:pt modelId="{401D1985-7A97-4BDB-A91C-7D05893E88F8}">
      <dgm:prSet phldrT="[Текст]"/>
      <dgm:spPr/>
      <dgm:t>
        <a:bodyPr/>
        <a:lstStyle/>
        <a:p>
          <a:r>
            <a:rPr lang="ru-RU" dirty="0"/>
            <a:t>Преобладание и большая популярность среди детей и молодёжи иностранного контента и образов, в том числе деструктивных, </a:t>
          </a:r>
          <a:r>
            <a:rPr lang="ru-RU"/>
            <a:t>затрудняющих формирование </a:t>
          </a:r>
          <a:r>
            <a:rPr lang="ru-RU" dirty="0"/>
            <a:t>традиционных ценностей, здоровой предметно--образной среды развития личности</a:t>
          </a:r>
        </a:p>
      </dgm:t>
    </dgm:pt>
    <dgm:pt modelId="{06ABD52B-5F93-4902-A03A-354284172FF3}" type="parTrans" cxnId="{7D0B5040-8037-4000-A4C2-252B20000472}">
      <dgm:prSet/>
      <dgm:spPr/>
      <dgm:t>
        <a:bodyPr/>
        <a:lstStyle/>
        <a:p>
          <a:endParaRPr lang="ru-RU"/>
        </a:p>
      </dgm:t>
    </dgm:pt>
    <dgm:pt modelId="{119970BE-0B98-465E-A563-E47C6DECC347}" type="sibTrans" cxnId="{7D0B5040-8037-4000-A4C2-252B20000472}">
      <dgm:prSet/>
      <dgm:spPr/>
      <dgm:t>
        <a:bodyPr/>
        <a:lstStyle/>
        <a:p>
          <a:endParaRPr lang="ru-RU"/>
        </a:p>
      </dgm:t>
    </dgm:pt>
    <dgm:pt modelId="{9F7EEC23-FC42-4FC6-B753-F9353756A137}">
      <dgm:prSet phldrT="[Текст]"/>
      <dgm:spPr/>
      <dgm:t>
        <a:bodyPr/>
        <a:lstStyle/>
        <a:p>
          <a:r>
            <a:rPr lang="ru-RU" dirty="0"/>
            <a:t>Повышение степени открытости государств и общества, появление возможностей для приобщения человека к другим культурам</a:t>
          </a:r>
        </a:p>
      </dgm:t>
    </dgm:pt>
    <dgm:pt modelId="{512F5DBB-8BE0-4C85-AEAA-1844EAC96E3A}" type="parTrans" cxnId="{1F9AE222-13AC-4D4F-A0D4-26D947562C48}">
      <dgm:prSet/>
      <dgm:spPr/>
      <dgm:t>
        <a:bodyPr/>
        <a:lstStyle/>
        <a:p>
          <a:endParaRPr lang="ru-RU"/>
        </a:p>
      </dgm:t>
    </dgm:pt>
    <dgm:pt modelId="{110F52F8-B3C2-4F8B-839D-4B3BBC3DE89E}" type="sibTrans" cxnId="{1F9AE222-13AC-4D4F-A0D4-26D947562C48}">
      <dgm:prSet/>
      <dgm:spPr/>
      <dgm:t>
        <a:bodyPr/>
        <a:lstStyle/>
        <a:p>
          <a:endParaRPr lang="ru-RU"/>
        </a:p>
      </dgm:t>
    </dgm:pt>
    <dgm:pt modelId="{FE84DB73-DCFC-40F1-8737-2D5A656CB940}">
      <dgm:prSet phldrT="[Текст]"/>
      <dgm:spPr/>
      <dgm:t>
        <a:bodyPr/>
        <a:lstStyle/>
        <a:p>
          <a:r>
            <a:rPr lang="ru-RU" dirty="0"/>
            <a:t>Высокая степень неопределенности будущего становится угрозой социально-биологического выживания человека</a:t>
          </a:r>
        </a:p>
      </dgm:t>
    </dgm:pt>
    <dgm:pt modelId="{8792B6C5-0B22-4BE3-90E1-AA7CAFF98E1C}" type="parTrans" cxnId="{3EF1844C-2F39-4B71-A9EC-CCEB35C35D6F}">
      <dgm:prSet/>
      <dgm:spPr/>
      <dgm:t>
        <a:bodyPr/>
        <a:lstStyle/>
        <a:p>
          <a:endParaRPr lang="ru-RU"/>
        </a:p>
      </dgm:t>
    </dgm:pt>
    <dgm:pt modelId="{2CC6A428-5D56-49F9-91BB-0A27B5D61B93}" type="sibTrans" cxnId="{3EF1844C-2F39-4B71-A9EC-CCEB35C35D6F}">
      <dgm:prSet/>
      <dgm:spPr/>
      <dgm:t>
        <a:bodyPr/>
        <a:lstStyle/>
        <a:p>
          <a:endParaRPr lang="ru-RU"/>
        </a:p>
      </dgm:t>
    </dgm:pt>
    <dgm:pt modelId="{B5A767C7-B1F8-4043-A884-1180F53F3927}">
      <dgm:prSet phldrT="[Текст]"/>
      <dgm:spPr/>
      <dgm:t>
        <a:bodyPr/>
        <a:lstStyle/>
        <a:p>
          <a:r>
            <a:rPr lang="ru-RU" dirty="0"/>
            <a:t>Развитие цифровых технологий и виртуального сетевого пространства </a:t>
          </a:r>
        </a:p>
      </dgm:t>
    </dgm:pt>
    <dgm:pt modelId="{ABE9AA91-E426-447F-AA4F-1CF269BEBD5F}" type="parTrans" cxnId="{9FD7A875-9947-459B-B6D8-61C72C8E5C20}">
      <dgm:prSet/>
      <dgm:spPr/>
      <dgm:t>
        <a:bodyPr/>
        <a:lstStyle/>
        <a:p>
          <a:endParaRPr lang="ru-RU"/>
        </a:p>
      </dgm:t>
    </dgm:pt>
    <dgm:pt modelId="{DBD39D60-F2B6-4CF6-BDDB-F90356D4C8EE}" type="sibTrans" cxnId="{9FD7A875-9947-459B-B6D8-61C72C8E5C20}">
      <dgm:prSet/>
      <dgm:spPr/>
      <dgm:t>
        <a:bodyPr/>
        <a:lstStyle/>
        <a:p>
          <a:endParaRPr lang="ru-RU"/>
        </a:p>
      </dgm:t>
    </dgm:pt>
    <dgm:pt modelId="{F81871C0-E9E3-4447-A193-24D58FCC0E79}">
      <dgm:prSet phldrT="[Текст]"/>
      <dgm:spPr/>
      <dgm:t>
        <a:bodyPr/>
        <a:lstStyle/>
        <a:p>
          <a:r>
            <a:rPr lang="ru-RU" dirty="0"/>
            <a:t>«Информационный взрыв», сопровождающийся утратой традиционной значимости образовательных институтов как базового источника информации</a:t>
          </a:r>
        </a:p>
      </dgm:t>
    </dgm:pt>
    <dgm:pt modelId="{BF9A1874-11F1-469C-B246-F9BB4D4B6F3A}" type="parTrans" cxnId="{19A252BA-3403-4B4F-8793-4630B7BEFDE5}">
      <dgm:prSet/>
      <dgm:spPr/>
      <dgm:t>
        <a:bodyPr/>
        <a:lstStyle/>
        <a:p>
          <a:endParaRPr lang="ru-RU"/>
        </a:p>
      </dgm:t>
    </dgm:pt>
    <dgm:pt modelId="{EE6D54D5-B218-46A9-93D8-596946F1F8A1}" type="sibTrans" cxnId="{19A252BA-3403-4B4F-8793-4630B7BEFDE5}">
      <dgm:prSet/>
      <dgm:spPr/>
      <dgm:t>
        <a:bodyPr/>
        <a:lstStyle/>
        <a:p>
          <a:endParaRPr lang="ru-RU"/>
        </a:p>
      </dgm:t>
    </dgm:pt>
    <dgm:pt modelId="{D3B7535D-9234-4B2A-8E36-821CC378F568}">
      <dgm:prSet phldrT="[Текст]"/>
      <dgm:spPr/>
      <dgm:t>
        <a:bodyPr/>
        <a:lstStyle/>
        <a:p>
          <a:r>
            <a:rPr lang="ru-RU" dirty="0"/>
            <a:t>Стремительная динамика социально-экономических изменений, непрерывная трансформация профессиональной сферы</a:t>
          </a:r>
        </a:p>
      </dgm:t>
    </dgm:pt>
    <dgm:pt modelId="{617893A7-673E-4F25-A545-F0B58E8DF384}" type="parTrans" cxnId="{C275CFDA-E677-4C85-B8CF-9E35934E0F12}">
      <dgm:prSet/>
      <dgm:spPr/>
      <dgm:t>
        <a:bodyPr/>
        <a:lstStyle/>
        <a:p>
          <a:endParaRPr lang="ru-RU"/>
        </a:p>
      </dgm:t>
    </dgm:pt>
    <dgm:pt modelId="{13E1E6B6-61EC-4ABB-8041-6617604E5AF3}" type="sibTrans" cxnId="{C275CFDA-E677-4C85-B8CF-9E35934E0F12}">
      <dgm:prSet/>
      <dgm:spPr/>
      <dgm:t>
        <a:bodyPr/>
        <a:lstStyle/>
        <a:p>
          <a:endParaRPr lang="ru-RU"/>
        </a:p>
      </dgm:t>
    </dgm:pt>
    <dgm:pt modelId="{206803FF-86C8-4464-A7C0-58F6BE8DBA78}">
      <dgm:prSet phldrT="[Текст]"/>
      <dgm:spPr/>
      <dgm:t>
        <a:bodyPr/>
        <a:lstStyle/>
        <a:p>
          <a:r>
            <a:rPr lang="ru-RU"/>
            <a:t>Размывание социальных представлений о возрастных нормах личностного развития; повышение многообразия индивидуальных траекторий взросления</a:t>
          </a:r>
          <a:endParaRPr lang="ru-RU" dirty="0"/>
        </a:p>
      </dgm:t>
    </dgm:pt>
    <dgm:pt modelId="{6C7BCB8F-25CE-479B-87C9-0CC54FBF8594}" type="parTrans" cxnId="{E13FB351-8AB4-4165-99AB-FEC99D12DABE}">
      <dgm:prSet/>
      <dgm:spPr/>
      <dgm:t>
        <a:bodyPr/>
        <a:lstStyle/>
        <a:p>
          <a:endParaRPr lang="ru-RU"/>
        </a:p>
      </dgm:t>
    </dgm:pt>
    <dgm:pt modelId="{19367848-14BD-4D23-8C91-FE8F1DBC1CF7}" type="sibTrans" cxnId="{E13FB351-8AB4-4165-99AB-FEC99D12DABE}">
      <dgm:prSet/>
      <dgm:spPr/>
      <dgm:t>
        <a:bodyPr/>
        <a:lstStyle/>
        <a:p>
          <a:endParaRPr lang="ru-RU"/>
        </a:p>
      </dgm:t>
    </dgm:pt>
    <dgm:pt modelId="{4CBC10B9-9D3E-4945-AEC7-38950D91EAAE}" type="pres">
      <dgm:prSet presAssocID="{D3D3E1DB-53C1-43EE-AAA4-EC550BE0068A}" presName="diagram" presStyleCnt="0">
        <dgm:presLayoutVars>
          <dgm:dir/>
          <dgm:resizeHandles val="exact"/>
        </dgm:presLayoutVars>
      </dgm:prSet>
      <dgm:spPr/>
    </dgm:pt>
    <dgm:pt modelId="{6845143C-E610-45C5-A421-D0328C728BED}" type="pres">
      <dgm:prSet presAssocID="{BDD67E4E-0CAD-4950-91A7-8C9B3479E062}" presName="node" presStyleLbl="node1" presStyleIdx="0" presStyleCnt="8">
        <dgm:presLayoutVars>
          <dgm:bulletEnabled val="1"/>
        </dgm:presLayoutVars>
      </dgm:prSet>
      <dgm:spPr/>
    </dgm:pt>
    <dgm:pt modelId="{A9D4B4D4-04DC-4DF2-8503-82EAA81513CC}" type="pres">
      <dgm:prSet presAssocID="{8CD84494-1F7E-4AC1-87DB-7B7A31D4CCDB}" presName="sibTrans" presStyleCnt="0"/>
      <dgm:spPr/>
    </dgm:pt>
    <dgm:pt modelId="{B273510F-F5D5-4658-85A1-B1E9354CD245}" type="pres">
      <dgm:prSet presAssocID="{401D1985-7A97-4BDB-A91C-7D05893E88F8}" presName="node" presStyleLbl="node1" presStyleIdx="1" presStyleCnt="8">
        <dgm:presLayoutVars>
          <dgm:bulletEnabled val="1"/>
        </dgm:presLayoutVars>
      </dgm:prSet>
      <dgm:spPr/>
    </dgm:pt>
    <dgm:pt modelId="{8233ADFC-8E27-44D1-9AC3-8240DF1752FC}" type="pres">
      <dgm:prSet presAssocID="{119970BE-0B98-465E-A563-E47C6DECC347}" presName="sibTrans" presStyleCnt="0"/>
      <dgm:spPr/>
    </dgm:pt>
    <dgm:pt modelId="{13354766-26A7-4C25-A3D0-B951B180F618}" type="pres">
      <dgm:prSet presAssocID="{9F7EEC23-FC42-4FC6-B753-F9353756A137}" presName="node" presStyleLbl="node1" presStyleIdx="2" presStyleCnt="8">
        <dgm:presLayoutVars>
          <dgm:bulletEnabled val="1"/>
        </dgm:presLayoutVars>
      </dgm:prSet>
      <dgm:spPr/>
    </dgm:pt>
    <dgm:pt modelId="{04E2CA6C-6953-40B0-BB99-E60925865396}" type="pres">
      <dgm:prSet presAssocID="{110F52F8-B3C2-4F8B-839D-4B3BBC3DE89E}" presName="sibTrans" presStyleCnt="0"/>
      <dgm:spPr/>
    </dgm:pt>
    <dgm:pt modelId="{ACE4A07A-437B-4407-AD33-F7B0E6DA6A0C}" type="pres">
      <dgm:prSet presAssocID="{FE84DB73-DCFC-40F1-8737-2D5A656CB940}" presName="node" presStyleLbl="node1" presStyleIdx="3" presStyleCnt="8">
        <dgm:presLayoutVars>
          <dgm:bulletEnabled val="1"/>
        </dgm:presLayoutVars>
      </dgm:prSet>
      <dgm:spPr/>
    </dgm:pt>
    <dgm:pt modelId="{2B319A50-EFDD-4D21-9E43-9B3F7DB3AC83}" type="pres">
      <dgm:prSet presAssocID="{2CC6A428-5D56-49F9-91BB-0A27B5D61B93}" presName="sibTrans" presStyleCnt="0"/>
      <dgm:spPr/>
    </dgm:pt>
    <dgm:pt modelId="{D4E8C21D-4CA7-41DF-876B-EA7F9D56CC5F}" type="pres">
      <dgm:prSet presAssocID="{B5A767C7-B1F8-4043-A884-1180F53F3927}" presName="node" presStyleLbl="node1" presStyleIdx="4" presStyleCnt="8">
        <dgm:presLayoutVars>
          <dgm:bulletEnabled val="1"/>
        </dgm:presLayoutVars>
      </dgm:prSet>
      <dgm:spPr/>
    </dgm:pt>
    <dgm:pt modelId="{99876B93-AC38-462A-9B78-E1A2FF7FC7C1}" type="pres">
      <dgm:prSet presAssocID="{DBD39D60-F2B6-4CF6-BDDB-F90356D4C8EE}" presName="sibTrans" presStyleCnt="0"/>
      <dgm:spPr/>
    </dgm:pt>
    <dgm:pt modelId="{DE0C4542-E07E-4962-AB4B-B6D1A2C45486}" type="pres">
      <dgm:prSet presAssocID="{F81871C0-E9E3-4447-A193-24D58FCC0E79}" presName="node" presStyleLbl="node1" presStyleIdx="5" presStyleCnt="8">
        <dgm:presLayoutVars>
          <dgm:bulletEnabled val="1"/>
        </dgm:presLayoutVars>
      </dgm:prSet>
      <dgm:spPr/>
    </dgm:pt>
    <dgm:pt modelId="{58C6C3D9-0FD7-4862-8187-FFB10932DEF8}" type="pres">
      <dgm:prSet presAssocID="{EE6D54D5-B218-46A9-93D8-596946F1F8A1}" presName="sibTrans" presStyleCnt="0"/>
      <dgm:spPr/>
    </dgm:pt>
    <dgm:pt modelId="{F2EE341F-4EE5-4D05-8F74-C97207DEBF9C}" type="pres">
      <dgm:prSet presAssocID="{D3B7535D-9234-4B2A-8E36-821CC378F568}" presName="node" presStyleLbl="node1" presStyleIdx="6" presStyleCnt="8">
        <dgm:presLayoutVars>
          <dgm:bulletEnabled val="1"/>
        </dgm:presLayoutVars>
      </dgm:prSet>
      <dgm:spPr/>
    </dgm:pt>
    <dgm:pt modelId="{D17823EE-CF87-425C-889E-72D9E8A02025}" type="pres">
      <dgm:prSet presAssocID="{13E1E6B6-61EC-4ABB-8041-6617604E5AF3}" presName="sibTrans" presStyleCnt="0"/>
      <dgm:spPr/>
    </dgm:pt>
    <dgm:pt modelId="{481EFED9-248D-4444-BF02-AAC8827B70DD}" type="pres">
      <dgm:prSet presAssocID="{206803FF-86C8-4464-A7C0-58F6BE8DBA78}" presName="node" presStyleLbl="node1" presStyleIdx="7" presStyleCnt="8">
        <dgm:presLayoutVars>
          <dgm:bulletEnabled val="1"/>
        </dgm:presLayoutVars>
      </dgm:prSet>
      <dgm:spPr/>
    </dgm:pt>
  </dgm:ptLst>
  <dgm:cxnLst>
    <dgm:cxn modelId="{1E170403-2302-4B6A-AB5B-7817A4E5FEF5}" type="presOf" srcId="{206803FF-86C8-4464-A7C0-58F6BE8DBA78}" destId="{481EFED9-248D-4444-BF02-AAC8827B70DD}" srcOrd="0" destOrd="0" presId="urn:microsoft.com/office/officeart/2005/8/layout/default"/>
    <dgm:cxn modelId="{E2ADFD10-9665-4934-8402-D17023C4C6B0}" type="presOf" srcId="{D3B7535D-9234-4B2A-8E36-821CC378F568}" destId="{F2EE341F-4EE5-4D05-8F74-C97207DEBF9C}" srcOrd="0" destOrd="0" presId="urn:microsoft.com/office/officeart/2005/8/layout/default"/>
    <dgm:cxn modelId="{CA7D841C-77E8-48A6-8A25-7E28E782E7F4}" type="presOf" srcId="{D3D3E1DB-53C1-43EE-AAA4-EC550BE0068A}" destId="{4CBC10B9-9D3E-4945-AEC7-38950D91EAAE}" srcOrd="0" destOrd="0" presId="urn:microsoft.com/office/officeart/2005/8/layout/default"/>
    <dgm:cxn modelId="{1F9AE222-13AC-4D4F-A0D4-26D947562C48}" srcId="{D3D3E1DB-53C1-43EE-AAA4-EC550BE0068A}" destId="{9F7EEC23-FC42-4FC6-B753-F9353756A137}" srcOrd="2" destOrd="0" parTransId="{512F5DBB-8BE0-4C85-AEAA-1844EAC96E3A}" sibTransId="{110F52F8-B3C2-4F8B-839D-4B3BBC3DE89E}"/>
    <dgm:cxn modelId="{35B82C23-A9E1-49D7-B3E1-A3F4E3E0D571}" type="presOf" srcId="{BDD67E4E-0CAD-4950-91A7-8C9B3479E062}" destId="{6845143C-E610-45C5-A421-D0328C728BED}" srcOrd="0" destOrd="0" presId="urn:microsoft.com/office/officeart/2005/8/layout/default"/>
    <dgm:cxn modelId="{7D0B5040-8037-4000-A4C2-252B20000472}" srcId="{D3D3E1DB-53C1-43EE-AAA4-EC550BE0068A}" destId="{401D1985-7A97-4BDB-A91C-7D05893E88F8}" srcOrd="1" destOrd="0" parTransId="{06ABD52B-5F93-4902-A03A-354284172FF3}" sibTransId="{119970BE-0B98-465E-A563-E47C6DECC347}"/>
    <dgm:cxn modelId="{3EF1844C-2F39-4B71-A9EC-CCEB35C35D6F}" srcId="{D3D3E1DB-53C1-43EE-AAA4-EC550BE0068A}" destId="{FE84DB73-DCFC-40F1-8737-2D5A656CB940}" srcOrd="3" destOrd="0" parTransId="{8792B6C5-0B22-4BE3-90E1-AA7CAFF98E1C}" sibTransId="{2CC6A428-5D56-49F9-91BB-0A27B5D61B93}"/>
    <dgm:cxn modelId="{E13FB351-8AB4-4165-99AB-FEC99D12DABE}" srcId="{D3D3E1DB-53C1-43EE-AAA4-EC550BE0068A}" destId="{206803FF-86C8-4464-A7C0-58F6BE8DBA78}" srcOrd="7" destOrd="0" parTransId="{6C7BCB8F-25CE-479B-87C9-0CC54FBF8594}" sibTransId="{19367848-14BD-4D23-8C91-FE8F1DBC1CF7}"/>
    <dgm:cxn modelId="{9FD7A875-9947-459B-B6D8-61C72C8E5C20}" srcId="{D3D3E1DB-53C1-43EE-AAA4-EC550BE0068A}" destId="{B5A767C7-B1F8-4043-A884-1180F53F3927}" srcOrd="4" destOrd="0" parTransId="{ABE9AA91-E426-447F-AA4F-1CF269BEBD5F}" sibTransId="{DBD39D60-F2B6-4CF6-BDDB-F90356D4C8EE}"/>
    <dgm:cxn modelId="{D977AE76-D805-49C3-B517-7EF3B1275C11}" type="presOf" srcId="{B5A767C7-B1F8-4043-A884-1180F53F3927}" destId="{D4E8C21D-4CA7-41DF-876B-EA7F9D56CC5F}" srcOrd="0" destOrd="0" presId="urn:microsoft.com/office/officeart/2005/8/layout/default"/>
    <dgm:cxn modelId="{0D81138E-7E57-48A4-9AF8-672A757619CE}" type="presOf" srcId="{401D1985-7A97-4BDB-A91C-7D05893E88F8}" destId="{B273510F-F5D5-4658-85A1-B1E9354CD245}" srcOrd="0" destOrd="0" presId="urn:microsoft.com/office/officeart/2005/8/layout/default"/>
    <dgm:cxn modelId="{6DD30293-0CE9-41F8-816A-31CF177CFD37}" srcId="{D3D3E1DB-53C1-43EE-AAA4-EC550BE0068A}" destId="{BDD67E4E-0CAD-4950-91A7-8C9B3479E062}" srcOrd="0" destOrd="0" parTransId="{5CB736F4-616B-48A0-BE66-3ED393211BCF}" sibTransId="{8CD84494-1F7E-4AC1-87DB-7B7A31D4CCDB}"/>
    <dgm:cxn modelId="{F68899B6-38F6-4C37-BD4D-6B2E46DADC50}" type="presOf" srcId="{F81871C0-E9E3-4447-A193-24D58FCC0E79}" destId="{DE0C4542-E07E-4962-AB4B-B6D1A2C45486}" srcOrd="0" destOrd="0" presId="urn:microsoft.com/office/officeart/2005/8/layout/default"/>
    <dgm:cxn modelId="{19A252BA-3403-4B4F-8793-4630B7BEFDE5}" srcId="{D3D3E1DB-53C1-43EE-AAA4-EC550BE0068A}" destId="{F81871C0-E9E3-4447-A193-24D58FCC0E79}" srcOrd="5" destOrd="0" parTransId="{BF9A1874-11F1-469C-B246-F9BB4D4B6F3A}" sibTransId="{EE6D54D5-B218-46A9-93D8-596946F1F8A1}"/>
    <dgm:cxn modelId="{C275CFDA-E677-4C85-B8CF-9E35934E0F12}" srcId="{D3D3E1DB-53C1-43EE-AAA4-EC550BE0068A}" destId="{D3B7535D-9234-4B2A-8E36-821CC378F568}" srcOrd="6" destOrd="0" parTransId="{617893A7-673E-4F25-A545-F0B58E8DF384}" sibTransId="{13E1E6B6-61EC-4ABB-8041-6617604E5AF3}"/>
    <dgm:cxn modelId="{A53DD3E2-FF59-4D87-94ED-65D5A867FC2F}" type="presOf" srcId="{9F7EEC23-FC42-4FC6-B753-F9353756A137}" destId="{13354766-26A7-4C25-A3D0-B951B180F618}" srcOrd="0" destOrd="0" presId="urn:microsoft.com/office/officeart/2005/8/layout/default"/>
    <dgm:cxn modelId="{2F6967F3-2677-42BF-A14B-1B1ADB03D443}" type="presOf" srcId="{FE84DB73-DCFC-40F1-8737-2D5A656CB940}" destId="{ACE4A07A-437B-4407-AD33-F7B0E6DA6A0C}" srcOrd="0" destOrd="0" presId="urn:microsoft.com/office/officeart/2005/8/layout/default"/>
    <dgm:cxn modelId="{7E159E84-5A68-4292-8F34-48F9DB2BEF70}" type="presParOf" srcId="{4CBC10B9-9D3E-4945-AEC7-38950D91EAAE}" destId="{6845143C-E610-45C5-A421-D0328C728BED}" srcOrd="0" destOrd="0" presId="urn:microsoft.com/office/officeart/2005/8/layout/default"/>
    <dgm:cxn modelId="{42F71BF9-7135-4AAD-B2CE-D92D2BF8FFF0}" type="presParOf" srcId="{4CBC10B9-9D3E-4945-AEC7-38950D91EAAE}" destId="{A9D4B4D4-04DC-4DF2-8503-82EAA81513CC}" srcOrd="1" destOrd="0" presId="urn:microsoft.com/office/officeart/2005/8/layout/default"/>
    <dgm:cxn modelId="{626A372B-96D4-46F3-94B6-A295BE1EC336}" type="presParOf" srcId="{4CBC10B9-9D3E-4945-AEC7-38950D91EAAE}" destId="{B273510F-F5D5-4658-85A1-B1E9354CD245}" srcOrd="2" destOrd="0" presId="urn:microsoft.com/office/officeart/2005/8/layout/default"/>
    <dgm:cxn modelId="{F4CEB35E-4934-4B4E-982E-84CD5DCB3DF0}" type="presParOf" srcId="{4CBC10B9-9D3E-4945-AEC7-38950D91EAAE}" destId="{8233ADFC-8E27-44D1-9AC3-8240DF1752FC}" srcOrd="3" destOrd="0" presId="urn:microsoft.com/office/officeart/2005/8/layout/default"/>
    <dgm:cxn modelId="{33A57A3D-EF90-4685-B844-9B176FE123D0}" type="presParOf" srcId="{4CBC10B9-9D3E-4945-AEC7-38950D91EAAE}" destId="{13354766-26A7-4C25-A3D0-B951B180F618}" srcOrd="4" destOrd="0" presId="urn:microsoft.com/office/officeart/2005/8/layout/default"/>
    <dgm:cxn modelId="{9D7604FE-AFB1-4E7B-B886-B498AF0426A1}" type="presParOf" srcId="{4CBC10B9-9D3E-4945-AEC7-38950D91EAAE}" destId="{04E2CA6C-6953-40B0-BB99-E60925865396}" srcOrd="5" destOrd="0" presId="urn:microsoft.com/office/officeart/2005/8/layout/default"/>
    <dgm:cxn modelId="{846BC5F5-2262-4738-B61D-D58E03F4F326}" type="presParOf" srcId="{4CBC10B9-9D3E-4945-AEC7-38950D91EAAE}" destId="{ACE4A07A-437B-4407-AD33-F7B0E6DA6A0C}" srcOrd="6" destOrd="0" presId="urn:microsoft.com/office/officeart/2005/8/layout/default"/>
    <dgm:cxn modelId="{55F05BE1-F149-4702-A859-9FDB6A85E790}" type="presParOf" srcId="{4CBC10B9-9D3E-4945-AEC7-38950D91EAAE}" destId="{2B319A50-EFDD-4D21-9E43-9B3F7DB3AC83}" srcOrd="7" destOrd="0" presId="urn:microsoft.com/office/officeart/2005/8/layout/default"/>
    <dgm:cxn modelId="{479B1944-EDD1-429A-BDD6-7E0066F6D060}" type="presParOf" srcId="{4CBC10B9-9D3E-4945-AEC7-38950D91EAAE}" destId="{D4E8C21D-4CA7-41DF-876B-EA7F9D56CC5F}" srcOrd="8" destOrd="0" presId="urn:microsoft.com/office/officeart/2005/8/layout/default"/>
    <dgm:cxn modelId="{A3B57C4A-7D7E-48B1-BD9E-1AB29C6C1D7E}" type="presParOf" srcId="{4CBC10B9-9D3E-4945-AEC7-38950D91EAAE}" destId="{99876B93-AC38-462A-9B78-E1A2FF7FC7C1}" srcOrd="9" destOrd="0" presId="urn:microsoft.com/office/officeart/2005/8/layout/default"/>
    <dgm:cxn modelId="{2758CCBC-7A2E-40BD-9DB8-56438DA0C502}" type="presParOf" srcId="{4CBC10B9-9D3E-4945-AEC7-38950D91EAAE}" destId="{DE0C4542-E07E-4962-AB4B-B6D1A2C45486}" srcOrd="10" destOrd="0" presId="urn:microsoft.com/office/officeart/2005/8/layout/default"/>
    <dgm:cxn modelId="{CC505691-1F28-4C69-AEB8-5934B2F449C3}" type="presParOf" srcId="{4CBC10B9-9D3E-4945-AEC7-38950D91EAAE}" destId="{58C6C3D9-0FD7-4862-8187-FFB10932DEF8}" srcOrd="11" destOrd="0" presId="urn:microsoft.com/office/officeart/2005/8/layout/default"/>
    <dgm:cxn modelId="{CB3BA8A3-B697-4194-8388-FAE295C39A38}" type="presParOf" srcId="{4CBC10B9-9D3E-4945-AEC7-38950D91EAAE}" destId="{F2EE341F-4EE5-4D05-8F74-C97207DEBF9C}" srcOrd="12" destOrd="0" presId="urn:microsoft.com/office/officeart/2005/8/layout/default"/>
    <dgm:cxn modelId="{6B48DDC3-2B96-4274-8BAA-1DEEB650084C}" type="presParOf" srcId="{4CBC10B9-9D3E-4945-AEC7-38950D91EAAE}" destId="{D17823EE-CF87-425C-889E-72D9E8A02025}" srcOrd="13" destOrd="0" presId="urn:microsoft.com/office/officeart/2005/8/layout/default"/>
    <dgm:cxn modelId="{F850BD9D-9401-4840-A94E-A8F4D5A557BA}" type="presParOf" srcId="{4CBC10B9-9D3E-4945-AEC7-38950D91EAAE}" destId="{481EFED9-248D-4444-BF02-AAC8827B70D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41A99-1D64-4B16-89DA-5755ED6796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0E7526-0FC1-4340-96CA-117C150672CD}">
      <dgm:prSet phldrT="[Текст]"/>
      <dgm:spPr/>
      <dgm:t>
        <a:bodyPr/>
        <a:lstStyle/>
        <a:p>
          <a:r>
            <a:rPr lang="ru-RU" dirty="0"/>
            <a:t>Человек</a:t>
          </a:r>
        </a:p>
      </dgm:t>
    </dgm:pt>
    <dgm:pt modelId="{9D651D70-45E7-4E31-82F4-4AC628BBC5CE}" type="parTrans" cxnId="{C87DC48B-7FDF-4302-A922-691F07B7471D}">
      <dgm:prSet/>
      <dgm:spPr/>
      <dgm:t>
        <a:bodyPr/>
        <a:lstStyle/>
        <a:p>
          <a:endParaRPr lang="ru-RU"/>
        </a:p>
      </dgm:t>
    </dgm:pt>
    <dgm:pt modelId="{ECC4B42F-2141-445C-A59F-3705E8D40127}" type="sibTrans" cxnId="{C87DC48B-7FDF-4302-A922-691F07B7471D}">
      <dgm:prSet/>
      <dgm:spPr/>
      <dgm:t>
        <a:bodyPr/>
        <a:lstStyle/>
        <a:p>
          <a:endParaRPr lang="ru-RU"/>
        </a:p>
      </dgm:t>
    </dgm:pt>
    <dgm:pt modelId="{73BD5DB8-644F-4E59-A76C-6D7F1241897F}">
      <dgm:prSet phldrT="[Текст]" custT="1"/>
      <dgm:spPr/>
      <dgm:t>
        <a:bodyPr/>
        <a:lstStyle/>
        <a:p>
          <a:r>
            <a:rPr lang="ru-RU" sz="3900" dirty="0"/>
            <a:t>Народ России </a:t>
          </a:r>
          <a:r>
            <a:rPr lang="ru-RU" sz="1800" dirty="0"/>
            <a:t>(Российское общество)</a:t>
          </a:r>
        </a:p>
      </dgm:t>
    </dgm:pt>
    <dgm:pt modelId="{DAC55A18-A239-4F97-8E88-73EBEFDF7FC2}" type="parTrans" cxnId="{4D37B837-AC21-40EE-B3A1-B214BA3A7909}">
      <dgm:prSet/>
      <dgm:spPr/>
      <dgm:t>
        <a:bodyPr/>
        <a:lstStyle/>
        <a:p>
          <a:endParaRPr lang="ru-RU"/>
        </a:p>
      </dgm:t>
    </dgm:pt>
    <dgm:pt modelId="{F1F382D8-9408-4518-AE25-576464806B19}" type="sibTrans" cxnId="{4D37B837-AC21-40EE-B3A1-B214BA3A7909}">
      <dgm:prSet/>
      <dgm:spPr/>
      <dgm:t>
        <a:bodyPr/>
        <a:lstStyle/>
        <a:p>
          <a:endParaRPr lang="ru-RU"/>
        </a:p>
      </dgm:t>
    </dgm:pt>
    <dgm:pt modelId="{46EDA936-EEF7-4733-8EF8-1E5ADF501029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3FA9A0F-D339-4F18-A90E-BCC7C32D4AD9}" type="parTrans" cxnId="{B5E5191A-7945-4347-B889-B67EBB87392C}">
      <dgm:prSet/>
      <dgm:spPr/>
      <dgm:t>
        <a:bodyPr/>
        <a:lstStyle/>
        <a:p>
          <a:endParaRPr lang="ru-RU"/>
        </a:p>
      </dgm:t>
    </dgm:pt>
    <dgm:pt modelId="{ABC85EAC-5AC8-46B4-AB32-E17925839C93}" type="sibTrans" cxnId="{B5E5191A-7945-4347-B889-B67EBB87392C}">
      <dgm:prSet/>
      <dgm:spPr/>
      <dgm:t>
        <a:bodyPr/>
        <a:lstStyle/>
        <a:p>
          <a:endParaRPr lang="ru-RU"/>
        </a:p>
      </dgm:t>
    </dgm:pt>
    <dgm:pt modelId="{8DF1E5A1-2512-4009-9FDB-A57CC073E8B8}">
      <dgm:prSet phldrT="[Текст]" custT="1"/>
      <dgm:spPr/>
      <dgm:t>
        <a:bodyPr/>
        <a:lstStyle/>
        <a:p>
          <a:r>
            <a:rPr lang="ru-RU" sz="3200" dirty="0"/>
            <a:t>Человечество</a:t>
          </a:r>
          <a:r>
            <a:rPr lang="ru-RU" sz="3900" dirty="0"/>
            <a:t> </a:t>
          </a:r>
          <a:r>
            <a:rPr lang="ru-RU" sz="1800" dirty="0"/>
            <a:t>(мировое сообщество)</a:t>
          </a:r>
        </a:p>
      </dgm:t>
    </dgm:pt>
    <dgm:pt modelId="{ACDFEC5E-2A0D-4787-9C79-709E1E7445EC}" type="parTrans" cxnId="{D0B2E1A6-760B-4DE8-8570-A927E8E42EB3}">
      <dgm:prSet/>
      <dgm:spPr/>
      <dgm:t>
        <a:bodyPr/>
        <a:lstStyle/>
        <a:p>
          <a:endParaRPr lang="ru-RU"/>
        </a:p>
      </dgm:t>
    </dgm:pt>
    <dgm:pt modelId="{C4D69EFF-0032-4E51-8D35-4B2EEA3652BF}" type="sibTrans" cxnId="{D0B2E1A6-760B-4DE8-8570-A927E8E42EB3}">
      <dgm:prSet/>
      <dgm:spPr/>
      <dgm:t>
        <a:bodyPr/>
        <a:lstStyle/>
        <a:p>
          <a:endParaRPr lang="ru-RU"/>
        </a:p>
      </dgm:t>
    </dgm:pt>
    <dgm:pt modelId="{F0828647-70CF-4047-B0E4-DE2AC045E266}">
      <dgm:prSet phldrT="[Текст]"/>
      <dgm:spPr/>
      <dgm:t>
        <a:bodyPr/>
        <a:lstStyle/>
        <a:p>
          <a:r>
            <a:rPr lang="ru-RU" dirty="0"/>
            <a:t>Семья</a:t>
          </a:r>
        </a:p>
      </dgm:t>
    </dgm:pt>
    <dgm:pt modelId="{4CBC892D-BFBF-4F85-B201-F898EF0EAEF3}" type="parTrans" cxnId="{A0C4B8ED-0B00-47D3-AC96-CF420D7D3C5D}">
      <dgm:prSet/>
      <dgm:spPr/>
      <dgm:t>
        <a:bodyPr/>
        <a:lstStyle/>
        <a:p>
          <a:endParaRPr lang="ru-RU"/>
        </a:p>
      </dgm:t>
    </dgm:pt>
    <dgm:pt modelId="{C4EED1C0-3246-40B4-BE59-8F7847E39162}" type="sibTrans" cxnId="{A0C4B8ED-0B00-47D3-AC96-CF420D7D3C5D}">
      <dgm:prSet/>
      <dgm:spPr/>
      <dgm:t>
        <a:bodyPr/>
        <a:lstStyle/>
        <a:p>
          <a:endParaRPr lang="ru-RU"/>
        </a:p>
      </dgm:t>
    </dgm:pt>
    <dgm:pt modelId="{C72CAA30-A843-4453-A891-E5365764D3A6}">
      <dgm:prSet phldrT="[Текст]"/>
      <dgm:spPr/>
      <dgm:t>
        <a:bodyPr/>
        <a:lstStyle/>
        <a:p>
          <a:r>
            <a:rPr lang="ru-RU" dirty="0"/>
            <a:t>Российское государство</a:t>
          </a:r>
        </a:p>
      </dgm:t>
    </dgm:pt>
    <dgm:pt modelId="{7B63FB3A-2960-4CC0-B1D2-56A550B39C1E}" type="parTrans" cxnId="{E2E8240A-FB3D-4C0E-9D87-F7A2931EF453}">
      <dgm:prSet/>
      <dgm:spPr/>
      <dgm:t>
        <a:bodyPr/>
        <a:lstStyle/>
        <a:p>
          <a:endParaRPr lang="ru-RU"/>
        </a:p>
      </dgm:t>
    </dgm:pt>
    <dgm:pt modelId="{90B73BCF-CC5F-41A7-AE5E-D13CD4D22323}" type="sibTrans" cxnId="{E2E8240A-FB3D-4C0E-9D87-F7A2931EF453}">
      <dgm:prSet/>
      <dgm:spPr/>
      <dgm:t>
        <a:bodyPr/>
        <a:lstStyle/>
        <a:p>
          <a:endParaRPr lang="ru-RU"/>
        </a:p>
      </dgm:t>
    </dgm:pt>
    <dgm:pt modelId="{F17346C0-2746-40D4-A67E-4A1003ECEE82}">
      <dgm:prSet phldrT="[Текст]"/>
      <dgm:spPr/>
      <dgm:t>
        <a:bodyPr/>
        <a:lstStyle/>
        <a:p>
          <a:r>
            <a:rPr lang="ru-RU" dirty="0"/>
            <a:t>Природа</a:t>
          </a:r>
        </a:p>
      </dgm:t>
    </dgm:pt>
    <dgm:pt modelId="{C2850C01-9B4A-4AD4-A4CC-3C02933F044F}" type="parTrans" cxnId="{634FF743-0691-4927-BA19-37FEFBE4CAAA}">
      <dgm:prSet/>
      <dgm:spPr/>
      <dgm:t>
        <a:bodyPr/>
        <a:lstStyle/>
        <a:p>
          <a:endParaRPr lang="ru-RU"/>
        </a:p>
      </dgm:t>
    </dgm:pt>
    <dgm:pt modelId="{0526E44A-83E7-4E0E-86FF-B2560600B245}" type="sibTrans" cxnId="{634FF743-0691-4927-BA19-37FEFBE4CAAA}">
      <dgm:prSet/>
      <dgm:spPr/>
      <dgm:t>
        <a:bodyPr/>
        <a:lstStyle/>
        <a:p>
          <a:endParaRPr lang="ru-RU"/>
        </a:p>
      </dgm:t>
    </dgm:pt>
    <dgm:pt modelId="{699D0ED9-D91E-43CF-9F7C-C5F8104C1146}" type="pres">
      <dgm:prSet presAssocID="{0BC41A99-1D64-4B16-89DA-5755ED679663}" presName="diagram" presStyleCnt="0">
        <dgm:presLayoutVars>
          <dgm:dir/>
          <dgm:resizeHandles val="exact"/>
        </dgm:presLayoutVars>
      </dgm:prSet>
      <dgm:spPr/>
    </dgm:pt>
    <dgm:pt modelId="{0E5BF524-43F3-4862-B95F-5EC3C44CF2EC}" type="pres">
      <dgm:prSet presAssocID="{3B0E7526-0FC1-4340-96CA-117C150672CD}" presName="node" presStyleLbl="node1" presStyleIdx="0" presStyleCnt="7">
        <dgm:presLayoutVars>
          <dgm:bulletEnabled val="1"/>
        </dgm:presLayoutVars>
      </dgm:prSet>
      <dgm:spPr/>
    </dgm:pt>
    <dgm:pt modelId="{4861A66F-D301-4ABD-8C13-7834D4B1CD2E}" type="pres">
      <dgm:prSet presAssocID="{ECC4B42F-2141-445C-A59F-3705E8D40127}" presName="sibTrans" presStyleCnt="0"/>
      <dgm:spPr/>
    </dgm:pt>
    <dgm:pt modelId="{EC4FA4F2-F853-4F06-A16D-7711BE17D61A}" type="pres">
      <dgm:prSet presAssocID="{73BD5DB8-644F-4E59-A76C-6D7F1241897F}" presName="node" presStyleLbl="node1" presStyleIdx="1" presStyleCnt="7">
        <dgm:presLayoutVars>
          <dgm:bulletEnabled val="1"/>
        </dgm:presLayoutVars>
      </dgm:prSet>
      <dgm:spPr/>
    </dgm:pt>
    <dgm:pt modelId="{D2CAC101-994A-423A-9338-703FE87F23E8}" type="pres">
      <dgm:prSet presAssocID="{F1F382D8-9408-4518-AE25-576464806B19}" presName="sibTrans" presStyleCnt="0"/>
      <dgm:spPr/>
    </dgm:pt>
    <dgm:pt modelId="{49613F4D-1411-4A56-8344-DE6FB2DDCE8D}" type="pres">
      <dgm:prSet presAssocID="{46EDA936-EEF7-4733-8EF8-1E5ADF501029}" presName="node" presStyleLbl="node1" presStyleIdx="2" presStyleCnt="7">
        <dgm:presLayoutVars>
          <dgm:bulletEnabled val="1"/>
        </dgm:presLayoutVars>
      </dgm:prSet>
      <dgm:spPr/>
    </dgm:pt>
    <dgm:pt modelId="{2CCCA4A9-4F4C-4088-B358-DD32D4B15DB0}" type="pres">
      <dgm:prSet presAssocID="{ABC85EAC-5AC8-46B4-AB32-E17925839C93}" presName="sibTrans" presStyleCnt="0"/>
      <dgm:spPr/>
    </dgm:pt>
    <dgm:pt modelId="{985A1353-0B32-4FE0-B5BF-9A5EB9BF0361}" type="pres">
      <dgm:prSet presAssocID="{8DF1E5A1-2512-4009-9FDB-A57CC073E8B8}" presName="node" presStyleLbl="node1" presStyleIdx="3" presStyleCnt="7">
        <dgm:presLayoutVars>
          <dgm:bulletEnabled val="1"/>
        </dgm:presLayoutVars>
      </dgm:prSet>
      <dgm:spPr/>
    </dgm:pt>
    <dgm:pt modelId="{FAD2D217-5D5D-4D69-B345-A7310496D64D}" type="pres">
      <dgm:prSet presAssocID="{C4D69EFF-0032-4E51-8D35-4B2EEA3652BF}" presName="sibTrans" presStyleCnt="0"/>
      <dgm:spPr/>
    </dgm:pt>
    <dgm:pt modelId="{ECC057A8-1DDD-45D3-8305-73392CBA9827}" type="pres">
      <dgm:prSet presAssocID="{F0828647-70CF-4047-B0E4-DE2AC045E266}" presName="node" presStyleLbl="node1" presStyleIdx="4" presStyleCnt="7">
        <dgm:presLayoutVars>
          <dgm:bulletEnabled val="1"/>
        </dgm:presLayoutVars>
      </dgm:prSet>
      <dgm:spPr/>
    </dgm:pt>
    <dgm:pt modelId="{39792658-5E75-475E-9EC7-04F621F18668}" type="pres">
      <dgm:prSet presAssocID="{C4EED1C0-3246-40B4-BE59-8F7847E39162}" presName="sibTrans" presStyleCnt="0"/>
      <dgm:spPr/>
    </dgm:pt>
    <dgm:pt modelId="{1EEE3805-76E0-486E-91F5-5392D1DFE7A3}" type="pres">
      <dgm:prSet presAssocID="{C72CAA30-A843-4453-A891-E5365764D3A6}" presName="node" presStyleLbl="node1" presStyleIdx="5" presStyleCnt="7">
        <dgm:presLayoutVars>
          <dgm:bulletEnabled val="1"/>
        </dgm:presLayoutVars>
      </dgm:prSet>
      <dgm:spPr/>
    </dgm:pt>
    <dgm:pt modelId="{96A018DC-E4D7-411A-A0DA-569EFC8B5DC0}" type="pres">
      <dgm:prSet presAssocID="{90B73BCF-CC5F-41A7-AE5E-D13CD4D22323}" presName="sibTrans" presStyleCnt="0"/>
      <dgm:spPr/>
    </dgm:pt>
    <dgm:pt modelId="{125A97FE-791E-4A87-8074-82F30F2BD446}" type="pres">
      <dgm:prSet presAssocID="{F17346C0-2746-40D4-A67E-4A1003ECEE82}" presName="node" presStyleLbl="node1" presStyleIdx="6" presStyleCnt="7">
        <dgm:presLayoutVars>
          <dgm:bulletEnabled val="1"/>
        </dgm:presLayoutVars>
      </dgm:prSet>
      <dgm:spPr/>
    </dgm:pt>
  </dgm:ptLst>
  <dgm:cxnLst>
    <dgm:cxn modelId="{E2E8240A-FB3D-4C0E-9D87-F7A2931EF453}" srcId="{0BC41A99-1D64-4B16-89DA-5755ED679663}" destId="{C72CAA30-A843-4453-A891-E5365764D3A6}" srcOrd="5" destOrd="0" parTransId="{7B63FB3A-2960-4CC0-B1D2-56A550B39C1E}" sibTransId="{90B73BCF-CC5F-41A7-AE5E-D13CD4D22323}"/>
    <dgm:cxn modelId="{B5E5191A-7945-4347-B889-B67EBB87392C}" srcId="{0BC41A99-1D64-4B16-89DA-5755ED679663}" destId="{46EDA936-EEF7-4733-8EF8-1E5ADF501029}" srcOrd="2" destOrd="0" parTransId="{A3FA9A0F-D339-4F18-A90E-BCC7C32D4AD9}" sibTransId="{ABC85EAC-5AC8-46B4-AB32-E17925839C93}"/>
    <dgm:cxn modelId="{18749029-C2DB-4C7A-8A82-2B5F2AE5CB19}" type="presOf" srcId="{C72CAA30-A843-4453-A891-E5365764D3A6}" destId="{1EEE3805-76E0-486E-91F5-5392D1DFE7A3}" srcOrd="0" destOrd="0" presId="urn:microsoft.com/office/officeart/2005/8/layout/default"/>
    <dgm:cxn modelId="{4D37B837-AC21-40EE-B3A1-B214BA3A7909}" srcId="{0BC41A99-1D64-4B16-89DA-5755ED679663}" destId="{73BD5DB8-644F-4E59-A76C-6D7F1241897F}" srcOrd="1" destOrd="0" parTransId="{DAC55A18-A239-4F97-8E88-73EBEFDF7FC2}" sibTransId="{F1F382D8-9408-4518-AE25-576464806B19}"/>
    <dgm:cxn modelId="{94E5343C-A28E-449C-B053-4F42D5CBEA2E}" type="presOf" srcId="{F0828647-70CF-4047-B0E4-DE2AC045E266}" destId="{ECC057A8-1DDD-45D3-8305-73392CBA9827}" srcOrd="0" destOrd="0" presId="urn:microsoft.com/office/officeart/2005/8/layout/default"/>
    <dgm:cxn modelId="{F4561A41-811A-48BC-8F4E-7F92F88FBD5C}" type="presOf" srcId="{F17346C0-2746-40D4-A67E-4A1003ECEE82}" destId="{125A97FE-791E-4A87-8074-82F30F2BD446}" srcOrd="0" destOrd="0" presId="urn:microsoft.com/office/officeart/2005/8/layout/default"/>
    <dgm:cxn modelId="{31B54543-E809-46C3-9247-8CBA584BABD1}" type="presOf" srcId="{8DF1E5A1-2512-4009-9FDB-A57CC073E8B8}" destId="{985A1353-0B32-4FE0-B5BF-9A5EB9BF0361}" srcOrd="0" destOrd="0" presId="urn:microsoft.com/office/officeart/2005/8/layout/default"/>
    <dgm:cxn modelId="{634FF743-0691-4927-BA19-37FEFBE4CAAA}" srcId="{0BC41A99-1D64-4B16-89DA-5755ED679663}" destId="{F17346C0-2746-40D4-A67E-4A1003ECEE82}" srcOrd="6" destOrd="0" parTransId="{C2850C01-9B4A-4AD4-A4CC-3C02933F044F}" sibTransId="{0526E44A-83E7-4E0E-86FF-B2560600B245}"/>
    <dgm:cxn modelId="{CE6CEC6D-8131-4C8F-A46B-EBA1850EF804}" type="presOf" srcId="{46EDA936-EEF7-4733-8EF8-1E5ADF501029}" destId="{49613F4D-1411-4A56-8344-DE6FB2DDCE8D}" srcOrd="0" destOrd="0" presId="urn:microsoft.com/office/officeart/2005/8/layout/default"/>
    <dgm:cxn modelId="{62A32E77-E151-48C1-9026-3E7044447174}" type="presOf" srcId="{0BC41A99-1D64-4B16-89DA-5755ED679663}" destId="{699D0ED9-D91E-43CF-9F7C-C5F8104C1146}" srcOrd="0" destOrd="0" presId="urn:microsoft.com/office/officeart/2005/8/layout/default"/>
    <dgm:cxn modelId="{C87DC48B-7FDF-4302-A922-691F07B7471D}" srcId="{0BC41A99-1D64-4B16-89DA-5755ED679663}" destId="{3B0E7526-0FC1-4340-96CA-117C150672CD}" srcOrd="0" destOrd="0" parTransId="{9D651D70-45E7-4E31-82F4-4AC628BBC5CE}" sibTransId="{ECC4B42F-2141-445C-A59F-3705E8D40127}"/>
    <dgm:cxn modelId="{D0B2E1A6-760B-4DE8-8570-A927E8E42EB3}" srcId="{0BC41A99-1D64-4B16-89DA-5755ED679663}" destId="{8DF1E5A1-2512-4009-9FDB-A57CC073E8B8}" srcOrd="3" destOrd="0" parTransId="{ACDFEC5E-2A0D-4787-9C79-709E1E7445EC}" sibTransId="{C4D69EFF-0032-4E51-8D35-4B2EEA3652BF}"/>
    <dgm:cxn modelId="{A0C4B8ED-0B00-47D3-AC96-CF420D7D3C5D}" srcId="{0BC41A99-1D64-4B16-89DA-5755ED679663}" destId="{F0828647-70CF-4047-B0E4-DE2AC045E266}" srcOrd="4" destOrd="0" parTransId="{4CBC892D-BFBF-4F85-B201-F898EF0EAEF3}" sibTransId="{C4EED1C0-3246-40B4-BE59-8F7847E39162}"/>
    <dgm:cxn modelId="{1AFED9F1-C4B3-4E06-B35F-75030576C30B}" type="presOf" srcId="{3B0E7526-0FC1-4340-96CA-117C150672CD}" destId="{0E5BF524-43F3-4862-B95F-5EC3C44CF2EC}" srcOrd="0" destOrd="0" presId="urn:microsoft.com/office/officeart/2005/8/layout/default"/>
    <dgm:cxn modelId="{F8BB6BF5-9B91-45B5-903F-4FC50597C6FC}" type="presOf" srcId="{73BD5DB8-644F-4E59-A76C-6D7F1241897F}" destId="{EC4FA4F2-F853-4F06-A16D-7711BE17D61A}" srcOrd="0" destOrd="0" presId="urn:microsoft.com/office/officeart/2005/8/layout/default"/>
    <dgm:cxn modelId="{87DD3F94-77D2-424E-85EC-C8A0B3848E46}" type="presParOf" srcId="{699D0ED9-D91E-43CF-9F7C-C5F8104C1146}" destId="{0E5BF524-43F3-4862-B95F-5EC3C44CF2EC}" srcOrd="0" destOrd="0" presId="urn:microsoft.com/office/officeart/2005/8/layout/default"/>
    <dgm:cxn modelId="{F8772022-D74E-49D7-BCD1-1C69ECFF92F2}" type="presParOf" srcId="{699D0ED9-D91E-43CF-9F7C-C5F8104C1146}" destId="{4861A66F-D301-4ABD-8C13-7834D4B1CD2E}" srcOrd="1" destOrd="0" presId="urn:microsoft.com/office/officeart/2005/8/layout/default"/>
    <dgm:cxn modelId="{6B46BD29-B486-46BC-830B-0096DD6DD5C3}" type="presParOf" srcId="{699D0ED9-D91E-43CF-9F7C-C5F8104C1146}" destId="{EC4FA4F2-F853-4F06-A16D-7711BE17D61A}" srcOrd="2" destOrd="0" presId="urn:microsoft.com/office/officeart/2005/8/layout/default"/>
    <dgm:cxn modelId="{EDC362D9-874E-43C1-9024-305297737BEA}" type="presParOf" srcId="{699D0ED9-D91E-43CF-9F7C-C5F8104C1146}" destId="{D2CAC101-994A-423A-9338-703FE87F23E8}" srcOrd="3" destOrd="0" presId="urn:microsoft.com/office/officeart/2005/8/layout/default"/>
    <dgm:cxn modelId="{97FA49A7-2254-4017-A9E6-675D3CD6B7F5}" type="presParOf" srcId="{699D0ED9-D91E-43CF-9F7C-C5F8104C1146}" destId="{49613F4D-1411-4A56-8344-DE6FB2DDCE8D}" srcOrd="4" destOrd="0" presId="urn:microsoft.com/office/officeart/2005/8/layout/default"/>
    <dgm:cxn modelId="{C159A35D-A5BE-469F-BC2D-8D287B1ED8B1}" type="presParOf" srcId="{699D0ED9-D91E-43CF-9F7C-C5F8104C1146}" destId="{2CCCA4A9-4F4C-4088-B358-DD32D4B15DB0}" srcOrd="5" destOrd="0" presId="urn:microsoft.com/office/officeart/2005/8/layout/default"/>
    <dgm:cxn modelId="{36B9276D-A471-49DD-BC7E-B309108D8E3F}" type="presParOf" srcId="{699D0ED9-D91E-43CF-9F7C-C5F8104C1146}" destId="{985A1353-0B32-4FE0-B5BF-9A5EB9BF0361}" srcOrd="6" destOrd="0" presId="urn:microsoft.com/office/officeart/2005/8/layout/default"/>
    <dgm:cxn modelId="{C05B6261-8BFC-4C67-8837-AC81B1567290}" type="presParOf" srcId="{699D0ED9-D91E-43CF-9F7C-C5F8104C1146}" destId="{FAD2D217-5D5D-4D69-B345-A7310496D64D}" srcOrd="7" destOrd="0" presId="urn:microsoft.com/office/officeart/2005/8/layout/default"/>
    <dgm:cxn modelId="{F2D5E5B6-5C03-4C79-9856-AC4A2DC92A69}" type="presParOf" srcId="{699D0ED9-D91E-43CF-9F7C-C5F8104C1146}" destId="{ECC057A8-1DDD-45D3-8305-73392CBA9827}" srcOrd="8" destOrd="0" presId="urn:microsoft.com/office/officeart/2005/8/layout/default"/>
    <dgm:cxn modelId="{01D88626-1503-40C6-B82E-3F324D7A88E3}" type="presParOf" srcId="{699D0ED9-D91E-43CF-9F7C-C5F8104C1146}" destId="{39792658-5E75-475E-9EC7-04F621F18668}" srcOrd="9" destOrd="0" presId="urn:microsoft.com/office/officeart/2005/8/layout/default"/>
    <dgm:cxn modelId="{4C37822B-F5BA-4B94-A9D0-AC1887BBAF71}" type="presParOf" srcId="{699D0ED9-D91E-43CF-9F7C-C5F8104C1146}" destId="{1EEE3805-76E0-486E-91F5-5392D1DFE7A3}" srcOrd="10" destOrd="0" presId="urn:microsoft.com/office/officeart/2005/8/layout/default"/>
    <dgm:cxn modelId="{275D0114-873B-47ED-A281-8C69AA175FF5}" type="presParOf" srcId="{699D0ED9-D91E-43CF-9F7C-C5F8104C1146}" destId="{96A018DC-E4D7-411A-A0DA-569EFC8B5DC0}" srcOrd="11" destOrd="0" presId="urn:microsoft.com/office/officeart/2005/8/layout/default"/>
    <dgm:cxn modelId="{83668271-6AAD-404C-A029-0A26037DD18E}" type="presParOf" srcId="{699D0ED9-D91E-43CF-9F7C-C5F8104C1146}" destId="{125A97FE-791E-4A87-8074-82F30F2BD44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D76D5-8D39-488C-A587-4CCE417AC6C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2406D5-65D0-45E1-83FD-C6DC4E19F998}">
      <dgm:prSet phldrT="[Текст]"/>
      <dgm:spPr/>
      <dgm:t>
        <a:bodyPr/>
        <a:lstStyle/>
        <a:p>
          <a:r>
            <a:rPr lang="ru-RU" dirty="0"/>
            <a:t>Патриотизм</a:t>
          </a:r>
        </a:p>
      </dgm:t>
    </dgm:pt>
    <dgm:pt modelId="{EFCF22B4-DC98-4AAB-A9AD-2425DDCA3F66}" type="parTrans" cxnId="{A504F50F-0CB6-4021-BA9F-9AEE12EBA4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8DD2B9-4BFF-4D58-8868-B97E1DA4E971}" type="sibTrans" cxnId="{A504F50F-0CB6-4021-BA9F-9AEE12EBA4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827946D-9035-4037-9865-73A3DB2675BC}">
      <dgm:prSet phldrT="[Текст]"/>
      <dgm:spPr/>
      <dgm:t>
        <a:bodyPr/>
        <a:lstStyle/>
        <a:p>
          <a:r>
            <a:rPr lang="ru-RU" dirty="0"/>
            <a:t>Социальная солидарность </a:t>
          </a:r>
        </a:p>
      </dgm:t>
    </dgm:pt>
    <dgm:pt modelId="{8CBAF624-22CA-4638-B676-39E695439C6B}" type="parTrans" cxnId="{D69195E3-C5E9-4E4D-9C03-CB5DFEDAEB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0E47130-3E14-4C98-B6CF-5AB5D5504A46}" type="sibTrans" cxnId="{D69195E3-C5E9-4E4D-9C03-CB5DFEDAEB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0438DE-1B95-48C9-A5DA-6DD7130D6C2B}">
      <dgm:prSet phldrT="[Текст]"/>
      <dgm:spPr/>
      <dgm:t>
        <a:bodyPr/>
        <a:lstStyle/>
        <a:p>
          <a:r>
            <a:rPr lang="ru-RU" dirty="0"/>
            <a:t>Гражданственность</a:t>
          </a:r>
        </a:p>
      </dgm:t>
    </dgm:pt>
    <dgm:pt modelId="{DF5B299D-63C4-437F-B0D7-612463795EF6}" type="parTrans" cxnId="{66BCDA49-0EED-4D31-B30E-5EF4379D91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88A58E-FCDC-4AE2-9B35-1C294D96B560}" type="sibTrans" cxnId="{66BCDA49-0EED-4D31-B30E-5EF4379D91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4A4ACC0-DD80-4A00-A9A1-0261255085A5}">
      <dgm:prSet phldrT="[Текст]"/>
      <dgm:spPr/>
      <dgm:t>
        <a:bodyPr/>
        <a:lstStyle/>
        <a:p>
          <a:r>
            <a:rPr lang="ru-RU" dirty="0"/>
            <a:t>Семья</a:t>
          </a:r>
        </a:p>
      </dgm:t>
    </dgm:pt>
    <dgm:pt modelId="{62F1406B-50BC-4E97-BDC7-3ADF68F97641}" type="parTrans" cxnId="{EAC432D5-8D50-4703-B5EC-8E1DB7DEE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DB48340-D73E-46CB-A55C-DEE864D9AB63}" type="sibTrans" cxnId="{EAC432D5-8D50-4703-B5EC-8E1DB7DEE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FFE3428-A6F3-4CE1-BF54-1D630FB9471A}">
      <dgm:prSet phldrT="[Текст]"/>
      <dgm:spPr/>
      <dgm:t>
        <a:bodyPr/>
        <a:lstStyle/>
        <a:p>
          <a:r>
            <a:rPr lang="ru-RU" dirty="0"/>
            <a:t>Труд и творчество </a:t>
          </a:r>
        </a:p>
      </dgm:t>
    </dgm:pt>
    <dgm:pt modelId="{F79AF2F3-D34E-4A18-A744-83BA7ADB5DD4}" type="parTrans" cxnId="{7B1AA0D1-01D4-4633-BB23-B3B1B93EEC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BF7387-F955-4FD5-A5FC-4A7C63FC1811}" type="sibTrans" cxnId="{7B1AA0D1-01D4-4633-BB23-B3B1B93EEC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F5D792-AE58-4AA0-85B6-1EAB9E5DD439}">
      <dgm:prSet phldrT="[Текст]"/>
      <dgm:spPr/>
      <dgm:t>
        <a:bodyPr/>
        <a:lstStyle/>
        <a:p>
          <a:r>
            <a:rPr lang="ru-RU" dirty="0"/>
            <a:t>Наука </a:t>
          </a:r>
        </a:p>
      </dgm:t>
    </dgm:pt>
    <dgm:pt modelId="{536CC0AF-B1A6-4A48-8C75-F07C02AEA3B8}" type="parTrans" cxnId="{AF206885-0BAE-49CE-9DEC-4ED0CA8EAB3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023B7B-2AB2-4205-AC96-5CC8F24EEE06}" type="sibTrans" cxnId="{AF206885-0BAE-49CE-9DEC-4ED0CA8EAB3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93E3EA-EF11-43C3-98CE-923D30DF87A9}">
      <dgm:prSet phldrT="[Текст]"/>
      <dgm:spPr/>
      <dgm:t>
        <a:bodyPr/>
        <a:lstStyle/>
        <a:p>
          <a:r>
            <a:rPr lang="ru-RU" dirty="0"/>
            <a:t>Традиционные российские религии </a:t>
          </a:r>
        </a:p>
      </dgm:t>
    </dgm:pt>
    <dgm:pt modelId="{228116FC-EB91-4B58-8345-2BEF6A9200DE}" type="parTrans" cxnId="{2540A240-B6FD-483B-A28D-19FAFF704281}">
      <dgm:prSet/>
      <dgm:spPr/>
      <dgm:t>
        <a:bodyPr/>
        <a:lstStyle/>
        <a:p>
          <a:endParaRPr lang="ru-RU"/>
        </a:p>
      </dgm:t>
    </dgm:pt>
    <dgm:pt modelId="{C2B07EBC-0728-4EFC-AE2B-E62B58D57B26}" type="sibTrans" cxnId="{2540A240-B6FD-483B-A28D-19FAFF704281}">
      <dgm:prSet/>
      <dgm:spPr/>
      <dgm:t>
        <a:bodyPr/>
        <a:lstStyle/>
        <a:p>
          <a:endParaRPr lang="ru-RU"/>
        </a:p>
      </dgm:t>
    </dgm:pt>
    <dgm:pt modelId="{D45E14AB-A2D0-421B-B1CB-4370D754DCDD}">
      <dgm:prSet phldrT="[Текст]"/>
      <dgm:spPr/>
      <dgm:t>
        <a:bodyPr/>
        <a:lstStyle/>
        <a:p>
          <a:r>
            <a:rPr lang="ru-RU" dirty="0"/>
            <a:t>Искусство и литература </a:t>
          </a:r>
        </a:p>
      </dgm:t>
    </dgm:pt>
    <dgm:pt modelId="{4F62A33D-212A-4192-8920-2F043F6B07CA}" type="parTrans" cxnId="{A29876ED-7FA6-4577-B00D-375FC2F401F5}">
      <dgm:prSet/>
      <dgm:spPr/>
      <dgm:t>
        <a:bodyPr/>
        <a:lstStyle/>
        <a:p>
          <a:endParaRPr lang="ru-RU"/>
        </a:p>
      </dgm:t>
    </dgm:pt>
    <dgm:pt modelId="{D28645CD-B5B1-47DB-BBB0-A407F4C8A520}" type="sibTrans" cxnId="{A29876ED-7FA6-4577-B00D-375FC2F401F5}">
      <dgm:prSet/>
      <dgm:spPr/>
      <dgm:t>
        <a:bodyPr/>
        <a:lstStyle/>
        <a:p>
          <a:endParaRPr lang="ru-RU"/>
        </a:p>
      </dgm:t>
    </dgm:pt>
    <dgm:pt modelId="{53673F70-0842-4FEF-A52D-3DE39D4AC0F8}">
      <dgm:prSet phldrT="[Текст]"/>
      <dgm:spPr/>
      <dgm:t>
        <a:bodyPr/>
        <a:lstStyle/>
        <a:p>
          <a:r>
            <a:rPr lang="ru-RU" dirty="0"/>
            <a:t>Природа </a:t>
          </a:r>
        </a:p>
      </dgm:t>
    </dgm:pt>
    <dgm:pt modelId="{EF5D2130-F8FC-42DC-87A8-328B6FA2A5DF}" type="parTrans" cxnId="{F31AF8EE-CF33-4301-BE97-782D1C60066D}">
      <dgm:prSet/>
      <dgm:spPr/>
      <dgm:t>
        <a:bodyPr/>
        <a:lstStyle/>
        <a:p>
          <a:endParaRPr lang="ru-RU"/>
        </a:p>
      </dgm:t>
    </dgm:pt>
    <dgm:pt modelId="{10E31C7E-EE5B-4592-98F9-39B787162693}" type="sibTrans" cxnId="{F31AF8EE-CF33-4301-BE97-782D1C60066D}">
      <dgm:prSet/>
      <dgm:spPr/>
      <dgm:t>
        <a:bodyPr/>
        <a:lstStyle/>
        <a:p>
          <a:endParaRPr lang="ru-RU"/>
        </a:p>
      </dgm:t>
    </dgm:pt>
    <dgm:pt modelId="{D6F00629-55B1-45BE-831F-4E6069B00C90}">
      <dgm:prSet phldrT="[Текст]"/>
      <dgm:spPr/>
      <dgm:t>
        <a:bodyPr/>
        <a:lstStyle/>
        <a:p>
          <a:r>
            <a:rPr lang="ru-RU" dirty="0"/>
            <a:t>Человечество</a:t>
          </a:r>
        </a:p>
      </dgm:t>
    </dgm:pt>
    <dgm:pt modelId="{89684972-2415-455E-92BB-6DB0D083836A}" type="parTrans" cxnId="{E3643004-9A0E-4DD7-BADE-1F7A19464896}">
      <dgm:prSet/>
      <dgm:spPr/>
      <dgm:t>
        <a:bodyPr/>
        <a:lstStyle/>
        <a:p>
          <a:endParaRPr lang="ru-RU"/>
        </a:p>
      </dgm:t>
    </dgm:pt>
    <dgm:pt modelId="{DFC6B657-8341-4042-96B0-DE7126CED7A1}" type="sibTrans" cxnId="{E3643004-9A0E-4DD7-BADE-1F7A19464896}">
      <dgm:prSet/>
      <dgm:spPr/>
      <dgm:t>
        <a:bodyPr/>
        <a:lstStyle/>
        <a:p>
          <a:endParaRPr lang="ru-RU"/>
        </a:p>
      </dgm:t>
    </dgm:pt>
    <dgm:pt modelId="{68296FA7-D25E-4F76-978A-3C99048AE65B}" type="pres">
      <dgm:prSet presAssocID="{37CD76D5-8D39-488C-A587-4CCE417AC6C2}" presName="diagram" presStyleCnt="0">
        <dgm:presLayoutVars>
          <dgm:dir/>
          <dgm:resizeHandles val="exact"/>
        </dgm:presLayoutVars>
      </dgm:prSet>
      <dgm:spPr/>
    </dgm:pt>
    <dgm:pt modelId="{F8EAAF7A-2D59-4750-8283-CBD90781FCBF}" type="pres">
      <dgm:prSet presAssocID="{252406D5-65D0-45E1-83FD-C6DC4E19F998}" presName="node" presStyleLbl="node1" presStyleIdx="0" presStyleCnt="10">
        <dgm:presLayoutVars>
          <dgm:bulletEnabled val="1"/>
        </dgm:presLayoutVars>
      </dgm:prSet>
      <dgm:spPr/>
    </dgm:pt>
    <dgm:pt modelId="{2F00CD9D-98F5-4147-A45B-F59913A44471}" type="pres">
      <dgm:prSet presAssocID="{7D8DD2B9-4BFF-4D58-8868-B97E1DA4E971}" presName="sibTrans" presStyleCnt="0"/>
      <dgm:spPr/>
    </dgm:pt>
    <dgm:pt modelId="{EDB8F781-4CEC-42B3-9CB1-030D689DA0C8}" type="pres">
      <dgm:prSet presAssocID="{F827946D-9035-4037-9865-73A3DB2675BC}" presName="node" presStyleLbl="node1" presStyleIdx="1" presStyleCnt="10">
        <dgm:presLayoutVars>
          <dgm:bulletEnabled val="1"/>
        </dgm:presLayoutVars>
      </dgm:prSet>
      <dgm:spPr/>
    </dgm:pt>
    <dgm:pt modelId="{283669F6-1243-4CF9-B224-25B627B485D2}" type="pres">
      <dgm:prSet presAssocID="{20E47130-3E14-4C98-B6CF-5AB5D5504A46}" presName="sibTrans" presStyleCnt="0"/>
      <dgm:spPr/>
    </dgm:pt>
    <dgm:pt modelId="{F9BBD309-525A-48F7-902F-CF15625144AE}" type="pres">
      <dgm:prSet presAssocID="{B70438DE-1B95-48C9-A5DA-6DD7130D6C2B}" presName="node" presStyleLbl="node1" presStyleIdx="2" presStyleCnt="10">
        <dgm:presLayoutVars>
          <dgm:bulletEnabled val="1"/>
        </dgm:presLayoutVars>
      </dgm:prSet>
      <dgm:spPr/>
    </dgm:pt>
    <dgm:pt modelId="{2C395140-63C2-474A-A691-021707BAB97F}" type="pres">
      <dgm:prSet presAssocID="{7988A58E-FCDC-4AE2-9B35-1C294D96B560}" presName="sibTrans" presStyleCnt="0"/>
      <dgm:spPr/>
    </dgm:pt>
    <dgm:pt modelId="{D00A258F-AF69-4A03-9FC3-7A6EEFC7E36C}" type="pres">
      <dgm:prSet presAssocID="{54A4ACC0-DD80-4A00-A9A1-0261255085A5}" presName="node" presStyleLbl="node1" presStyleIdx="3" presStyleCnt="10">
        <dgm:presLayoutVars>
          <dgm:bulletEnabled val="1"/>
        </dgm:presLayoutVars>
      </dgm:prSet>
      <dgm:spPr/>
    </dgm:pt>
    <dgm:pt modelId="{F75BD217-75F1-451F-B222-BAD0E63C3AE0}" type="pres">
      <dgm:prSet presAssocID="{6DB48340-D73E-46CB-A55C-DEE864D9AB63}" presName="sibTrans" presStyleCnt="0"/>
      <dgm:spPr/>
    </dgm:pt>
    <dgm:pt modelId="{690CDC0B-D346-48E1-91C7-238B1C4F628C}" type="pres">
      <dgm:prSet presAssocID="{CFFE3428-A6F3-4CE1-BF54-1D630FB9471A}" presName="node" presStyleLbl="node1" presStyleIdx="4" presStyleCnt="10">
        <dgm:presLayoutVars>
          <dgm:bulletEnabled val="1"/>
        </dgm:presLayoutVars>
      </dgm:prSet>
      <dgm:spPr/>
    </dgm:pt>
    <dgm:pt modelId="{ACB94875-F3D4-4B24-A2F8-1301ED603C9E}" type="pres">
      <dgm:prSet presAssocID="{FCBF7387-F955-4FD5-A5FC-4A7C63FC1811}" presName="sibTrans" presStyleCnt="0"/>
      <dgm:spPr/>
    </dgm:pt>
    <dgm:pt modelId="{DF5CA9A6-A9D9-41AA-BB93-8C32758695BC}" type="pres">
      <dgm:prSet presAssocID="{21F5D792-AE58-4AA0-85B6-1EAB9E5DD439}" presName="node" presStyleLbl="node1" presStyleIdx="5" presStyleCnt="10">
        <dgm:presLayoutVars>
          <dgm:bulletEnabled val="1"/>
        </dgm:presLayoutVars>
      </dgm:prSet>
      <dgm:spPr/>
    </dgm:pt>
    <dgm:pt modelId="{53DA5734-9157-41D1-8D27-E361B1A0D147}" type="pres">
      <dgm:prSet presAssocID="{A9023B7B-2AB2-4205-AC96-5CC8F24EEE06}" presName="sibTrans" presStyleCnt="0"/>
      <dgm:spPr/>
    </dgm:pt>
    <dgm:pt modelId="{221B7E18-4ACD-4FDD-9F8C-C737F0B84C35}" type="pres">
      <dgm:prSet presAssocID="{4793E3EA-EF11-43C3-98CE-923D30DF87A9}" presName="node" presStyleLbl="node1" presStyleIdx="6" presStyleCnt="10">
        <dgm:presLayoutVars>
          <dgm:bulletEnabled val="1"/>
        </dgm:presLayoutVars>
      </dgm:prSet>
      <dgm:spPr/>
    </dgm:pt>
    <dgm:pt modelId="{8F69FD78-45F9-4153-946E-599D98A12AF5}" type="pres">
      <dgm:prSet presAssocID="{C2B07EBC-0728-4EFC-AE2B-E62B58D57B26}" presName="sibTrans" presStyleCnt="0"/>
      <dgm:spPr/>
    </dgm:pt>
    <dgm:pt modelId="{FCFD6816-7AEB-4B53-A4C4-511144A13DEA}" type="pres">
      <dgm:prSet presAssocID="{D45E14AB-A2D0-421B-B1CB-4370D754DCDD}" presName="node" presStyleLbl="node1" presStyleIdx="7" presStyleCnt="10">
        <dgm:presLayoutVars>
          <dgm:bulletEnabled val="1"/>
        </dgm:presLayoutVars>
      </dgm:prSet>
      <dgm:spPr/>
    </dgm:pt>
    <dgm:pt modelId="{861C8E8D-72FF-470C-AED5-754C927AE054}" type="pres">
      <dgm:prSet presAssocID="{D28645CD-B5B1-47DB-BBB0-A407F4C8A520}" presName="sibTrans" presStyleCnt="0"/>
      <dgm:spPr/>
    </dgm:pt>
    <dgm:pt modelId="{94F766F8-2124-46E2-8A33-8123B427BF8E}" type="pres">
      <dgm:prSet presAssocID="{53673F70-0842-4FEF-A52D-3DE39D4AC0F8}" presName="node" presStyleLbl="node1" presStyleIdx="8" presStyleCnt="10">
        <dgm:presLayoutVars>
          <dgm:bulletEnabled val="1"/>
        </dgm:presLayoutVars>
      </dgm:prSet>
      <dgm:spPr/>
    </dgm:pt>
    <dgm:pt modelId="{FDBD2083-F1CF-47CF-9B97-4386FD8D18C5}" type="pres">
      <dgm:prSet presAssocID="{10E31C7E-EE5B-4592-98F9-39B787162693}" presName="sibTrans" presStyleCnt="0"/>
      <dgm:spPr/>
    </dgm:pt>
    <dgm:pt modelId="{867D7647-1FA8-4E78-B1F9-89369685DCF6}" type="pres">
      <dgm:prSet presAssocID="{D6F00629-55B1-45BE-831F-4E6069B00C90}" presName="node" presStyleLbl="node1" presStyleIdx="9" presStyleCnt="10">
        <dgm:presLayoutVars>
          <dgm:bulletEnabled val="1"/>
        </dgm:presLayoutVars>
      </dgm:prSet>
      <dgm:spPr/>
    </dgm:pt>
  </dgm:ptLst>
  <dgm:cxnLst>
    <dgm:cxn modelId="{E3643004-9A0E-4DD7-BADE-1F7A19464896}" srcId="{37CD76D5-8D39-488C-A587-4CCE417AC6C2}" destId="{D6F00629-55B1-45BE-831F-4E6069B00C90}" srcOrd="9" destOrd="0" parTransId="{89684972-2415-455E-92BB-6DB0D083836A}" sibTransId="{DFC6B657-8341-4042-96B0-DE7126CED7A1}"/>
    <dgm:cxn modelId="{A504F50F-0CB6-4021-BA9F-9AEE12EBA494}" srcId="{37CD76D5-8D39-488C-A587-4CCE417AC6C2}" destId="{252406D5-65D0-45E1-83FD-C6DC4E19F998}" srcOrd="0" destOrd="0" parTransId="{EFCF22B4-DC98-4AAB-A9AD-2425DDCA3F66}" sibTransId="{7D8DD2B9-4BFF-4D58-8868-B97E1DA4E971}"/>
    <dgm:cxn modelId="{A7EE4115-0885-46F4-A5DB-35B8A13B2B88}" type="presOf" srcId="{B70438DE-1B95-48C9-A5DA-6DD7130D6C2B}" destId="{F9BBD309-525A-48F7-902F-CF15625144AE}" srcOrd="0" destOrd="0" presId="urn:microsoft.com/office/officeart/2005/8/layout/default"/>
    <dgm:cxn modelId="{7230AD19-68A2-4182-A07F-BC8979A5296E}" type="presOf" srcId="{D6F00629-55B1-45BE-831F-4E6069B00C90}" destId="{867D7647-1FA8-4E78-B1F9-89369685DCF6}" srcOrd="0" destOrd="0" presId="urn:microsoft.com/office/officeart/2005/8/layout/default"/>
    <dgm:cxn modelId="{A8533D1A-DF0F-4728-969B-00BE2B0C85BA}" type="presOf" srcId="{CFFE3428-A6F3-4CE1-BF54-1D630FB9471A}" destId="{690CDC0B-D346-48E1-91C7-238B1C4F628C}" srcOrd="0" destOrd="0" presId="urn:microsoft.com/office/officeart/2005/8/layout/default"/>
    <dgm:cxn modelId="{2540A240-B6FD-483B-A28D-19FAFF704281}" srcId="{37CD76D5-8D39-488C-A587-4CCE417AC6C2}" destId="{4793E3EA-EF11-43C3-98CE-923D30DF87A9}" srcOrd="6" destOrd="0" parTransId="{228116FC-EB91-4B58-8345-2BEF6A9200DE}" sibTransId="{C2B07EBC-0728-4EFC-AE2B-E62B58D57B26}"/>
    <dgm:cxn modelId="{66BCDA49-0EED-4D31-B30E-5EF4379D91C7}" srcId="{37CD76D5-8D39-488C-A587-4CCE417AC6C2}" destId="{B70438DE-1B95-48C9-A5DA-6DD7130D6C2B}" srcOrd="2" destOrd="0" parTransId="{DF5B299D-63C4-437F-B0D7-612463795EF6}" sibTransId="{7988A58E-FCDC-4AE2-9B35-1C294D96B560}"/>
    <dgm:cxn modelId="{BE73CF59-FF09-490F-8BFD-F7143A0C5910}" type="presOf" srcId="{D45E14AB-A2D0-421B-B1CB-4370D754DCDD}" destId="{FCFD6816-7AEB-4B53-A4C4-511144A13DEA}" srcOrd="0" destOrd="0" presId="urn:microsoft.com/office/officeart/2005/8/layout/default"/>
    <dgm:cxn modelId="{90092F5A-7062-4CE2-9575-99E3D72E58C0}" type="presOf" srcId="{4793E3EA-EF11-43C3-98CE-923D30DF87A9}" destId="{221B7E18-4ACD-4FDD-9F8C-C737F0B84C35}" srcOrd="0" destOrd="0" presId="urn:microsoft.com/office/officeart/2005/8/layout/default"/>
    <dgm:cxn modelId="{AF206885-0BAE-49CE-9DEC-4ED0CA8EAB3C}" srcId="{37CD76D5-8D39-488C-A587-4CCE417AC6C2}" destId="{21F5D792-AE58-4AA0-85B6-1EAB9E5DD439}" srcOrd="5" destOrd="0" parTransId="{536CC0AF-B1A6-4A48-8C75-F07C02AEA3B8}" sibTransId="{A9023B7B-2AB2-4205-AC96-5CC8F24EEE06}"/>
    <dgm:cxn modelId="{91722E92-0C42-4313-90C3-7295A5C5915A}" type="presOf" srcId="{21F5D792-AE58-4AA0-85B6-1EAB9E5DD439}" destId="{DF5CA9A6-A9D9-41AA-BB93-8C32758695BC}" srcOrd="0" destOrd="0" presId="urn:microsoft.com/office/officeart/2005/8/layout/default"/>
    <dgm:cxn modelId="{A94973B3-2191-4FA8-B289-B63AEA79D30E}" type="presOf" srcId="{37CD76D5-8D39-488C-A587-4CCE417AC6C2}" destId="{68296FA7-D25E-4F76-978A-3C99048AE65B}" srcOrd="0" destOrd="0" presId="urn:microsoft.com/office/officeart/2005/8/layout/default"/>
    <dgm:cxn modelId="{93A838BB-5927-4BBA-B634-889753E37668}" type="presOf" srcId="{F827946D-9035-4037-9865-73A3DB2675BC}" destId="{EDB8F781-4CEC-42B3-9CB1-030D689DA0C8}" srcOrd="0" destOrd="0" presId="urn:microsoft.com/office/officeart/2005/8/layout/default"/>
    <dgm:cxn modelId="{7B1AA0D1-01D4-4633-BB23-B3B1B93EEC02}" srcId="{37CD76D5-8D39-488C-A587-4CCE417AC6C2}" destId="{CFFE3428-A6F3-4CE1-BF54-1D630FB9471A}" srcOrd="4" destOrd="0" parTransId="{F79AF2F3-D34E-4A18-A744-83BA7ADB5DD4}" sibTransId="{FCBF7387-F955-4FD5-A5FC-4A7C63FC1811}"/>
    <dgm:cxn modelId="{229438D4-BB6C-4F5D-A1C3-95561FFA83F6}" type="presOf" srcId="{252406D5-65D0-45E1-83FD-C6DC4E19F998}" destId="{F8EAAF7A-2D59-4750-8283-CBD90781FCBF}" srcOrd="0" destOrd="0" presId="urn:microsoft.com/office/officeart/2005/8/layout/default"/>
    <dgm:cxn modelId="{EAC432D5-8D50-4703-B5EC-8E1DB7DEE0D6}" srcId="{37CD76D5-8D39-488C-A587-4CCE417AC6C2}" destId="{54A4ACC0-DD80-4A00-A9A1-0261255085A5}" srcOrd="3" destOrd="0" parTransId="{62F1406B-50BC-4E97-BDC7-3ADF68F97641}" sibTransId="{6DB48340-D73E-46CB-A55C-DEE864D9AB63}"/>
    <dgm:cxn modelId="{DAB8F8E0-0532-4AB0-BA17-6BEC7423DD96}" type="presOf" srcId="{53673F70-0842-4FEF-A52D-3DE39D4AC0F8}" destId="{94F766F8-2124-46E2-8A33-8123B427BF8E}" srcOrd="0" destOrd="0" presId="urn:microsoft.com/office/officeart/2005/8/layout/default"/>
    <dgm:cxn modelId="{D69195E3-C5E9-4E4D-9C03-CB5DFEDAEB9E}" srcId="{37CD76D5-8D39-488C-A587-4CCE417AC6C2}" destId="{F827946D-9035-4037-9865-73A3DB2675BC}" srcOrd="1" destOrd="0" parTransId="{8CBAF624-22CA-4638-B676-39E695439C6B}" sibTransId="{20E47130-3E14-4C98-B6CF-5AB5D5504A46}"/>
    <dgm:cxn modelId="{074DE3E5-A00E-4C59-8289-531B160650A6}" type="presOf" srcId="{54A4ACC0-DD80-4A00-A9A1-0261255085A5}" destId="{D00A258F-AF69-4A03-9FC3-7A6EEFC7E36C}" srcOrd="0" destOrd="0" presId="urn:microsoft.com/office/officeart/2005/8/layout/default"/>
    <dgm:cxn modelId="{A29876ED-7FA6-4577-B00D-375FC2F401F5}" srcId="{37CD76D5-8D39-488C-A587-4CCE417AC6C2}" destId="{D45E14AB-A2D0-421B-B1CB-4370D754DCDD}" srcOrd="7" destOrd="0" parTransId="{4F62A33D-212A-4192-8920-2F043F6B07CA}" sibTransId="{D28645CD-B5B1-47DB-BBB0-A407F4C8A520}"/>
    <dgm:cxn modelId="{F31AF8EE-CF33-4301-BE97-782D1C60066D}" srcId="{37CD76D5-8D39-488C-A587-4CCE417AC6C2}" destId="{53673F70-0842-4FEF-A52D-3DE39D4AC0F8}" srcOrd="8" destOrd="0" parTransId="{EF5D2130-F8FC-42DC-87A8-328B6FA2A5DF}" sibTransId="{10E31C7E-EE5B-4592-98F9-39B787162693}"/>
    <dgm:cxn modelId="{FE07869E-35CE-453F-A164-09349DFAB40C}" type="presParOf" srcId="{68296FA7-D25E-4F76-978A-3C99048AE65B}" destId="{F8EAAF7A-2D59-4750-8283-CBD90781FCBF}" srcOrd="0" destOrd="0" presId="urn:microsoft.com/office/officeart/2005/8/layout/default"/>
    <dgm:cxn modelId="{93B42094-C7EB-44FD-A054-8E19EF49FB8A}" type="presParOf" srcId="{68296FA7-D25E-4F76-978A-3C99048AE65B}" destId="{2F00CD9D-98F5-4147-A45B-F59913A44471}" srcOrd="1" destOrd="0" presId="urn:microsoft.com/office/officeart/2005/8/layout/default"/>
    <dgm:cxn modelId="{42906C94-100D-425D-8AB3-C5A2DA426199}" type="presParOf" srcId="{68296FA7-D25E-4F76-978A-3C99048AE65B}" destId="{EDB8F781-4CEC-42B3-9CB1-030D689DA0C8}" srcOrd="2" destOrd="0" presId="urn:microsoft.com/office/officeart/2005/8/layout/default"/>
    <dgm:cxn modelId="{A93F7446-E96C-4129-BE63-3721C6CB3C5B}" type="presParOf" srcId="{68296FA7-D25E-4F76-978A-3C99048AE65B}" destId="{283669F6-1243-4CF9-B224-25B627B485D2}" srcOrd="3" destOrd="0" presId="urn:microsoft.com/office/officeart/2005/8/layout/default"/>
    <dgm:cxn modelId="{836413E5-7AA0-4FAB-A292-3FC1C051DC9E}" type="presParOf" srcId="{68296FA7-D25E-4F76-978A-3C99048AE65B}" destId="{F9BBD309-525A-48F7-902F-CF15625144AE}" srcOrd="4" destOrd="0" presId="urn:microsoft.com/office/officeart/2005/8/layout/default"/>
    <dgm:cxn modelId="{0E976BAB-BE0F-4E8C-BE70-35772930497F}" type="presParOf" srcId="{68296FA7-D25E-4F76-978A-3C99048AE65B}" destId="{2C395140-63C2-474A-A691-021707BAB97F}" srcOrd="5" destOrd="0" presId="urn:microsoft.com/office/officeart/2005/8/layout/default"/>
    <dgm:cxn modelId="{7FCB5730-1F35-4A9B-94E2-581125FB2577}" type="presParOf" srcId="{68296FA7-D25E-4F76-978A-3C99048AE65B}" destId="{D00A258F-AF69-4A03-9FC3-7A6EEFC7E36C}" srcOrd="6" destOrd="0" presId="urn:microsoft.com/office/officeart/2005/8/layout/default"/>
    <dgm:cxn modelId="{8CE02630-DAA4-4040-86BE-F0C47EFDCB9C}" type="presParOf" srcId="{68296FA7-D25E-4F76-978A-3C99048AE65B}" destId="{F75BD217-75F1-451F-B222-BAD0E63C3AE0}" srcOrd="7" destOrd="0" presId="urn:microsoft.com/office/officeart/2005/8/layout/default"/>
    <dgm:cxn modelId="{30D1E64F-A6B5-4613-B90D-C6DC3AFA4969}" type="presParOf" srcId="{68296FA7-D25E-4F76-978A-3C99048AE65B}" destId="{690CDC0B-D346-48E1-91C7-238B1C4F628C}" srcOrd="8" destOrd="0" presId="urn:microsoft.com/office/officeart/2005/8/layout/default"/>
    <dgm:cxn modelId="{D4E8BDF8-E928-4147-826B-5CD71771D565}" type="presParOf" srcId="{68296FA7-D25E-4F76-978A-3C99048AE65B}" destId="{ACB94875-F3D4-4B24-A2F8-1301ED603C9E}" srcOrd="9" destOrd="0" presId="urn:microsoft.com/office/officeart/2005/8/layout/default"/>
    <dgm:cxn modelId="{AF5A3AE5-85A7-4FCF-9082-A6E6A59B2785}" type="presParOf" srcId="{68296FA7-D25E-4F76-978A-3C99048AE65B}" destId="{DF5CA9A6-A9D9-41AA-BB93-8C32758695BC}" srcOrd="10" destOrd="0" presId="urn:microsoft.com/office/officeart/2005/8/layout/default"/>
    <dgm:cxn modelId="{4A1BAFCD-CD0E-4763-97B7-E4BE337C9545}" type="presParOf" srcId="{68296FA7-D25E-4F76-978A-3C99048AE65B}" destId="{53DA5734-9157-41D1-8D27-E361B1A0D147}" srcOrd="11" destOrd="0" presId="urn:microsoft.com/office/officeart/2005/8/layout/default"/>
    <dgm:cxn modelId="{4EE5E6D6-619E-4587-B592-7B9CC800D445}" type="presParOf" srcId="{68296FA7-D25E-4F76-978A-3C99048AE65B}" destId="{221B7E18-4ACD-4FDD-9F8C-C737F0B84C35}" srcOrd="12" destOrd="0" presId="urn:microsoft.com/office/officeart/2005/8/layout/default"/>
    <dgm:cxn modelId="{4D832230-C163-4B4D-A47A-642467D787DA}" type="presParOf" srcId="{68296FA7-D25E-4F76-978A-3C99048AE65B}" destId="{8F69FD78-45F9-4153-946E-599D98A12AF5}" srcOrd="13" destOrd="0" presId="urn:microsoft.com/office/officeart/2005/8/layout/default"/>
    <dgm:cxn modelId="{5FB7CCE9-671E-48DA-BC21-1BB6CCD9D636}" type="presParOf" srcId="{68296FA7-D25E-4F76-978A-3C99048AE65B}" destId="{FCFD6816-7AEB-4B53-A4C4-511144A13DEA}" srcOrd="14" destOrd="0" presId="urn:microsoft.com/office/officeart/2005/8/layout/default"/>
    <dgm:cxn modelId="{8B055439-D00C-42E6-8B67-D308F3D63F2E}" type="presParOf" srcId="{68296FA7-D25E-4F76-978A-3C99048AE65B}" destId="{861C8E8D-72FF-470C-AED5-754C927AE054}" srcOrd="15" destOrd="0" presId="urn:microsoft.com/office/officeart/2005/8/layout/default"/>
    <dgm:cxn modelId="{D468E255-3084-40FF-83C4-C06334C0BDEA}" type="presParOf" srcId="{68296FA7-D25E-4F76-978A-3C99048AE65B}" destId="{94F766F8-2124-46E2-8A33-8123B427BF8E}" srcOrd="16" destOrd="0" presId="urn:microsoft.com/office/officeart/2005/8/layout/default"/>
    <dgm:cxn modelId="{5388D119-91E2-41F5-93CF-0ECA14B792F5}" type="presParOf" srcId="{68296FA7-D25E-4F76-978A-3C99048AE65B}" destId="{FDBD2083-F1CF-47CF-9B97-4386FD8D18C5}" srcOrd="17" destOrd="0" presId="urn:microsoft.com/office/officeart/2005/8/layout/default"/>
    <dgm:cxn modelId="{86BFE83A-D2D5-4E19-AE4D-56F3759EFA7B}" type="presParOf" srcId="{68296FA7-D25E-4F76-978A-3C99048AE65B}" destId="{867D7647-1FA8-4E78-B1F9-89369685DCF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11C810-FB4F-4C67-A126-C958E54C94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C91439-EB09-45FC-9CBD-F58B8D278C39}">
      <dgm:prSet phldrT="[Текст]" custT="1"/>
      <dgm:spPr/>
      <dgm:t>
        <a:bodyPr/>
        <a:lstStyle/>
        <a:p>
          <a:r>
            <a:rPr lang="ru-RU" sz="2800" dirty="0"/>
            <a:t>Жизнь</a:t>
          </a:r>
        </a:p>
      </dgm:t>
    </dgm:pt>
    <dgm:pt modelId="{87D4858F-B458-452D-B58F-92F2B4ABC79F}" type="parTrans" cxnId="{334BB909-5871-4AC7-A38B-138F2D9121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FC6A05-AEB2-4C72-93B5-CCBE9415A01A}" type="sibTrans" cxnId="{334BB909-5871-4AC7-A38B-138F2D9121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79DB31-BA6E-4E88-9DAE-4B2904E95CD7}">
      <dgm:prSet phldrT="[Текст]" custT="1"/>
      <dgm:spPr/>
      <dgm:t>
        <a:bodyPr/>
        <a:lstStyle/>
        <a:p>
          <a:r>
            <a:rPr lang="ru-RU" sz="2400" dirty="0"/>
            <a:t>Достоинство</a:t>
          </a:r>
        </a:p>
      </dgm:t>
    </dgm:pt>
    <dgm:pt modelId="{C593B693-61B7-4EF3-9C4F-77B24BD5094A}" type="parTrans" cxnId="{8BA50A3D-C03E-400E-8D24-0EC03D56D0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9D60EE0-C986-49DD-8E40-4D57B2780705}" type="sibTrans" cxnId="{8BA50A3D-C03E-400E-8D24-0EC03D56D0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D5AC62-9E8C-4E68-90D5-80F6F2B52EC2}">
      <dgm:prSet phldrT="[Текст]" custT="1"/>
      <dgm:spPr/>
      <dgm:t>
        <a:bodyPr/>
        <a:lstStyle/>
        <a:p>
          <a:r>
            <a:rPr lang="ru-RU" sz="2400" dirty="0"/>
            <a:t>Права и свободы человека</a:t>
          </a:r>
        </a:p>
      </dgm:t>
    </dgm:pt>
    <dgm:pt modelId="{8711E1C0-C1A4-492C-A01E-BD9EBA894E24}" type="parTrans" cxnId="{720FD8FF-859F-432D-BD43-997EAD98BE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6973F1-6222-4479-AD01-91E98051EB68}" type="sibTrans" cxnId="{720FD8FF-859F-432D-BD43-997EAD98BE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E05ED0-D34D-426E-9F95-261E0EC935E4}">
      <dgm:prSet phldrT="[Текст]" custT="1"/>
      <dgm:spPr/>
      <dgm:t>
        <a:bodyPr/>
        <a:lstStyle/>
        <a:p>
          <a:r>
            <a:rPr lang="ru-RU" sz="2400" dirty="0"/>
            <a:t>Высокие нравственные идеалы</a:t>
          </a:r>
        </a:p>
      </dgm:t>
    </dgm:pt>
    <dgm:pt modelId="{91C94F27-D90A-4673-8972-82DB296B5713}" type="parTrans" cxnId="{105557EF-330C-403A-AA20-47FA48D263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A7AAF0-4971-4CC3-AA59-48138EC0A8D7}" type="sibTrans" cxnId="{105557EF-330C-403A-AA20-47FA48D263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18EB31-2DBA-4DDD-B14B-BF22AA66463A}">
      <dgm:prSet phldrT="[Текст]" custT="1"/>
      <dgm:spPr/>
      <dgm:t>
        <a:bodyPr/>
        <a:lstStyle/>
        <a:p>
          <a:r>
            <a:rPr lang="ru-RU" sz="2400"/>
            <a:t>Патриотизм</a:t>
          </a:r>
          <a:endParaRPr lang="ru-RU" sz="2400" dirty="0"/>
        </a:p>
      </dgm:t>
    </dgm:pt>
    <dgm:pt modelId="{2ADB96D9-3488-4662-9C08-7B616D705306}" type="parTrans" cxnId="{AF2B70F8-3A59-4A5E-8243-72B6B74BA6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01B512B-6B8B-4625-9D52-C04BAF3C7A94}" type="sibTrans" cxnId="{AF2B70F8-3A59-4A5E-8243-72B6B74BA6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BB0146D-7BE9-48AE-AF79-359D730727E3}">
      <dgm:prSet phldrT="[Текст]" custT="1"/>
      <dgm:spPr/>
      <dgm:t>
        <a:bodyPr/>
        <a:lstStyle/>
        <a:p>
          <a:r>
            <a:rPr lang="ru-RU" sz="2400"/>
            <a:t>Гражданственность</a:t>
          </a:r>
          <a:endParaRPr lang="ru-RU" sz="2400" dirty="0"/>
        </a:p>
      </dgm:t>
    </dgm:pt>
    <dgm:pt modelId="{C6DD2416-0B41-4138-B5C5-21995C53C8E9}" type="parTrans" cxnId="{946EB423-F095-4F35-9EF1-D1EC109A3C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38EAC7-0E45-4E85-B11E-1FDF909FCE53}" type="sibTrans" cxnId="{946EB423-F095-4F35-9EF1-D1EC109A3C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9DA403-31A3-4460-98DD-5D0C045760A4}">
      <dgm:prSet phldrT="[Текст]"/>
      <dgm:spPr/>
      <dgm:t>
        <a:bodyPr/>
        <a:lstStyle/>
        <a:p>
          <a:r>
            <a:rPr lang="ru-RU" dirty="0"/>
            <a:t>Служение Отечеству и ответственность за его судьбу</a:t>
          </a:r>
        </a:p>
      </dgm:t>
    </dgm:pt>
    <dgm:pt modelId="{1913775A-943A-40CA-8460-3AED109EFD23}" type="parTrans" cxnId="{019DCC95-E796-4025-94F8-9FDD6BAB811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298F65-D936-4667-BB53-EE0A0D946008}" type="sibTrans" cxnId="{019DCC95-E796-4025-94F8-9FDD6BAB811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BA3BF7-B37A-47D3-87C9-1837FF953A08}">
      <dgm:prSet phldrT="[Текст]" custT="1"/>
      <dgm:spPr/>
      <dgm:t>
        <a:bodyPr/>
        <a:lstStyle/>
        <a:p>
          <a:r>
            <a:rPr lang="ru-RU" sz="2400" dirty="0"/>
            <a:t>Крепкая семья</a:t>
          </a:r>
        </a:p>
      </dgm:t>
    </dgm:pt>
    <dgm:pt modelId="{2365ECC7-43F8-4D61-9E98-8AC8848FB4B3}" type="parTrans" cxnId="{1021E79C-A90A-4475-9EFE-0215A643D8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C15683-6446-4B34-ADB6-0043A8AE3FD9}" type="sibTrans" cxnId="{1021E79C-A90A-4475-9EFE-0215A643D8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7FD5553-5956-401E-A2D2-B3478ED882DD}">
      <dgm:prSet phldrT="[Текст]" custT="1"/>
      <dgm:spPr/>
      <dgm:t>
        <a:bodyPr/>
        <a:lstStyle/>
        <a:p>
          <a:r>
            <a:rPr lang="ru-RU" sz="2200" dirty="0"/>
            <a:t>Созидательный труд</a:t>
          </a:r>
        </a:p>
      </dgm:t>
    </dgm:pt>
    <dgm:pt modelId="{8EA39BB1-9B99-4FB9-A916-99CE6E0FB47E}" type="parTrans" cxnId="{1E425A27-F88D-4AE4-8787-010DE3E755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EB8769-F721-4ADA-B031-A6C5D107777D}" type="sibTrans" cxnId="{1E425A27-F88D-4AE4-8787-010DE3E755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0A7E22-B22B-43BF-8BE4-DB3E86C0A143}">
      <dgm:prSet phldrT="[Текст]" custT="1"/>
      <dgm:spPr/>
      <dgm:t>
        <a:bodyPr/>
        <a:lstStyle/>
        <a:p>
          <a:r>
            <a:rPr lang="ru-RU" sz="2000" dirty="0"/>
            <a:t>Приоритет духовного над материальным</a:t>
          </a:r>
        </a:p>
      </dgm:t>
    </dgm:pt>
    <dgm:pt modelId="{6E05A785-5599-4046-9337-A6B0D0471C1F}" type="parTrans" cxnId="{CECFA409-00A7-4B3E-A6A3-2567C0FD34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7B22A86-35BE-4F4B-8160-0CA56AAA5F29}" type="sibTrans" cxnId="{CECFA409-00A7-4B3E-A6A3-2567C0FD34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758464E-AAFA-4467-840E-DAF7317FE8EB}">
      <dgm:prSet phldrT="[Текст]" custT="1"/>
      <dgm:spPr/>
      <dgm:t>
        <a:bodyPr/>
        <a:lstStyle/>
        <a:p>
          <a:r>
            <a:rPr lang="ru-RU" sz="2400" dirty="0"/>
            <a:t>Гуманизм</a:t>
          </a:r>
        </a:p>
      </dgm:t>
    </dgm:pt>
    <dgm:pt modelId="{A8D58240-9B42-4E4B-AD50-801DCDD0D1E9}" type="parTrans" cxnId="{584444B3-4E12-4DAF-B716-10A285228BF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690F76-E1D8-4F7A-AC55-745C27EB898A}" type="sibTrans" cxnId="{584444B3-4E12-4DAF-B716-10A285228BF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8CB8463-718C-472D-8EFB-ECF00B49E42A}">
      <dgm:prSet phldrT="[Текст]" custT="1"/>
      <dgm:spPr/>
      <dgm:t>
        <a:bodyPr/>
        <a:lstStyle/>
        <a:p>
          <a:r>
            <a:rPr lang="ru-RU" sz="2400" dirty="0"/>
            <a:t>Милосердие</a:t>
          </a:r>
        </a:p>
      </dgm:t>
    </dgm:pt>
    <dgm:pt modelId="{1C94C7CB-348E-4B46-9EB7-36CFD95D8338}" type="parTrans" cxnId="{9276FA5F-936D-4236-81A3-01ABB9CE5EB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16841FB-93F0-4BDF-90CA-420AAB5F8675}" type="sibTrans" cxnId="{9276FA5F-936D-4236-81A3-01ABB9CE5EB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EBC4032-4B99-421D-A867-21F9031C76B3}">
      <dgm:prSet phldrT="[Текст]" custT="1"/>
      <dgm:spPr/>
      <dgm:t>
        <a:bodyPr/>
        <a:lstStyle/>
        <a:p>
          <a:r>
            <a:rPr lang="ru-RU" sz="2100" dirty="0"/>
            <a:t>Справедливость</a:t>
          </a:r>
        </a:p>
      </dgm:t>
    </dgm:pt>
    <dgm:pt modelId="{6B499CFE-22D4-4F37-8B4E-E7F6A693E828}" type="parTrans" cxnId="{B4B8D03E-167C-4A94-8819-9FB0BEB9D6A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00CD08F-4C0A-487A-A3B1-B2C69A002C21}" type="sibTrans" cxnId="{B4B8D03E-167C-4A94-8819-9FB0BEB9D6A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0933B5-044D-4A89-BFB9-55B3E61651B2}">
      <dgm:prSet phldrT="[Текст]" custT="1"/>
      <dgm:spPr/>
      <dgm:t>
        <a:bodyPr/>
        <a:lstStyle/>
        <a:p>
          <a:r>
            <a:rPr lang="ru-RU" sz="2400"/>
            <a:t>Коллективизм</a:t>
          </a:r>
          <a:endParaRPr lang="ru-RU" sz="2400" dirty="0"/>
        </a:p>
      </dgm:t>
    </dgm:pt>
    <dgm:pt modelId="{C9E62030-49AB-4044-8C6F-425E8D53471A}" type="parTrans" cxnId="{5479E666-E739-49E2-B271-7C142CE4A40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E20FA4-4298-4DAE-8670-38FBA64895CF}" type="sibTrans" cxnId="{5479E666-E739-49E2-B271-7C142CE4A40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FBE53D7-A95C-4E36-9A58-252BB7265E48}">
      <dgm:prSet phldrT="[Текст]" custT="1"/>
      <dgm:spPr/>
      <dgm:t>
        <a:bodyPr/>
        <a:lstStyle/>
        <a:p>
          <a:r>
            <a:rPr lang="ru-RU" sz="2000" dirty="0"/>
            <a:t>Взаимопомощь и взаимоуважение</a:t>
          </a:r>
        </a:p>
      </dgm:t>
    </dgm:pt>
    <dgm:pt modelId="{AB38C6B9-A0A6-4B2D-987E-9675D1B21505}" type="parTrans" cxnId="{CE8B9A5A-D445-4734-B0AB-761674A767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E1891C-4550-4784-B597-233B53CA809B}" type="sibTrans" cxnId="{CE8B9A5A-D445-4734-B0AB-761674A767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198E40C-AFC5-4CF5-9D9C-691751AFCEC8}">
      <dgm:prSet phldrT="[Текст]"/>
      <dgm:spPr/>
      <dgm:t>
        <a:bodyPr/>
        <a:lstStyle/>
        <a:p>
          <a:r>
            <a:rPr lang="ru-RU" dirty="0"/>
            <a:t>Историческая память и преемственность поколений</a:t>
          </a:r>
        </a:p>
      </dgm:t>
    </dgm:pt>
    <dgm:pt modelId="{D0ACA879-C55F-48BD-A1BF-C11B809C2937}" type="parTrans" cxnId="{6528E680-F594-47E5-8E59-FC0F7F5231E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7264398-46D2-4DB4-B60B-3E063A8B777D}" type="sibTrans" cxnId="{6528E680-F594-47E5-8E59-FC0F7F5231E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743F61-FEA3-4581-B232-F70664763463}">
      <dgm:prSet phldrT="[Текст]" custT="1"/>
      <dgm:spPr/>
      <dgm:t>
        <a:bodyPr/>
        <a:lstStyle/>
        <a:p>
          <a:r>
            <a:rPr lang="ru-RU" sz="2000" dirty="0"/>
            <a:t>Единство народов России</a:t>
          </a:r>
        </a:p>
      </dgm:t>
    </dgm:pt>
    <dgm:pt modelId="{4039C9D2-18BB-44E0-8864-51E5BDE32919}" type="parTrans" cxnId="{FE1C3B82-C349-40D6-ADA9-278E5907A13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BB824FB-50FB-4C6E-B10F-93BD531E9749}" type="sibTrans" cxnId="{FE1C3B82-C349-40D6-ADA9-278E5907A13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E1C563-F365-4737-995F-BAD6EA35CC83}" type="pres">
      <dgm:prSet presAssocID="{4711C810-FB4F-4C67-A126-C958E54C94B1}" presName="diagram" presStyleCnt="0">
        <dgm:presLayoutVars>
          <dgm:dir/>
          <dgm:resizeHandles val="exact"/>
        </dgm:presLayoutVars>
      </dgm:prSet>
      <dgm:spPr/>
    </dgm:pt>
    <dgm:pt modelId="{F764A45A-1404-41A3-9802-786DA9756F73}" type="pres">
      <dgm:prSet presAssocID="{71C91439-EB09-45FC-9CBD-F58B8D278C39}" presName="node" presStyleLbl="node1" presStyleIdx="0" presStyleCnt="17">
        <dgm:presLayoutVars>
          <dgm:bulletEnabled val="1"/>
        </dgm:presLayoutVars>
      </dgm:prSet>
      <dgm:spPr/>
    </dgm:pt>
    <dgm:pt modelId="{E2EB1A3F-CA19-4CDA-9326-4258BB6B5C3E}" type="pres">
      <dgm:prSet presAssocID="{14FC6A05-AEB2-4C72-93B5-CCBE9415A01A}" presName="sibTrans" presStyleCnt="0"/>
      <dgm:spPr/>
    </dgm:pt>
    <dgm:pt modelId="{AD36162A-5154-4F46-A7C8-4AB9BC120D6F}" type="pres">
      <dgm:prSet presAssocID="{FD79DB31-BA6E-4E88-9DAE-4B2904E95CD7}" presName="node" presStyleLbl="node1" presStyleIdx="1" presStyleCnt="17">
        <dgm:presLayoutVars>
          <dgm:bulletEnabled val="1"/>
        </dgm:presLayoutVars>
      </dgm:prSet>
      <dgm:spPr/>
    </dgm:pt>
    <dgm:pt modelId="{E337AA26-CC82-43C1-B198-BFCDDE2FBB7D}" type="pres">
      <dgm:prSet presAssocID="{59D60EE0-C986-49DD-8E40-4D57B2780705}" presName="sibTrans" presStyleCnt="0"/>
      <dgm:spPr/>
    </dgm:pt>
    <dgm:pt modelId="{7662D236-8057-400B-BEDC-1A2360AD83BE}" type="pres">
      <dgm:prSet presAssocID="{0ED5AC62-9E8C-4E68-90D5-80F6F2B52EC2}" presName="node" presStyleLbl="node1" presStyleIdx="2" presStyleCnt="17">
        <dgm:presLayoutVars>
          <dgm:bulletEnabled val="1"/>
        </dgm:presLayoutVars>
      </dgm:prSet>
      <dgm:spPr/>
    </dgm:pt>
    <dgm:pt modelId="{FF448935-ED1A-41EE-B8EA-9883223FDA53}" type="pres">
      <dgm:prSet presAssocID="{846973F1-6222-4479-AD01-91E98051EB68}" presName="sibTrans" presStyleCnt="0"/>
      <dgm:spPr/>
    </dgm:pt>
    <dgm:pt modelId="{02505A62-03DF-40CE-ADAA-2B54822D6ABB}" type="pres">
      <dgm:prSet presAssocID="{69E05ED0-D34D-426E-9F95-261E0EC935E4}" presName="node" presStyleLbl="node1" presStyleIdx="3" presStyleCnt="17">
        <dgm:presLayoutVars>
          <dgm:bulletEnabled val="1"/>
        </dgm:presLayoutVars>
      </dgm:prSet>
      <dgm:spPr/>
    </dgm:pt>
    <dgm:pt modelId="{5AFDB3ED-3313-4B7E-AB2F-DDD7D03DD801}" type="pres">
      <dgm:prSet presAssocID="{99A7AAF0-4971-4CC3-AA59-48138EC0A8D7}" presName="sibTrans" presStyleCnt="0"/>
      <dgm:spPr/>
    </dgm:pt>
    <dgm:pt modelId="{FD6560C5-5DF4-43D6-BFD6-808D9D351A0A}" type="pres">
      <dgm:prSet presAssocID="{C818EB31-2DBA-4DDD-B14B-BF22AA66463A}" presName="node" presStyleLbl="node1" presStyleIdx="4" presStyleCnt="17">
        <dgm:presLayoutVars>
          <dgm:bulletEnabled val="1"/>
        </dgm:presLayoutVars>
      </dgm:prSet>
      <dgm:spPr/>
    </dgm:pt>
    <dgm:pt modelId="{30F87B16-415F-4051-8E88-6B91299212A9}" type="pres">
      <dgm:prSet presAssocID="{201B512B-6B8B-4625-9D52-C04BAF3C7A94}" presName="sibTrans" presStyleCnt="0"/>
      <dgm:spPr/>
    </dgm:pt>
    <dgm:pt modelId="{5DD47288-972F-42BB-AEEF-6FC78942EA34}" type="pres">
      <dgm:prSet presAssocID="{DBB0146D-7BE9-48AE-AF79-359D730727E3}" presName="node" presStyleLbl="node1" presStyleIdx="5" presStyleCnt="17">
        <dgm:presLayoutVars>
          <dgm:bulletEnabled val="1"/>
        </dgm:presLayoutVars>
      </dgm:prSet>
      <dgm:spPr/>
    </dgm:pt>
    <dgm:pt modelId="{476B76EC-7BDC-41C7-9188-39D49FDA07A4}" type="pres">
      <dgm:prSet presAssocID="{D338EAC7-0E45-4E85-B11E-1FDF909FCE53}" presName="sibTrans" presStyleCnt="0"/>
      <dgm:spPr/>
    </dgm:pt>
    <dgm:pt modelId="{D1700F96-5E89-4802-B92F-9396C7FD4A6D}" type="pres">
      <dgm:prSet presAssocID="{AE9DA403-31A3-4460-98DD-5D0C045760A4}" presName="node" presStyleLbl="node1" presStyleIdx="6" presStyleCnt="17">
        <dgm:presLayoutVars>
          <dgm:bulletEnabled val="1"/>
        </dgm:presLayoutVars>
      </dgm:prSet>
      <dgm:spPr/>
    </dgm:pt>
    <dgm:pt modelId="{A3CDC706-DACC-470E-AD09-C1B12EFA13D9}" type="pres">
      <dgm:prSet presAssocID="{1B298F65-D936-4667-BB53-EE0A0D946008}" presName="sibTrans" presStyleCnt="0"/>
      <dgm:spPr/>
    </dgm:pt>
    <dgm:pt modelId="{EE71178F-DC20-43AB-818A-F63B33D3EAA1}" type="pres">
      <dgm:prSet presAssocID="{79BA3BF7-B37A-47D3-87C9-1837FF953A08}" presName="node" presStyleLbl="node1" presStyleIdx="7" presStyleCnt="17">
        <dgm:presLayoutVars>
          <dgm:bulletEnabled val="1"/>
        </dgm:presLayoutVars>
      </dgm:prSet>
      <dgm:spPr/>
    </dgm:pt>
    <dgm:pt modelId="{735DA8CB-86F8-47FF-9685-303E3AFA3841}" type="pres">
      <dgm:prSet presAssocID="{01C15683-6446-4B34-ADB6-0043A8AE3FD9}" presName="sibTrans" presStyleCnt="0"/>
      <dgm:spPr/>
    </dgm:pt>
    <dgm:pt modelId="{9C2AA9CC-4418-40B4-9EFB-22334A713EDD}" type="pres">
      <dgm:prSet presAssocID="{37FD5553-5956-401E-A2D2-B3478ED882DD}" presName="node" presStyleLbl="node1" presStyleIdx="8" presStyleCnt="17">
        <dgm:presLayoutVars>
          <dgm:bulletEnabled val="1"/>
        </dgm:presLayoutVars>
      </dgm:prSet>
      <dgm:spPr/>
    </dgm:pt>
    <dgm:pt modelId="{E999AAEA-FD2D-4719-B659-E84A7CEA7438}" type="pres">
      <dgm:prSet presAssocID="{0EEB8769-F721-4ADA-B031-A6C5D107777D}" presName="sibTrans" presStyleCnt="0"/>
      <dgm:spPr/>
    </dgm:pt>
    <dgm:pt modelId="{4AE43921-F9E9-434D-A2A0-669F2A8499E4}" type="pres">
      <dgm:prSet presAssocID="{48CB8463-718C-472D-8EFB-ECF00B49E42A}" presName="node" presStyleLbl="node1" presStyleIdx="9" presStyleCnt="17">
        <dgm:presLayoutVars>
          <dgm:bulletEnabled val="1"/>
        </dgm:presLayoutVars>
      </dgm:prSet>
      <dgm:spPr/>
    </dgm:pt>
    <dgm:pt modelId="{98A3C43B-D863-4C08-8B81-D75B86867361}" type="pres">
      <dgm:prSet presAssocID="{716841FB-93F0-4BDF-90CA-420AAB5F8675}" presName="sibTrans" presStyleCnt="0"/>
      <dgm:spPr/>
    </dgm:pt>
    <dgm:pt modelId="{A013EFC3-703B-4CF4-B318-5BF465D7648B}" type="pres">
      <dgm:prSet presAssocID="{0758464E-AAFA-4467-840E-DAF7317FE8EB}" presName="node" presStyleLbl="node1" presStyleIdx="10" presStyleCnt="17">
        <dgm:presLayoutVars>
          <dgm:bulletEnabled val="1"/>
        </dgm:presLayoutVars>
      </dgm:prSet>
      <dgm:spPr/>
    </dgm:pt>
    <dgm:pt modelId="{DCD132E3-5037-4672-B97E-216DD52A0485}" type="pres">
      <dgm:prSet presAssocID="{AA690F76-E1D8-4F7A-AC55-745C27EB898A}" presName="sibTrans" presStyleCnt="0"/>
      <dgm:spPr/>
    </dgm:pt>
    <dgm:pt modelId="{6F6FB2E4-A6C9-4B75-A781-D8368FF253FC}" type="pres">
      <dgm:prSet presAssocID="{3B0A7E22-B22B-43BF-8BE4-DB3E86C0A143}" presName="node" presStyleLbl="node1" presStyleIdx="11" presStyleCnt="17">
        <dgm:presLayoutVars>
          <dgm:bulletEnabled val="1"/>
        </dgm:presLayoutVars>
      </dgm:prSet>
      <dgm:spPr/>
    </dgm:pt>
    <dgm:pt modelId="{8F26F204-FC47-421A-A94B-AC48C79C3DBA}" type="pres">
      <dgm:prSet presAssocID="{A7B22A86-35BE-4F4B-8160-0CA56AAA5F29}" presName="sibTrans" presStyleCnt="0"/>
      <dgm:spPr/>
    </dgm:pt>
    <dgm:pt modelId="{8C94955F-0D9C-4ADD-9AC2-46A24ED8D29B}" type="pres">
      <dgm:prSet presAssocID="{9EBC4032-4B99-421D-A867-21F9031C76B3}" presName="node" presStyleLbl="node1" presStyleIdx="12" presStyleCnt="17">
        <dgm:presLayoutVars>
          <dgm:bulletEnabled val="1"/>
        </dgm:presLayoutVars>
      </dgm:prSet>
      <dgm:spPr/>
    </dgm:pt>
    <dgm:pt modelId="{C22BDB5C-40C7-43C6-AF0C-2CD097929605}" type="pres">
      <dgm:prSet presAssocID="{E00CD08F-4C0A-487A-A3B1-B2C69A002C21}" presName="sibTrans" presStyleCnt="0"/>
      <dgm:spPr/>
    </dgm:pt>
    <dgm:pt modelId="{0FC490EA-A031-45A7-8423-9439502C505C}" type="pres">
      <dgm:prSet presAssocID="{470933B5-044D-4A89-BFB9-55B3E61651B2}" presName="node" presStyleLbl="node1" presStyleIdx="13" presStyleCnt="17">
        <dgm:presLayoutVars>
          <dgm:bulletEnabled val="1"/>
        </dgm:presLayoutVars>
      </dgm:prSet>
      <dgm:spPr/>
    </dgm:pt>
    <dgm:pt modelId="{F9FC475E-7A83-4A26-ADB9-D42C8F70857F}" type="pres">
      <dgm:prSet presAssocID="{C8E20FA4-4298-4DAE-8670-38FBA64895CF}" presName="sibTrans" presStyleCnt="0"/>
      <dgm:spPr/>
    </dgm:pt>
    <dgm:pt modelId="{F96EACD2-743D-4B69-AF95-0998B0084E8F}" type="pres">
      <dgm:prSet presAssocID="{CFBE53D7-A95C-4E36-9A58-252BB7265E48}" presName="node" presStyleLbl="node1" presStyleIdx="14" presStyleCnt="17">
        <dgm:presLayoutVars>
          <dgm:bulletEnabled val="1"/>
        </dgm:presLayoutVars>
      </dgm:prSet>
      <dgm:spPr/>
    </dgm:pt>
    <dgm:pt modelId="{58C8D4D7-939D-41EF-BEEB-A6D14A90C01B}" type="pres">
      <dgm:prSet presAssocID="{B3E1891C-4550-4784-B597-233B53CA809B}" presName="sibTrans" presStyleCnt="0"/>
      <dgm:spPr/>
    </dgm:pt>
    <dgm:pt modelId="{0D4A89CA-3F04-4BF1-94D9-AE5D9B7F7250}" type="pres">
      <dgm:prSet presAssocID="{9198E40C-AFC5-4CF5-9D9C-691751AFCEC8}" presName="node" presStyleLbl="node1" presStyleIdx="15" presStyleCnt="17">
        <dgm:presLayoutVars>
          <dgm:bulletEnabled val="1"/>
        </dgm:presLayoutVars>
      </dgm:prSet>
      <dgm:spPr/>
    </dgm:pt>
    <dgm:pt modelId="{B3D4D703-5196-4F7F-AA03-E3F8690A2F3C}" type="pres">
      <dgm:prSet presAssocID="{37264398-46D2-4DB4-B60B-3E063A8B777D}" presName="sibTrans" presStyleCnt="0"/>
      <dgm:spPr/>
    </dgm:pt>
    <dgm:pt modelId="{FE9866E6-FD91-4953-9CB4-DBA96D61454B}" type="pres">
      <dgm:prSet presAssocID="{FA743F61-FEA3-4581-B232-F70664763463}" presName="node" presStyleLbl="node1" presStyleIdx="16" presStyleCnt="17">
        <dgm:presLayoutVars>
          <dgm:bulletEnabled val="1"/>
        </dgm:presLayoutVars>
      </dgm:prSet>
      <dgm:spPr/>
    </dgm:pt>
  </dgm:ptLst>
  <dgm:cxnLst>
    <dgm:cxn modelId="{F7D4A206-A2D5-473C-91DE-748F9ACC3013}" type="presOf" srcId="{69E05ED0-D34D-426E-9F95-261E0EC935E4}" destId="{02505A62-03DF-40CE-ADAA-2B54822D6ABB}" srcOrd="0" destOrd="0" presId="urn:microsoft.com/office/officeart/2005/8/layout/default"/>
    <dgm:cxn modelId="{CECFA409-00A7-4B3E-A6A3-2567C0FD340B}" srcId="{4711C810-FB4F-4C67-A126-C958E54C94B1}" destId="{3B0A7E22-B22B-43BF-8BE4-DB3E86C0A143}" srcOrd="11" destOrd="0" parTransId="{6E05A785-5599-4046-9337-A6B0D0471C1F}" sibTransId="{A7B22A86-35BE-4F4B-8160-0CA56AAA5F29}"/>
    <dgm:cxn modelId="{334BB909-5871-4AC7-A38B-138F2D9121C0}" srcId="{4711C810-FB4F-4C67-A126-C958E54C94B1}" destId="{71C91439-EB09-45FC-9CBD-F58B8D278C39}" srcOrd="0" destOrd="0" parTransId="{87D4858F-B458-452D-B58F-92F2B4ABC79F}" sibTransId="{14FC6A05-AEB2-4C72-93B5-CCBE9415A01A}"/>
    <dgm:cxn modelId="{F7B6B213-EB7C-4554-A49C-74380C181BC3}" type="presOf" srcId="{48CB8463-718C-472D-8EFB-ECF00B49E42A}" destId="{4AE43921-F9E9-434D-A2A0-669F2A8499E4}" srcOrd="0" destOrd="0" presId="urn:microsoft.com/office/officeart/2005/8/layout/default"/>
    <dgm:cxn modelId="{946EB423-F095-4F35-9EF1-D1EC109A3C8B}" srcId="{4711C810-FB4F-4C67-A126-C958E54C94B1}" destId="{DBB0146D-7BE9-48AE-AF79-359D730727E3}" srcOrd="5" destOrd="0" parTransId="{C6DD2416-0B41-4138-B5C5-21995C53C8E9}" sibTransId="{D338EAC7-0E45-4E85-B11E-1FDF909FCE53}"/>
    <dgm:cxn modelId="{0FD24E24-5F56-406B-9ED4-465CEEBC425F}" type="presOf" srcId="{AE9DA403-31A3-4460-98DD-5D0C045760A4}" destId="{D1700F96-5E89-4802-B92F-9396C7FD4A6D}" srcOrd="0" destOrd="0" presId="urn:microsoft.com/office/officeart/2005/8/layout/default"/>
    <dgm:cxn modelId="{1E425A27-F88D-4AE4-8787-010DE3E755B0}" srcId="{4711C810-FB4F-4C67-A126-C958E54C94B1}" destId="{37FD5553-5956-401E-A2D2-B3478ED882DD}" srcOrd="8" destOrd="0" parTransId="{8EA39BB1-9B99-4FB9-A916-99CE6E0FB47E}" sibTransId="{0EEB8769-F721-4ADA-B031-A6C5D107777D}"/>
    <dgm:cxn modelId="{60299928-EBBF-432C-866F-BD78952CE9F5}" type="presOf" srcId="{71C91439-EB09-45FC-9CBD-F58B8D278C39}" destId="{F764A45A-1404-41A3-9802-786DA9756F73}" srcOrd="0" destOrd="0" presId="urn:microsoft.com/office/officeart/2005/8/layout/default"/>
    <dgm:cxn modelId="{332EE329-1CB8-4CDD-A383-AD5DBC979410}" type="presOf" srcId="{DBB0146D-7BE9-48AE-AF79-359D730727E3}" destId="{5DD47288-972F-42BB-AEEF-6FC78942EA34}" srcOrd="0" destOrd="0" presId="urn:microsoft.com/office/officeart/2005/8/layout/default"/>
    <dgm:cxn modelId="{B10FF82E-BB63-48B4-B6A2-813D4C790233}" type="presOf" srcId="{79BA3BF7-B37A-47D3-87C9-1837FF953A08}" destId="{EE71178F-DC20-43AB-818A-F63B33D3EAA1}" srcOrd="0" destOrd="0" presId="urn:microsoft.com/office/officeart/2005/8/layout/default"/>
    <dgm:cxn modelId="{5C5EE332-6845-4C71-B80B-180FB2698594}" type="presOf" srcId="{0ED5AC62-9E8C-4E68-90D5-80F6F2B52EC2}" destId="{7662D236-8057-400B-BEDC-1A2360AD83BE}" srcOrd="0" destOrd="0" presId="urn:microsoft.com/office/officeart/2005/8/layout/default"/>
    <dgm:cxn modelId="{8BA50A3D-C03E-400E-8D24-0EC03D56D068}" srcId="{4711C810-FB4F-4C67-A126-C958E54C94B1}" destId="{FD79DB31-BA6E-4E88-9DAE-4B2904E95CD7}" srcOrd="1" destOrd="0" parTransId="{C593B693-61B7-4EF3-9C4F-77B24BD5094A}" sibTransId="{59D60EE0-C986-49DD-8E40-4D57B2780705}"/>
    <dgm:cxn modelId="{B4B8D03E-167C-4A94-8819-9FB0BEB9D6A7}" srcId="{4711C810-FB4F-4C67-A126-C958E54C94B1}" destId="{9EBC4032-4B99-421D-A867-21F9031C76B3}" srcOrd="12" destOrd="0" parTransId="{6B499CFE-22D4-4F37-8B4E-E7F6A693E828}" sibTransId="{E00CD08F-4C0A-487A-A3B1-B2C69A002C21}"/>
    <dgm:cxn modelId="{9276FA5F-936D-4236-81A3-01ABB9CE5EBE}" srcId="{4711C810-FB4F-4C67-A126-C958E54C94B1}" destId="{48CB8463-718C-472D-8EFB-ECF00B49E42A}" srcOrd="9" destOrd="0" parTransId="{1C94C7CB-348E-4B46-9EB7-36CFD95D8338}" sibTransId="{716841FB-93F0-4BDF-90CA-420AAB5F8675}"/>
    <dgm:cxn modelId="{95B05E63-9F96-419A-8C15-B226FBEF58FD}" type="presOf" srcId="{CFBE53D7-A95C-4E36-9A58-252BB7265E48}" destId="{F96EACD2-743D-4B69-AF95-0998B0084E8F}" srcOrd="0" destOrd="0" presId="urn:microsoft.com/office/officeart/2005/8/layout/default"/>
    <dgm:cxn modelId="{CB7DCE43-40B1-43A7-B19F-D21B8FF02E6F}" type="presOf" srcId="{9EBC4032-4B99-421D-A867-21F9031C76B3}" destId="{8C94955F-0D9C-4ADD-9AC2-46A24ED8D29B}" srcOrd="0" destOrd="0" presId="urn:microsoft.com/office/officeart/2005/8/layout/default"/>
    <dgm:cxn modelId="{5479E666-E739-49E2-B271-7C142CE4A406}" srcId="{4711C810-FB4F-4C67-A126-C958E54C94B1}" destId="{470933B5-044D-4A89-BFB9-55B3E61651B2}" srcOrd="13" destOrd="0" parTransId="{C9E62030-49AB-4044-8C6F-425E8D53471A}" sibTransId="{C8E20FA4-4298-4DAE-8670-38FBA64895CF}"/>
    <dgm:cxn modelId="{CE8B9A5A-D445-4734-B0AB-761674A7678B}" srcId="{4711C810-FB4F-4C67-A126-C958E54C94B1}" destId="{CFBE53D7-A95C-4E36-9A58-252BB7265E48}" srcOrd="14" destOrd="0" parTransId="{AB38C6B9-A0A6-4B2D-987E-9675D1B21505}" sibTransId="{B3E1891C-4550-4784-B597-233B53CA809B}"/>
    <dgm:cxn modelId="{6528E680-F594-47E5-8E59-FC0F7F5231EF}" srcId="{4711C810-FB4F-4C67-A126-C958E54C94B1}" destId="{9198E40C-AFC5-4CF5-9D9C-691751AFCEC8}" srcOrd="15" destOrd="0" parTransId="{D0ACA879-C55F-48BD-A1BF-C11B809C2937}" sibTransId="{37264398-46D2-4DB4-B60B-3E063A8B777D}"/>
    <dgm:cxn modelId="{FE1C3B82-C349-40D6-ADA9-278E5907A132}" srcId="{4711C810-FB4F-4C67-A126-C958E54C94B1}" destId="{FA743F61-FEA3-4581-B232-F70664763463}" srcOrd="16" destOrd="0" parTransId="{4039C9D2-18BB-44E0-8864-51E5BDE32919}" sibTransId="{EBB824FB-50FB-4C6E-B10F-93BD531E9749}"/>
    <dgm:cxn modelId="{019DCC95-E796-4025-94F8-9FDD6BAB8113}" srcId="{4711C810-FB4F-4C67-A126-C958E54C94B1}" destId="{AE9DA403-31A3-4460-98DD-5D0C045760A4}" srcOrd="6" destOrd="0" parTransId="{1913775A-943A-40CA-8460-3AED109EFD23}" sibTransId="{1B298F65-D936-4667-BB53-EE0A0D946008}"/>
    <dgm:cxn modelId="{CA31179C-569D-4A1F-BFCB-7A9C79AC3452}" type="presOf" srcId="{C818EB31-2DBA-4DDD-B14B-BF22AA66463A}" destId="{FD6560C5-5DF4-43D6-BFD6-808D9D351A0A}" srcOrd="0" destOrd="0" presId="urn:microsoft.com/office/officeart/2005/8/layout/default"/>
    <dgm:cxn modelId="{1021E79C-A90A-4475-9EFE-0215A643D801}" srcId="{4711C810-FB4F-4C67-A126-C958E54C94B1}" destId="{79BA3BF7-B37A-47D3-87C9-1837FF953A08}" srcOrd="7" destOrd="0" parTransId="{2365ECC7-43F8-4D61-9E98-8AC8848FB4B3}" sibTransId="{01C15683-6446-4B34-ADB6-0043A8AE3FD9}"/>
    <dgm:cxn modelId="{11C218AE-5759-4CE3-BB98-A803ED6521F5}" type="presOf" srcId="{FA743F61-FEA3-4581-B232-F70664763463}" destId="{FE9866E6-FD91-4953-9CB4-DBA96D61454B}" srcOrd="0" destOrd="0" presId="urn:microsoft.com/office/officeart/2005/8/layout/default"/>
    <dgm:cxn modelId="{584444B3-4E12-4DAF-B716-10A285228BF9}" srcId="{4711C810-FB4F-4C67-A126-C958E54C94B1}" destId="{0758464E-AAFA-4467-840E-DAF7317FE8EB}" srcOrd="10" destOrd="0" parTransId="{A8D58240-9B42-4E4B-AD50-801DCDD0D1E9}" sibTransId="{AA690F76-E1D8-4F7A-AC55-745C27EB898A}"/>
    <dgm:cxn modelId="{C94636B7-55A7-4D87-8504-BB436C37A7A1}" type="presOf" srcId="{37FD5553-5956-401E-A2D2-B3478ED882DD}" destId="{9C2AA9CC-4418-40B4-9EFB-22334A713EDD}" srcOrd="0" destOrd="0" presId="urn:microsoft.com/office/officeart/2005/8/layout/default"/>
    <dgm:cxn modelId="{AF2791B9-72F4-4FED-8CFF-EC5DF645C7CB}" type="presOf" srcId="{9198E40C-AFC5-4CF5-9D9C-691751AFCEC8}" destId="{0D4A89CA-3F04-4BF1-94D9-AE5D9B7F7250}" srcOrd="0" destOrd="0" presId="urn:microsoft.com/office/officeart/2005/8/layout/default"/>
    <dgm:cxn modelId="{C3429CBC-E5A1-42BF-B13E-D3615E363BE2}" type="presOf" srcId="{3B0A7E22-B22B-43BF-8BE4-DB3E86C0A143}" destId="{6F6FB2E4-A6C9-4B75-A781-D8368FF253FC}" srcOrd="0" destOrd="0" presId="urn:microsoft.com/office/officeart/2005/8/layout/default"/>
    <dgm:cxn modelId="{FB5980D8-0B02-4DC1-BCEF-689D69775942}" type="presOf" srcId="{470933B5-044D-4A89-BFB9-55B3E61651B2}" destId="{0FC490EA-A031-45A7-8423-9439502C505C}" srcOrd="0" destOrd="0" presId="urn:microsoft.com/office/officeart/2005/8/layout/default"/>
    <dgm:cxn modelId="{19A62AE2-C381-4801-BE07-9EFE60A0CE74}" type="presOf" srcId="{FD79DB31-BA6E-4E88-9DAE-4B2904E95CD7}" destId="{AD36162A-5154-4F46-A7C8-4AB9BC120D6F}" srcOrd="0" destOrd="0" presId="urn:microsoft.com/office/officeart/2005/8/layout/default"/>
    <dgm:cxn modelId="{15243CE8-7104-406C-B2F0-59B5C02AD6ED}" type="presOf" srcId="{0758464E-AAFA-4467-840E-DAF7317FE8EB}" destId="{A013EFC3-703B-4CF4-B318-5BF465D7648B}" srcOrd="0" destOrd="0" presId="urn:microsoft.com/office/officeart/2005/8/layout/default"/>
    <dgm:cxn modelId="{105557EF-330C-403A-AA20-47FA48D26394}" srcId="{4711C810-FB4F-4C67-A126-C958E54C94B1}" destId="{69E05ED0-D34D-426E-9F95-261E0EC935E4}" srcOrd="3" destOrd="0" parTransId="{91C94F27-D90A-4673-8972-82DB296B5713}" sibTransId="{99A7AAF0-4971-4CC3-AA59-48138EC0A8D7}"/>
    <dgm:cxn modelId="{0CEBCCF7-4A58-4570-9283-B308B07B6B19}" type="presOf" srcId="{4711C810-FB4F-4C67-A126-C958E54C94B1}" destId="{17E1C563-F365-4737-995F-BAD6EA35CC83}" srcOrd="0" destOrd="0" presId="urn:microsoft.com/office/officeart/2005/8/layout/default"/>
    <dgm:cxn modelId="{AF2B70F8-3A59-4A5E-8243-72B6B74BA6F4}" srcId="{4711C810-FB4F-4C67-A126-C958E54C94B1}" destId="{C818EB31-2DBA-4DDD-B14B-BF22AA66463A}" srcOrd="4" destOrd="0" parTransId="{2ADB96D9-3488-4662-9C08-7B616D705306}" sibTransId="{201B512B-6B8B-4625-9D52-C04BAF3C7A94}"/>
    <dgm:cxn modelId="{720FD8FF-859F-432D-BD43-997EAD98BE25}" srcId="{4711C810-FB4F-4C67-A126-C958E54C94B1}" destId="{0ED5AC62-9E8C-4E68-90D5-80F6F2B52EC2}" srcOrd="2" destOrd="0" parTransId="{8711E1C0-C1A4-492C-A01E-BD9EBA894E24}" sibTransId="{846973F1-6222-4479-AD01-91E98051EB68}"/>
    <dgm:cxn modelId="{3C7FD9B9-5F74-4F76-8552-3DA248723313}" type="presParOf" srcId="{17E1C563-F365-4737-995F-BAD6EA35CC83}" destId="{F764A45A-1404-41A3-9802-786DA9756F73}" srcOrd="0" destOrd="0" presId="urn:microsoft.com/office/officeart/2005/8/layout/default"/>
    <dgm:cxn modelId="{CD2B9659-A07C-4C30-A7DD-0997896FA57C}" type="presParOf" srcId="{17E1C563-F365-4737-995F-BAD6EA35CC83}" destId="{E2EB1A3F-CA19-4CDA-9326-4258BB6B5C3E}" srcOrd="1" destOrd="0" presId="urn:microsoft.com/office/officeart/2005/8/layout/default"/>
    <dgm:cxn modelId="{87FD5BE1-710E-4BF9-A9FE-DBA74876F876}" type="presParOf" srcId="{17E1C563-F365-4737-995F-BAD6EA35CC83}" destId="{AD36162A-5154-4F46-A7C8-4AB9BC120D6F}" srcOrd="2" destOrd="0" presId="urn:microsoft.com/office/officeart/2005/8/layout/default"/>
    <dgm:cxn modelId="{4AA715EE-5183-4686-9A31-C551099618DA}" type="presParOf" srcId="{17E1C563-F365-4737-995F-BAD6EA35CC83}" destId="{E337AA26-CC82-43C1-B198-BFCDDE2FBB7D}" srcOrd="3" destOrd="0" presId="urn:microsoft.com/office/officeart/2005/8/layout/default"/>
    <dgm:cxn modelId="{EA3E6E86-76CF-4055-A021-26DDAB5F542E}" type="presParOf" srcId="{17E1C563-F365-4737-995F-BAD6EA35CC83}" destId="{7662D236-8057-400B-BEDC-1A2360AD83BE}" srcOrd="4" destOrd="0" presId="urn:microsoft.com/office/officeart/2005/8/layout/default"/>
    <dgm:cxn modelId="{FABEFBA1-80C7-4CAE-994D-61403C068865}" type="presParOf" srcId="{17E1C563-F365-4737-995F-BAD6EA35CC83}" destId="{FF448935-ED1A-41EE-B8EA-9883223FDA53}" srcOrd="5" destOrd="0" presId="urn:microsoft.com/office/officeart/2005/8/layout/default"/>
    <dgm:cxn modelId="{F63F2909-A7F5-42EE-BB33-D1D6C1003D86}" type="presParOf" srcId="{17E1C563-F365-4737-995F-BAD6EA35CC83}" destId="{02505A62-03DF-40CE-ADAA-2B54822D6ABB}" srcOrd="6" destOrd="0" presId="urn:microsoft.com/office/officeart/2005/8/layout/default"/>
    <dgm:cxn modelId="{45348AEC-8286-418B-B81F-A27B25C3E24D}" type="presParOf" srcId="{17E1C563-F365-4737-995F-BAD6EA35CC83}" destId="{5AFDB3ED-3313-4B7E-AB2F-DDD7D03DD801}" srcOrd="7" destOrd="0" presId="urn:microsoft.com/office/officeart/2005/8/layout/default"/>
    <dgm:cxn modelId="{D3CE3CCC-8E3E-4837-ACD2-2D1A791CFA35}" type="presParOf" srcId="{17E1C563-F365-4737-995F-BAD6EA35CC83}" destId="{FD6560C5-5DF4-43D6-BFD6-808D9D351A0A}" srcOrd="8" destOrd="0" presId="urn:microsoft.com/office/officeart/2005/8/layout/default"/>
    <dgm:cxn modelId="{E28D0AB1-948F-424C-A36F-9298777E5F0F}" type="presParOf" srcId="{17E1C563-F365-4737-995F-BAD6EA35CC83}" destId="{30F87B16-415F-4051-8E88-6B91299212A9}" srcOrd="9" destOrd="0" presId="urn:microsoft.com/office/officeart/2005/8/layout/default"/>
    <dgm:cxn modelId="{7013A92D-C018-4948-A09D-85904D56AC11}" type="presParOf" srcId="{17E1C563-F365-4737-995F-BAD6EA35CC83}" destId="{5DD47288-972F-42BB-AEEF-6FC78942EA34}" srcOrd="10" destOrd="0" presId="urn:microsoft.com/office/officeart/2005/8/layout/default"/>
    <dgm:cxn modelId="{09D2AE37-03A8-43B8-BE00-14DE64036DFE}" type="presParOf" srcId="{17E1C563-F365-4737-995F-BAD6EA35CC83}" destId="{476B76EC-7BDC-41C7-9188-39D49FDA07A4}" srcOrd="11" destOrd="0" presId="urn:microsoft.com/office/officeart/2005/8/layout/default"/>
    <dgm:cxn modelId="{2A56BB1D-6331-49EC-8858-7AE40935E99B}" type="presParOf" srcId="{17E1C563-F365-4737-995F-BAD6EA35CC83}" destId="{D1700F96-5E89-4802-B92F-9396C7FD4A6D}" srcOrd="12" destOrd="0" presId="urn:microsoft.com/office/officeart/2005/8/layout/default"/>
    <dgm:cxn modelId="{9EBAE79A-63F4-4EAF-9174-FFCE7421CFD2}" type="presParOf" srcId="{17E1C563-F365-4737-995F-BAD6EA35CC83}" destId="{A3CDC706-DACC-470E-AD09-C1B12EFA13D9}" srcOrd="13" destOrd="0" presId="urn:microsoft.com/office/officeart/2005/8/layout/default"/>
    <dgm:cxn modelId="{D9856B7D-C7D7-4D99-BE7D-90B91AB7FD23}" type="presParOf" srcId="{17E1C563-F365-4737-995F-BAD6EA35CC83}" destId="{EE71178F-DC20-43AB-818A-F63B33D3EAA1}" srcOrd="14" destOrd="0" presId="urn:microsoft.com/office/officeart/2005/8/layout/default"/>
    <dgm:cxn modelId="{728AD993-554E-4838-8683-09E7138E18D1}" type="presParOf" srcId="{17E1C563-F365-4737-995F-BAD6EA35CC83}" destId="{735DA8CB-86F8-47FF-9685-303E3AFA3841}" srcOrd="15" destOrd="0" presId="urn:microsoft.com/office/officeart/2005/8/layout/default"/>
    <dgm:cxn modelId="{7638E95C-575F-43DE-97A9-68D174879944}" type="presParOf" srcId="{17E1C563-F365-4737-995F-BAD6EA35CC83}" destId="{9C2AA9CC-4418-40B4-9EFB-22334A713EDD}" srcOrd="16" destOrd="0" presId="urn:microsoft.com/office/officeart/2005/8/layout/default"/>
    <dgm:cxn modelId="{BD37D69F-232F-4DA0-97FC-6840A68A72AA}" type="presParOf" srcId="{17E1C563-F365-4737-995F-BAD6EA35CC83}" destId="{E999AAEA-FD2D-4719-B659-E84A7CEA7438}" srcOrd="17" destOrd="0" presId="urn:microsoft.com/office/officeart/2005/8/layout/default"/>
    <dgm:cxn modelId="{115A250A-3604-4239-8A4E-42EC2A9ED3EC}" type="presParOf" srcId="{17E1C563-F365-4737-995F-BAD6EA35CC83}" destId="{4AE43921-F9E9-434D-A2A0-669F2A8499E4}" srcOrd="18" destOrd="0" presId="urn:microsoft.com/office/officeart/2005/8/layout/default"/>
    <dgm:cxn modelId="{666D6E79-0EB3-40E5-AE10-46E9E25684C0}" type="presParOf" srcId="{17E1C563-F365-4737-995F-BAD6EA35CC83}" destId="{98A3C43B-D863-4C08-8B81-D75B86867361}" srcOrd="19" destOrd="0" presId="urn:microsoft.com/office/officeart/2005/8/layout/default"/>
    <dgm:cxn modelId="{E966C172-8EA7-4754-B3E5-2C75A2D6988D}" type="presParOf" srcId="{17E1C563-F365-4737-995F-BAD6EA35CC83}" destId="{A013EFC3-703B-4CF4-B318-5BF465D7648B}" srcOrd="20" destOrd="0" presId="urn:microsoft.com/office/officeart/2005/8/layout/default"/>
    <dgm:cxn modelId="{23BA5F1F-8EAB-417C-9072-6EBE6C7E97B0}" type="presParOf" srcId="{17E1C563-F365-4737-995F-BAD6EA35CC83}" destId="{DCD132E3-5037-4672-B97E-216DD52A0485}" srcOrd="21" destOrd="0" presId="urn:microsoft.com/office/officeart/2005/8/layout/default"/>
    <dgm:cxn modelId="{BF721ACF-753D-42A6-B5DB-2CDFBA976128}" type="presParOf" srcId="{17E1C563-F365-4737-995F-BAD6EA35CC83}" destId="{6F6FB2E4-A6C9-4B75-A781-D8368FF253FC}" srcOrd="22" destOrd="0" presId="urn:microsoft.com/office/officeart/2005/8/layout/default"/>
    <dgm:cxn modelId="{1BB4A773-E26E-47D0-9F0D-8167AC364CFF}" type="presParOf" srcId="{17E1C563-F365-4737-995F-BAD6EA35CC83}" destId="{8F26F204-FC47-421A-A94B-AC48C79C3DBA}" srcOrd="23" destOrd="0" presId="urn:microsoft.com/office/officeart/2005/8/layout/default"/>
    <dgm:cxn modelId="{5DA77ECE-BA94-44A7-B645-2C173E815A80}" type="presParOf" srcId="{17E1C563-F365-4737-995F-BAD6EA35CC83}" destId="{8C94955F-0D9C-4ADD-9AC2-46A24ED8D29B}" srcOrd="24" destOrd="0" presId="urn:microsoft.com/office/officeart/2005/8/layout/default"/>
    <dgm:cxn modelId="{DA6776B6-2ECE-43A5-9B41-38F1500AAFFE}" type="presParOf" srcId="{17E1C563-F365-4737-995F-BAD6EA35CC83}" destId="{C22BDB5C-40C7-43C6-AF0C-2CD097929605}" srcOrd="25" destOrd="0" presId="urn:microsoft.com/office/officeart/2005/8/layout/default"/>
    <dgm:cxn modelId="{1E568A59-C375-4AE0-BF96-46064FE6BE6E}" type="presParOf" srcId="{17E1C563-F365-4737-995F-BAD6EA35CC83}" destId="{0FC490EA-A031-45A7-8423-9439502C505C}" srcOrd="26" destOrd="0" presId="urn:microsoft.com/office/officeart/2005/8/layout/default"/>
    <dgm:cxn modelId="{449F2E01-6D40-437B-89E4-970EAA0276A4}" type="presParOf" srcId="{17E1C563-F365-4737-995F-BAD6EA35CC83}" destId="{F9FC475E-7A83-4A26-ADB9-D42C8F70857F}" srcOrd="27" destOrd="0" presId="urn:microsoft.com/office/officeart/2005/8/layout/default"/>
    <dgm:cxn modelId="{3592AC33-1E82-4373-A6EB-76CC91F90C75}" type="presParOf" srcId="{17E1C563-F365-4737-995F-BAD6EA35CC83}" destId="{F96EACD2-743D-4B69-AF95-0998B0084E8F}" srcOrd="28" destOrd="0" presId="urn:microsoft.com/office/officeart/2005/8/layout/default"/>
    <dgm:cxn modelId="{58B6A116-BE23-4C9D-8AE0-4814AF6EF19F}" type="presParOf" srcId="{17E1C563-F365-4737-995F-BAD6EA35CC83}" destId="{58C8D4D7-939D-41EF-BEEB-A6D14A90C01B}" srcOrd="29" destOrd="0" presId="urn:microsoft.com/office/officeart/2005/8/layout/default"/>
    <dgm:cxn modelId="{2C3023A8-0BBF-4FDD-9189-8400E22869C4}" type="presParOf" srcId="{17E1C563-F365-4737-995F-BAD6EA35CC83}" destId="{0D4A89CA-3F04-4BF1-94D9-AE5D9B7F7250}" srcOrd="30" destOrd="0" presId="urn:microsoft.com/office/officeart/2005/8/layout/default"/>
    <dgm:cxn modelId="{53EBD0D7-CF36-47C0-BC08-B5EFDBF48F10}" type="presParOf" srcId="{17E1C563-F365-4737-995F-BAD6EA35CC83}" destId="{B3D4D703-5196-4F7F-AA03-E3F8690A2F3C}" srcOrd="31" destOrd="0" presId="urn:microsoft.com/office/officeart/2005/8/layout/default"/>
    <dgm:cxn modelId="{B60C77EB-519D-4722-A170-0809C6DBF45E}" type="presParOf" srcId="{17E1C563-F365-4737-995F-BAD6EA35CC83}" destId="{FE9866E6-FD91-4953-9CB4-DBA96D61454B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98BAD-CE5B-41B1-8C76-66A6617552A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894FD-649A-4FFB-8F11-DFC549F65277}">
      <dgm:prSet phldrT="[Текст]"/>
      <dgm:spPr/>
      <dgm:t>
        <a:bodyPr/>
        <a:lstStyle/>
        <a:p>
          <a:r>
            <a:rPr lang="ru-RU" dirty="0">
              <a:solidFill>
                <a:srgbClr val="42A28C"/>
              </a:solidFill>
            </a:rPr>
            <a:t>а) сохранение и укрепление традиционных ценностей, обеспечение их передачи от поколения к поколению</a:t>
          </a:r>
          <a:endParaRPr lang="ru-RU" dirty="0"/>
        </a:p>
      </dgm:t>
    </dgm:pt>
    <dgm:pt modelId="{BBD7867B-030A-4B69-A1A9-85A7469B6B51}" type="parTrans" cxnId="{EB33710D-8E1B-4733-BD10-F1F548D5470F}">
      <dgm:prSet/>
      <dgm:spPr/>
      <dgm:t>
        <a:bodyPr/>
        <a:lstStyle/>
        <a:p>
          <a:endParaRPr lang="ru-RU"/>
        </a:p>
      </dgm:t>
    </dgm:pt>
    <dgm:pt modelId="{9380305C-C006-46AC-83AB-65ABB9976F65}" type="sibTrans" cxnId="{EB33710D-8E1B-4733-BD10-F1F548D5470F}">
      <dgm:prSet/>
      <dgm:spPr/>
      <dgm:t>
        <a:bodyPr/>
        <a:lstStyle/>
        <a:p>
          <a:endParaRPr lang="ru-RU"/>
        </a:p>
      </dgm:t>
    </dgm:pt>
    <dgm:pt modelId="{D6732B6B-B51D-4390-AC4F-BB42CE70C960}">
      <dgm:prSet phldrT="[Текст]"/>
      <dgm:spPr/>
      <dgm:t>
        <a:bodyPr/>
        <a:lstStyle/>
        <a:p>
          <a:r>
            <a:rPr lang="ru-RU" dirty="0">
              <a:solidFill>
                <a:srgbClr val="42A28C"/>
              </a:solidFill>
            </a:rPr>
            <a:t>б) противодействие распространению деструктивной идеологии</a:t>
          </a:r>
          <a:endParaRPr lang="ru-RU" dirty="0"/>
        </a:p>
      </dgm:t>
    </dgm:pt>
    <dgm:pt modelId="{A8E6B350-205B-4730-B0D9-89D1464F19BD}" type="parTrans" cxnId="{7C0D17B0-866F-4EE0-80BD-C22CEE2B2437}">
      <dgm:prSet/>
      <dgm:spPr/>
      <dgm:t>
        <a:bodyPr/>
        <a:lstStyle/>
        <a:p>
          <a:endParaRPr lang="ru-RU"/>
        </a:p>
      </dgm:t>
    </dgm:pt>
    <dgm:pt modelId="{2D3B1E75-5F10-42F5-8E1F-14DB03BA0058}" type="sibTrans" cxnId="{7C0D17B0-866F-4EE0-80BD-C22CEE2B2437}">
      <dgm:prSet/>
      <dgm:spPr/>
      <dgm:t>
        <a:bodyPr/>
        <a:lstStyle/>
        <a:p>
          <a:endParaRPr lang="ru-RU"/>
        </a:p>
      </dgm:t>
    </dgm:pt>
    <dgm:pt modelId="{60B3A145-EACA-4BDF-BFBB-B1CF2B8CC4F8}">
      <dgm:prSet phldrT="[Текст]"/>
      <dgm:spPr/>
      <dgm:t>
        <a:bodyPr/>
        <a:lstStyle/>
        <a:p>
          <a:r>
            <a:rPr lang="ru-RU" dirty="0">
              <a:solidFill>
                <a:srgbClr val="42A28C"/>
              </a:solidFill>
            </a:rPr>
            <a:t>в) формирование на международной арене образа Российского государства как хранителя и защитника традиционных общечеловеческих духовно-нравственных ценностей</a:t>
          </a:r>
          <a:endParaRPr lang="ru-RU" dirty="0"/>
        </a:p>
      </dgm:t>
    </dgm:pt>
    <dgm:pt modelId="{25B8E52E-4FDB-4F0E-AF96-08151965DDC1}" type="parTrans" cxnId="{41D2044E-0C53-4D55-BED8-C6B43A872368}">
      <dgm:prSet/>
      <dgm:spPr/>
      <dgm:t>
        <a:bodyPr/>
        <a:lstStyle/>
        <a:p>
          <a:endParaRPr lang="ru-RU"/>
        </a:p>
      </dgm:t>
    </dgm:pt>
    <dgm:pt modelId="{DF459C56-EA7B-42CC-B998-2E6713318959}" type="sibTrans" cxnId="{41D2044E-0C53-4D55-BED8-C6B43A872368}">
      <dgm:prSet/>
      <dgm:spPr/>
      <dgm:t>
        <a:bodyPr/>
        <a:lstStyle/>
        <a:p>
          <a:endParaRPr lang="ru-RU"/>
        </a:p>
      </dgm:t>
    </dgm:pt>
    <dgm:pt modelId="{3FF57229-B86F-457D-8FB2-368BA3708C33}" type="pres">
      <dgm:prSet presAssocID="{4B898BAD-CE5B-41B1-8C76-66A6617552AE}" presName="Name0" presStyleCnt="0">
        <dgm:presLayoutVars>
          <dgm:dir/>
          <dgm:resizeHandles val="exact"/>
        </dgm:presLayoutVars>
      </dgm:prSet>
      <dgm:spPr/>
    </dgm:pt>
    <dgm:pt modelId="{B210E744-A70B-4E55-B555-8B700E6B9A2D}" type="pres">
      <dgm:prSet presAssocID="{7E7894FD-649A-4FFB-8F11-DFC549F65277}" presName="composite" presStyleCnt="0"/>
      <dgm:spPr/>
    </dgm:pt>
    <dgm:pt modelId="{792AB0F2-A4EE-46AE-B9E3-A417A7B7873E}" type="pres">
      <dgm:prSet presAssocID="{7E7894FD-649A-4FFB-8F11-DFC549F65277}" presName="rect1" presStyleLbl="trAlignAcc1" presStyleIdx="0" presStyleCnt="3">
        <dgm:presLayoutVars>
          <dgm:bulletEnabled val="1"/>
        </dgm:presLayoutVars>
      </dgm:prSet>
      <dgm:spPr/>
    </dgm:pt>
    <dgm:pt modelId="{E0F32E8C-AFF8-4FF7-8732-97F731B8DCB8}" type="pres">
      <dgm:prSet presAssocID="{7E7894FD-649A-4FFB-8F11-DFC549F65277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D4D5DA1-004A-4CE9-92D6-83E71F79A3B6}" type="pres">
      <dgm:prSet presAssocID="{9380305C-C006-46AC-83AB-65ABB9976F65}" presName="sibTrans" presStyleCnt="0"/>
      <dgm:spPr/>
    </dgm:pt>
    <dgm:pt modelId="{71B1DB07-C752-474C-A280-E2896EFA52C4}" type="pres">
      <dgm:prSet presAssocID="{D6732B6B-B51D-4390-AC4F-BB42CE70C960}" presName="composite" presStyleCnt="0"/>
      <dgm:spPr/>
    </dgm:pt>
    <dgm:pt modelId="{8AB74D27-D6A6-433D-A2B3-98453AF6F073}" type="pres">
      <dgm:prSet presAssocID="{D6732B6B-B51D-4390-AC4F-BB42CE70C960}" presName="rect1" presStyleLbl="trAlignAcc1" presStyleIdx="1" presStyleCnt="3">
        <dgm:presLayoutVars>
          <dgm:bulletEnabled val="1"/>
        </dgm:presLayoutVars>
      </dgm:prSet>
      <dgm:spPr/>
    </dgm:pt>
    <dgm:pt modelId="{6F899CA1-DEF1-4016-B8CB-ECDDF711BA39}" type="pres">
      <dgm:prSet presAssocID="{D6732B6B-B51D-4390-AC4F-BB42CE70C960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79A5122-1A62-42C9-8B51-02A1AC237774}" type="pres">
      <dgm:prSet presAssocID="{2D3B1E75-5F10-42F5-8E1F-14DB03BA0058}" presName="sibTrans" presStyleCnt="0"/>
      <dgm:spPr/>
    </dgm:pt>
    <dgm:pt modelId="{3CE24688-9551-4D06-9A64-504DA0298BF9}" type="pres">
      <dgm:prSet presAssocID="{60B3A145-EACA-4BDF-BFBB-B1CF2B8CC4F8}" presName="composite" presStyleCnt="0"/>
      <dgm:spPr/>
    </dgm:pt>
    <dgm:pt modelId="{2A123894-CC89-42DE-9B09-9EB7F3D1D3AA}" type="pres">
      <dgm:prSet presAssocID="{60B3A145-EACA-4BDF-BFBB-B1CF2B8CC4F8}" presName="rect1" presStyleLbl="trAlignAcc1" presStyleIdx="2" presStyleCnt="3">
        <dgm:presLayoutVars>
          <dgm:bulletEnabled val="1"/>
        </dgm:presLayoutVars>
      </dgm:prSet>
      <dgm:spPr/>
    </dgm:pt>
    <dgm:pt modelId="{F171B054-4DF9-4B9C-9CB9-2332990D0692}" type="pres">
      <dgm:prSet presAssocID="{60B3A145-EACA-4BDF-BFBB-B1CF2B8CC4F8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</dgm:ptLst>
  <dgm:cxnLst>
    <dgm:cxn modelId="{EB33710D-8E1B-4733-BD10-F1F548D5470F}" srcId="{4B898BAD-CE5B-41B1-8C76-66A6617552AE}" destId="{7E7894FD-649A-4FFB-8F11-DFC549F65277}" srcOrd="0" destOrd="0" parTransId="{BBD7867B-030A-4B69-A1A9-85A7469B6B51}" sibTransId="{9380305C-C006-46AC-83AB-65ABB9976F65}"/>
    <dgm:cxn modelId="{0B55195D-7148-42FA-AD91-686C7745FF17}" type="presOf" srcId="{7E7894FD-649A-4FFB-8F11-DFC549F65277}" destId="{792AB0F2-A4EE-46AE-B9E3-A417A7B7873E}" srcOrd="0" destOrd="0" presId="urn:microsoft.com/office/officeart/2008/layout/PictureStrips"/>
    <dgm:cxn modelId="{41D2044E-0C53-4D55-BED8-C6B43A872368}" srcId="{4B898BAD-CE5B-41B1-8C76-66A6617552AE}" destId="{60B3A145-EACA-4BDF-BFBB-B1CF2B8CC4F8}" srcOrd="2" destOrd="0" parTransId="{25B8E52E-4FDB-4F0E-AF96-08151965DDC1}" sibTransId="{DF459C56-EA7B-42CC-B998-2E6713318959}"/>
    <dgm:cxn modelId="{7C0D17B0-866F-4EE0-80BD-C22CEE2B2437}" srcId="{4B898BAD-CE5B-41B1-8C76-66A6617552AE}" destId="{D6732B6B-B51D-4390-AC4F-BB42CE70C960}" srcOrd="1" destOrd="0" parTransId="{A8E6B350-205B-4730-B0D9-89D1464F19BD}" sibTransId="{2D3B1E75-5F10-42F5-8E1F-14DB03BA0058}"/>
    <dgm:cxn modelId="{0CFF36C2-658C-4752-ACEE-2B867DD6D506}" type="presOf" srcId="{D6732B6B-B51D-4390-AC4F-BB42CE70C960}" destId="{8AB74D27-D6A6-433D-A2B3-98453AF6F073}" srcOrd="0" destOrd="0" presId="urn:microsoft.com/office/officeart/2008/layout/PictureStrips"/>
    <dgm:cxn modelId="{98191FE6-799A-4A2D-99B5-09801A9D9B82}" type="presOf" srcId="{60B3A145-EACA-4BDF-BFBB-B1CF2B8CC4F8}" destId="{2A123894-CC89-42DE-9B09-9EB7F3D1D3AA}" srcOrd="0" destOrd="0" presId="urn:microsoft.com/office/officeart/2008/layout/PictureStrips"/>
    <dgm:cxn modelId="{8A3E7AF6-D30E-4B3C-8420-2F0E50CD5F8A}" type="presOf" srcId="{4B898BAD-CE5B-41B1-8C76-66A6617552AE}" destId="{3FF57229-B86F-457D-8FB2-368BA3708C33}" srcOrd="0" destOrd="0" presId="urn:microsoft.com/office/officeart/2008/layout/PictureStrips"/>
    <dgm:cxn modelId="{D97A2074-C7B7-473B-B2CE-E23ABF144948}" type="presParOf" srcId="{3FF57229-B86F-457D-8FB2-368BA3708C33}" destId="{B210E744-A70B-4E55-B555-8B700E6B9A2D}" srcOrd="0" destOrd="0" presId="urn:microsoft.com/office/officeart/2008/layout/PictureStrips"/>
    <dgm:cxn modelId="{ECE11723-FA28-4E98-A6B1-ECF34BA11069}" type="presParOf" srcId="{B210E744-A70B-4E55-B555-8B700E6B9A2D}" destId="{792AB0F2-A4EE-46AE-B9E3-A417A7B7873E}" srcOrd="0" destOrd="0" presId="urn:microsoft.com/office/officeart/2008/layout/PictureStrips"/>
    <dgm:cxn modelId="{4232A6D5-8D90-4A7B-83B6-8F3ACD0F92F6}" type="presParOf" srcId="{B210E744-A70B-4E55-B555-8B700E6B9A2D}" destId="{E0F32E8C-AFF8-4FF7-8732-97F731B8DCB8}" srcOrd="1" destOrd="0" presId="urn:microsoft.com/office/officeart/2008/layout/PictureStrips"/>
    <dgm:cxn modelId="{75658227-469F-4465-9312-BC7760793205}" type="presParOf" srcId="{3FF57229-B86F-457D-8FB2-368BA3708C33}" destId="{4D4D5DA1-004A-4CE9-92D6-83E71F79A3B6}" srcOrd="1" destOrd="0" presId="urn:microsoft.com/office/officeart/2008/layout/PictureStrips"/>
    <dgm:cxn modelId="{7E02669D-99CB-4AAF-B254-A4BD48CB772A}" type="presParOf" srcId="{3FF57229-B86F-457D-8FB2-368BA3708C33}" destId="{71B1DB07-C752-474C-A280-E2896EFA52C4}" srcOrd="2" destOrd="0" presId="urn:microsoft.com/office/officeart/2008/layout/PictureStrips"/>
    <dgm:cxn modelId="{BFB37D15-E457-4493-B398-98B11B6D751A}" type="presParOf" srcId="{71B1DB07-C752-474C-A280-E2896EFA52C4}" destId="{8AB74D27-D6A6-433D-A2B3-98453AF6F073}" srcOrd="0" destOrd="0" presId="urn:microsoft.com/office/officeart/2008/layout/PictureStrips"/>
    <dgm:cxn modelId="{7E56CE3F-3A03-40E3-B88A-69EB77F365BA}" type="presParOf" srcId="{71B1DB07-C752-474C-A280-E2896EFA52C4}" destId="{6F899CA1-DEF1-4016-B8CB-ECDDF711BA39}" srcOrd="1" destOrd="0" presId="urn:microsoft.com/office/officeart/2008/layout/PictureStrips"/>
    <dgm:cxn modelId="{191F8B90-812D-4E9B-B6AB-C49C0490FAA5}" type="presParOf" srcId="{3FF57229-B86F-457D-8FB2-368BA3708C33}" destId="{E79A5122-1A62-42C9-8B51-02A1AC237774}" srcOrd="3" destOrd="0" presId="urn:microsoft.com/office/officeart/2008/layout/PictureStrips"/>
    <dgm:cxn modelId="{9BFCF4F8-5B54-416C-9366-44BE71EAE363}" type="presParOf" srcId="{3FF57229-B86F-457D-8FB2-368BA3708C33}" destId="{3CE24688-9551-4D06-9A64-504DA0298BF9}" srcOrd="4" destOrd="0" presId="urn:microsoft.com/office/officeart/2008/layout/PictureStrips"/>
    <dgm:cxn modelId="{104B6147-EA26-4026-AA38-9E75865AA106}" type="presParOf" srcId="{3CE24688-9551-4D06-9A64-504DA0298BF9}" destId="{2A123894-CC89-42DE-9B09-9EB7F3D1D3AA}" srcOrd="0" destOrd="0" presId="urn:microsoft.com/office/officeart/2008/layout/PictureStrips"/>
    <dgm:cxn modelId="{D26A681C-526D-449F-877C-037FC2BCD16A}" type="presParOf" srcId="{3CE24688-9551-4D06-9A64-504DA0298BF9}" destId="{F171B054-4DF9-4B9C-9CB9-2332990D06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516C02-91A6-4733-B1B0-3C696C5A09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DF19C0-FA28-4FA7-A3A1-03D9DBB9779E}">
      <dgm:prSet phldrT="[Текст]"/>
      <dgm:spPr/>
      <dgm:t>
        <a:bodyPr/>
        <a:lstStyle/>
        <a:p>
          <a:r>
            <a:rPr lang="ru-RU" dirty="0"/>
            <a:t>а) Укрепление гражданского единства, общероссийской гражданской идентичности и российской самобытности, межнационального и межрелигиозного согласия на основе объединяющей роли традиционных ценностей</a:t>
          </a:r>
        </a:p>
      </dgm:t>
    </dgm:pt>
    <dgm:pt modelId="{79854C61-AA85-4A6A-970B-0EA12F9AF460}" type="parTrans" cxnId="{B528CA2D-5F19-4C73-ACFC-5C00155F171E}">
      <dgm:prSet/>
      <dgm:spPr/>
      <dgm:t>
        <a:bodyPr/>
        <a:lstStyle/>
        <a:p>
          <a:endParaRPr lang="ru-RU"/>
        </a:p>
      </dgm:t>
    </dgm:pt>
    <dgm:pt modelId="{BA42A90B-92B0-47B6-9A05-5CCC13E7E6F3}" type="sibTrans" cxnId="{B528CA2D-5F19-4C73-ACFC-5C00155F171E}">
      <dgm:prSet/>
      <dgm:spPr/>
      <dgm:t>
        <a:bodyPr/>
        <a:lstStyle/>
        <a:p>
          <a:endParaRPr lang="ru-RU"/>
        </a:p>
      </dgm:t>
    </dgm:pt>
    <dgm:pt modelId="{7DABF718-05B7-4502-8465-AABABA0347CF}">
      <dgm:prSet phldrT="[Текст]"/>
      <dgm:spPr/>
      <dgm:t>
        <a:bodyPr/>
        <a:lstStyle/>
        <a:p>
          <a:r>
            <a:rPr lang="ru-RU" dirty="0"/>
            <a:t>б) Сохранение исторической памяти, противодействие попыткам фальсификации истории, сбережение исторического опыта формирования традиционных ценностей</a:t>
          </a:r>
        </a:p>
      </dgm:t>
    </dgm:pt>
    <dgm:pt modelId="{94A520FB-25C8-4646-A518-5ACE25BF8178}" type="parTrans" cxnId="{5F063B90-677B-4FA8-A89E-7735E67D77CC}">
      <dgm:prSet/>
      <dgm:spPr/>
      <dgm:t>
        <a:bodyPr/>
        <a:lstStyle/>
        <a:p>
          <a:endParaRPr lang="ru-RU"/>
        </a:p>
      </dgm:t>
    </dgm:pt>
    <dgm:pt modelId="{26BF90F1-8932-4AA6-B4E8-52A08438C98E}" type="sibTrans" cxnId="{5F063B90-677B-4FA8-A89E-7735E67D77CC}">
      <dgm:prSet/>
      <dgm:spPr/>
      <dgm:t>
        <a:bodyPr/>
        <a:lstStyle/>
        <a:p>
          <a:endParaRPr lang="ru-RU"/>
        </a:p>
      </dgm:t>
    </dgm:pt>
    <dgm:pt modelId="{28CCCC3B-0076-48E6-B84F-588E6A11A69B}">
      <dgm:prSet phldrT="[Текст]"/>
      <dgm:spPr/>
      <dgm:t>
        <a:bodyPr/>
        <a:lstStyle/>
        <a:p>
          <a:r>
            <a:rPr lang="ru-RU" dirty="0"/>
            <a:t>в) Сохранение, укрепление и продвижение традиционных семейных ценностей</a:t>
          </a:r>
        </a:p>
      </dgm:t>
    </dgm:pt>
    <dgm:pt modelId="{1EB9EB53-326C-49CF-ACE7-D23E36506DB6}" type="parTrans" cxnId="{F8EC35DB-A385-46DF-BE98-6B09A8F119A0}">
      <dgm:prSet/>
      <dgm:spPr/>
      <dgm:t>
        <a:bodyPr/>
        <a:lstStyle/>
        <a:p>
          <a:endParaRPr lang="ru-RU"/>
        </a:p>
      </dgm:t>
    </dgm:pt>
    <dgm:pt modelId="{3BDFA191-7B4A-4C7C-B1B0-119814F654DE}" type="sibTrans" cxnId="{F8EC35DB-A385-46DF-BE98-6B09A8F119A0}">
      <dgm:prSet/>
      <dgm:spPr/>
      <dgm:t>
        <a:bodyPr/>
        <a:lstStyle/>
        <a:p>
          <a:endParaRPr lang="ru-RU"/>
        </a:p>
      </dgm:t>
    </dgm:pt>
    <dgm:pt modelId="{E4DC2B75-A79A-4946-88AF-91442E079755}">
      <dgm:prSet phldrT="[Текст]"/>
      <dgm:spPr/>
      <dgm:t>
        <a:bodyPr/>
        <a:lstStyle/>
        <a:p>
          <a:r>
            <a:rPr lang="ru-RU" dirty="0"/>
            <a:t>д) Воспитание в духе уважения к традиционным ценностям как ключевой инструмент государственной политики в области образования и культуры, необходимый для формирования гармонично развитой личности</a:t>
          </a:r>
        </a:p>
      </dgm:t>
    </dgm:pt>
    <dgm:pt modelId="{4748B6DA-0D3C-44E2-A638-24BEDE50CA56}" type="parTrans" cxnId="{4D700AF3-12DA-4D93-BC92-B005FA5DE8B1}">
      <dgm:prSet/>
      <dgm:spPr/>
      <dgm:t>
        <a:bodyPr/>
        <a:lstStyle/>
        <a:p>
          <a:endParaRPr lang="ru-RU"/>
        </a:p>
      </dgm:t>
    </dgm:pt>
    <dgm:pt modelId="{7A6DC07A-AF19-4B25-A5BB-2DE2F732E459}" type="sibTrans" cxnId="{4D700AF3-12DA-4D93-BC92-B005FA5DE8B1}">
      <dgm:prSet/>
      <dgm:spPr/>
      <dgm:t>
        <a:bodyPr/>
        <a:lstStyle/>
        <a:p>
          <a:endParaRPr lang="ru-RU"/>
        </a:p>
      </dgm:t>
    </dgm:pt>
    <dgm:pt modelId="{B77A8A78-CB09-4424-B8B4-BC91ABCF3F32}">
      <dgm:prSet phldrT="[Текст]"/>
      <dgm:spPr/>
      <dgm:t>
        <a:bodyPr/>
        <a:lstStyle/>
        <a:p>
          <a:r>
            <a:rPr lang="ru-RU" dirty="0"/>
            <a:t>л) Защита и поддержка русского языка как языка государствообразующего народа, обеспечение соблюдения норм современного русского литературного языка</a:t>
          </a:r>
        </a:p>
      </dgm:t>
    </dgm:pt>
    <dgm:pt modelId="{B45280C2-E070-40B7-BB06-51EA0C12D656}" type="parTrans" cxnId="{C7C0A8E8-DEA9-41BD-894A-44982404181E}">
      <dgm:prSet/>
      <dgm:spPr/>
      <dgm:t>
        <a:bodyPr/>
        <a:lstStyle/>
        <a:p>
          <a:endParaRPr lang="ru-RU"/>
        </a:p>
      </dgm:t>
    </dgm:pt>
    <dgm:pt modelId="{D68BCA0E-366A-4262-8373-22AB77CA37B4}" type="sibTrans" cxnId="{C7C0A8E8-DEA9-41BD-894A-44982404181E}">
      <dgm:prSet/>
      <dgm:spPr/>
      <dgm:t>
        <a:bodyPr/>
        <a:lstStyle/>
        <a:p>
          <a:endParaRPr lang="ru-RU"/>
        </a:p>
      </dgm:t>
    </dgm:pt>
    <dgm:pt modelId="{140D525A-6514-4864-8CF6-21516E586D17}" type="pres">
      <dgm:prSet presAssocID="{DA516C02-91A6-4733-B1B0-3C696C5A09F8}" presName="diagram" presStyleCnt="0">
        <dgm:presLayoutVars>
          <dgm:dir/>
          <dgm:resizeHandles val="exact"/>
        </dgm:presLayoutVars>
      </dgm:prSet>
      <dgm:spPr/>
    </dgm:pt>
    <dgm:pt modelId="{50769FC9-939B-43EA-BA5A-047B0DCE9140}" type="pres">
      <dgm:prSet presAssocID="{3BDF19C0-FA28-4FA7-A3A1-03D9DBB9779E}" presName="node" presStyleLbl="node1" presStyleIdx="0" presStyleCnt="5">
        <dgm:presLayoutVars>
          <dgm:bulletEnabled val="1"/>
        </dgm:presLayoutVars>
      </dgm:prSet>
      <dgm:spPr/>
    </dgm:pt>
    <dgm:pt modelId="{DA84ED3D-2415-49A8-A99E-BBDC9A41DA8B}" type="pres">
      <dgm:prSet presAssocID="{BA42A90B-92B0-47B6-9A05-5CCC13E7E6F3}" presName="sibTrans" presStyleCnt="0"/>
      <dgm:spPr/>
    </dgm:pt>
    <dgm:pt modelId="{C0293425-DD0B-4E83-A831-0BBFCDA0B4C2}" type="pres">
      <dgm:prSet presAssocID="{7DABF718-05B7-4502-8465-AABABA0347CF}" presName="node" presStyleLbl="node1" presStyleIdx="1" presStyleCnt="5">
        <dgm:presLayoutVars>
          <dgm:bulletEnabled val="1"/>
        </dgm:presLayoutVars>
      </dgm:prSet>
      <dgm:spPr/>
    </dgm:pt>
    <dgm:pt modelId="{728E1238-971C-4DB9-A65B-DF4534888DFD}" type="pres">
      <dgm:prSet presAssocID="{26BF90F1-8932-4AA6-B4E8-52A08438C98E}" presName="sibTrans" presStyleCnt="0"/>
      <dgm:spPr/>
    </dgm:pt>
    <dgm:pt modelId="{E2BC52D5-FC5A-481B-9D16-A286A8F7796D}" type="pres">
      <dgm:prSet presAssocID="{28CCCC3B-0076-48E6-B84F-588E6A11A69B}" presName="node" presStyleLbl="node1" presStyleIdx="2" presStyleCnt="5">
        <dgm:presLayoutVars>
          <dgm:bulletEnabled val="1"/>
        </dgm:presLayoutVars>
      </dgm:prSet>
      <dgm:spPr/>
    </dgm:pt>
    <dgm:pt modelId="{934470A9-ED61-4D46-B2F6-B970B7D77476}" type="pres">
      <dgm:prSet presAssocID="{3BDFA191-7B4A-4C7C-B1B0-119814F654DE}" presName="sibTrans" presStyleCnt="0"/>
      <dgm:spPr/>
    </dgm:pt>
    <dgm:pt modelId="{EE3CB91E-6386-4278-9632-8FD54688F135}" type="pres">
      <dgm:prSet presAssocID="{E4DC2B75-A79A-4946-88AF-91442E079755}" presName="node" presStyleLbl="node1" presStyleIdx="3" presStyleCnt="5">
        <dgm:presLayoutVars>
          <dgm:bulletEnabled val="1"/>
        </dgm:presLayoutVars>
      </dgm:prSet>
      <dgm:spPr/>
    </dgm:pt>
    <dgm:pt modelId="{0190F805-2A89-44D3-94FD-F1BB35D7B16F}" type="pres">
      <dgm:prSet presAssocID="{7A6DC07A-AF19-4B25-A5BB-2DE2F732E459}" presName="sibTrans" presStyleCnt="0"/>
      <dgm:spPr/>
    </dgm:pt>
    <dgm:pt modelId="{A387117C-781E-4E25-89F0-8DCC345FE826}" type="pres">
      <dgm:prSet presAssocID="{B77A8A78-CB09-4424-B8B4-BC91ABCF3F32}" presName="node" presStyleLbl="node1" presStyleIdx="4" presStyleCnt="5">
        <dgm:presLayoutVars>
          <dgm:bulletEnabled val="1"/>
        </dgm:presLayoutVars>
      </dgm:prSet>
      <dgm:spPr/>
    </dgm:pt>
  </dgm:ptLst>
  <dgm:cxnLst>
    <dgm:cxn modelId="{3241DE26-F127-4B07-9C4C-18708CF4F086}" type="presOf" srcId="{E4DC2B75-A79A-4946-88AF-91442E079755}" destId="{EE3CB91E-6386-4278-9632-8FD54688F135}" srcOrd="0" destOrd="0" presId="urn:microsoft.com/office/officeart/2005/8/layout/default"/>
    <dgm:cxn modelId="{B528CA2D-5F19-4C73-ACFC-5C00155F171E}" srcId="{DA516C02-91A6-4733-B1B0-3C696C5A09F8}" destId="{3BDF19C0-FA28-4FA7-A3A1-03D9DBB9779E}" srcOrd="0" destOrd="0" parTransId="{79854C61-AA85-4A6A-970B-0EA12F9AF460}" sibTransId="{BA42A90B-92B0-47B6-9A05-5CCC13E7E6F3}"/>
    <dgm:cxn modelId="{7C491375-3623-4EC5-9837-7C2D17A89A70}" type="presOf" srcId="{7DABF718-05B7-4502-8465-AABABA0347CF}" destId="{C0293425-DD0B-4E83-A831-0BBFCDA0B4C2}" srcOrd="0" destOrd="0" presId="urn:microsoft.com/office/officeart/2005/8/layout/default"/>
    <dgm:cxn modelId="{B3A1AE80-6635-459B-9F9D-D768C7EFD7CB}" type="presOf" srcId="{28CCCC3B-0076-48E6-B84F-588E6A11A69B}" destId="{E2BC52D5-FC5A-481B-9D16-A286A8F7796D}" srcOrd="0" destOrd="0" presId="urn:microsoft.com/office/officeart/2005/8/layout/default"/>
    <dgm:cxn modelId="{5F063B90-677B-4FA8-A89E-7735E67D77CC}" srcId="{DA516C02-91A6-4733-B1B0-3C696C5A09F8}" destId="{7DABF718-05B7-4502-8465-AABABA0347CF}" srcOrd="1" destOrd="0" parTransId="{94A520FB-25C8-4646-A518-5ACE25BF8178}" sibTransId="{26BF90F1-8932-4AA6-B4E8-52A08438C98E}"/>
    <dgm:cxn modelId="{485722A7-A445-407A-AC84-481ABE38EC07}" type="presOf" srcId="{3BDF19C0-FA28-4FA7-A3A1-03D9DBB9779E}" destId="{50769FC9-939B-43EA-BA5A-047B0DCE9140}" srcOrd="0" destOrd="0" presId="urn:microsoft.com/office/officeart/2005/8/layout/default"/>
    <dgm:cxn modelId="{8A9954AB-78C4-4B68-A1FE-731C157449DF}" type="presOf" srcId="{B77A8A78-CB09-4424-B8B4-BC91ABCF3F32}" destId="{A387117C-781E-4E25-89F0-8DCC345FE826}" srcOrd="0" destOrd="0" presId="urn:microsoft.com/office/officeart/2005/8/layout/default"/>
    <dgm:cxn modelId="{F8EC35DB-A385-46DF-BE98-6B09A8F119A0}" srcId="{DA516C02-91A6-4733-B1B0-3C696C5A09F8}" destId="{28CCCC3B-0076-48E6-B84F-588E6A11A69B}" srcOrd="2" destOrd="0" parTransId="{1EB9EB53-326C-49CF-ACE7-D23E36506DB6}" sibTransId="{3BDFA191-7B4A-4C7C-B1B0-119814F654DE}"/>
    <dgm:cxn modelId="{C7C0A8E8-DEA9-41BD-894A-44982404181E}" srcId="{DA516C02-91A6-4733-B1B0-3C696C5A09F8}" destId="{B77A8A78-CB09-4424-B8B4-BC91ABCF3F32}" srcOrd="4" destOrd="0" parTransId="{B45280C2-E070-40B7-BB06-51EA0C12D656}" sibTransId="{D68BCA0E-366A-4262-8373-22AB77CA37B4}"/>
    <dgm:cxn modelId="{4D700AF3-12DA-4D93-BC92-B005FA5DE8B1}" srcId="{DA516C02-91A6-4733-B1B0-3C696C5A09F8}" destId="{E4DC2B75-A79A-4946-88AF-91442E079755}" srcOrd="3" destOrd="0" parTransId="{4748B6DA-0D3C-44E2-A638-24BEDE50CA56}" sibTransId="{7A6DC07A-AF19-4B25-A5BB-2DE2F732E459}"/>
    <dgm:cxn modelId="{A9581BFF-ED20-40F7-8D8D-8883A7093280}" type="presOf" srcId="{DA516C02-91A6-4733-B1B0-3C696C5A09F8}" destId="{140D525A-6514-4864-8CF6-21516E586D17}" srcOrd="0" destOrd="0" presId="urn:microsoft.com/office/officeart/2005/8/layout/default"/>
    <dgm:cxn modelId="{8BAEB0B2-8E69-4352-BEA1-52C7E9898584}" type="presParOf" srcId="{140D525A-6514-4864-8CF6-21516E586D17}" destId="{50769FC9-939B-43EA-BA5A-047B0DCE9140}" srcOrd="0" destOrd="0" presId="urn:microsoft.com/office/officeart/2005/8/layout/default"/>
    <dgm:cxn modelId="{1AE74D7E-55A8-4A37-9AAB-090E745F25DB}" type="presParOf" srcId="{140D525A-6514-4864-8CF6-21516E586D17}" destId="{DA84ED3D-2415-49A8-A99E-BBDC9A41DA8B}" srcOrd="1" destOrd="0" presId="urn:microsoft.com/office/officeart/2005/8/layout/default"/>
    <dgm:cxn modelId="{AA6F05B1-7AE1-4CDA-BBC7-3B3C59B125A3}" type="presParOf" srcId="{140D525A-6514-4864-8CF6-21516E586D17}" destId="{C0293425-DD0B-4E83-A831-0BBFCDA0B4C2}" srcOrd="2" destOrd="0" presId="urn:microsoft.com/office/officeart/2005/8/layout/default"/>
    <dgm:cxn modelId="{9A65EC59-0987-4E95-A2BE-32BFF6433F6B}" type="presParOf" srcId="{140D525A-6514-4864-8CF6-21516E586D17}" destId="{728E1238-971C-4DB9-A65B-DF4534888DFD}" srcOrd="3" destOrd="0" presId="urn:microsoft.com/office/officeart/2005/8/layout/default"/>
    <dgm:cxn modelId="{353EA8A9-73D3-465F-93F1-9BB9B4152C34}" type="presParOf" srcId="{140D525A-6514-4864-8CF6-21516E586D17}" destId="{E2BC52D5-FC5A-481B-9D16-A286A8F7796D}" srcOrd="4" destOrd="0" presId="urn:microsoft.com/office/officeart/2005/8/layout/default"/>
    <dgm:cxn modelId="{ACF1D6C5-F55B-4D82-8744-00F6CC526DD1}" type="presParOf" srcId="{140D525A-6514-4864-8CF6-21516E586D17}" destId="{934470A9-ED61-4D46-B2F6-B970B7D77476}" srcOrd="5" destOrd="0" presId="urn:microsoft.com/office/officeart/2005/8/layout/default"/>
    <dgm:cxn modelId="{79140E83-35F0-4833-AA5B-C2C5895572ED}" type="presParOf" srcId="{140D525A-6514-4864-8CF6-21516E586D17}" destId="{EE3CB91E-6386-4278-9632-8FD54688F135}" srcOrd="6" destOrd="0" presId="urn:microsoft.com/office/officeart/2005/8/layout/default"/>
    <dgm:cxn modelId="{A58B8F6D-462B-4926-B276-62211F1B7CC9}" type="presParOf" srcId="{140D525A-6514-4864-8CF6-21516E586D17}" destId="{0190F805-2A89-44D3-94FD-F1BB35D7B16F}" srcOrd="7" destOrd="0" presId="urn:microsoft.com/office/officeart/2005/8/layout/default"/>
    <dgm:cxn modelId="{FED94A3B-0FF0-4B2C-94F7-8024062DBC9E}" type="presParOf" srcId="{140D525A-6514-4864-8CF6-21516E586D17}" destId="{A387117C-781E-4E25-89F0-8DCC345FE8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19C710-4FFE-4CA0-81EF-FC02792A03E6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4BA07FB9-6AEA-401E-8EAA-A316EE332A57}">
      <dgm:prSet phldrT="[Текст]"/>
      <dgm:spPr/>
      <dgm:t>
        <a:bodyPr/>
        <a:lstStyle/>
        <a:p>
          <a:r>
            <a:rPr lang="ru-RU" dirty="0">
              <a:latin typeface="PT Serif"/>
            </a:rPr>
            <a:t>ПРИОРИТЕТ ДУХОВНОГО НАД МАТЕРИАЛЬНЫМ</a:t>
          </a:r>
          <a:endParaRPr lang="ru-RU" dirty="0"/>
        </a:p>
      </dgm:t>
    </dgm:pt>
    <dgm:pt modelId="{5B1116CE-FCE3-4CBE-B769-A8292941A98D}" type="parTrans" cxnId="{D284019F-1C55-4579-8073-7D7D487344E2}">
      <dgm:prSet/>
      <dgm:spPr/>
      <dgm:t>
        <a:bodyPr/>
        <a:lstStyle/>
        <a:p>
          <a:endParaRPr lang="ru-RU"/>
        </a:p>
      </dgm:t>
    </dgm:pt>
    <dgm:pt modelId="{4C401F38-8291-41A0-8665-30B7A3191ABD}" type="sibTrans" cxnId="{D284019F-1C55-4579-8073-7D7D487344E2}">
      <dgm:prSet/>
      <dgm:spPr/>
      <dgm:t>
        <a:bodyPr/>
        <a:lstStyle/>
        <a:p>
          <a:endParaRPr lang="ru-RU"/>
        </a:p>
      </dgm:t>
    </dgm:pt>
    <dgm:pt modelId="{4AACDC93-563D-44CD-9946-2B41BF74EB76}">
      <dgm:prSet phldrT="[Текст]"/>
      <dgm:spPr/>
      <dgm:t>
        <a:bodyPr/>
        <a:lstStyle/>
        <a:p>
          <a:r>
            <a:rPr lang="ru-RU" dirty="0">
              <a:latin typeface="PT Serif"/>
            </a:rPr>
            <a:t>КОЛЛЕКТИВИЗМ</a:t>
          </a:r>
          <a:endParaRPr lang="ru-RU" dirty="0"/>
        </a:p>
      </dgm:t>
    </dgm:pt>
    <dgm:pt modelId="{8B3A9C50-5A6F-40FE-93B4-C2DD5E147AAF}" type="parTrans" cxnId="{3DD43443-D021-4666-A410-54ECE5C2E10B}">
      <dgm:prSet/>
      <dgm:spPr/>
      <dgm:t>
        <a:bodyPr/>
        <a:lstStyle/>
        <a:p>
          <a:endParaRPr lang="ru-RU"/>
        </a:p>
      </dgm:t>
    </dgm:pt>
    <dgm:pt modelId="{2AC43885-6D3E-4706-9E65-51FB5EA11566}" type="sibTrans" cxnId="{3DD43443-D021-4666-A410-54ECE5C2E10B}">
      <dgm:prSet/>
      <dgm:spPr/>
      <dgm:t>
        <a:bodyPr/>
        <a:lstStyle/>
        <a:p>
          <a:endParaRPr lang="ru-RU"/>
        </a:p>
      </dgm:t>
    </dgm:pt>
    <dgm:pt modelId="{1FF2740E-B9E4-49CC-AB35-2F40E10D5203}">
      <dgm:prSet phldrT="[Текст]"/>
      <dgm:spPr/>
      <dgm:t>
        <a:bodyPr/>
        <a:lstStyle/>
        <a:p>
          <a:r>
            <a:rPr lang="ru-RU" dirty="0">
              <a:latin typeface="PT Serif"/>
            </a:rPr>
            <a:t>ВЫСОКИЕ НРАВСТВЕННЫЕ ИДЕАЛЫ</a:t>
          </a:r>
          <a:endParaRPr lang="ru-RU" dirty="0"/>
        </a:p>
      </dgm:t>
    </dgm:pt>
    <dgm:pt modelId="{4DBD8B2F-CD5D-40E6-92B6-E3E5077388D3}" type="parTrans" cxnId="{A3A68722-5AAB-4E7A-B239-8AE0433E796A}">
      <dgm:prSet/>
      <dgm:spPr/>
      <dgm:t>
        <a:bodyPr/>
        <a:lstStyle/>
        <a:p>
          <a:endParaRPr lang="ru-RU"/>
        </a:p>
      </dgm:t>
    </dgm:pt>
    <dgm:pt modelId="{36969A65-972F-46A3-BC45-10433B491083}" type="sibTrans" cxnId="{A3A68722-5AAB-4E7A-B239-8AE0433E796A}">
      <dgm:prSet/>
      <dgm:spPr/>
      <dgm:t>
        <a:bodyPr/>
        <a:lstStyle/>
        <a:p>
          <a:endParaRPr lang="ru-RU"/>
        </a:p>
      </dgm:t>
    </dgm:pt>
    <dgm:pt modelId="{5458407F-7C7F-4BA4-B933-2CF7EB8A5306}" type="pres">
      <dgm:prSet presAssocID="{5419C710-4FFE-4CA0-81EF-FC02792A03E6}" presName="Name0" presStyleCnt="0">
        <dgm:presLayoutVars>
          <dgm:dir/>
          <dgm:resizeHandles val="exact"/>
        </dgm:presLayoutVars>
      </dgm:prSet>
      <dgm:spPr/>
    </dgm:pt>
    <dgm:pt modelId="{183EE1ED-DFC7-485C-8301-E109E433A3C6}" type="pres">
      <dgm:prSet presAssocID="{5419C710-4FFE-4CA0-81EF-FC02792A03E6}" presName="fgShape" presStyleLbl="fgShp" presStyleIdx="0" presStyleCnt="1"/>
      <dgm:spPr/>
    </dgm:pt>
    <dgm:pt modelId="{2BBD6947-5D05-4CF1-B6D5-94AED97AD508}" type="pres">
      <dgm:prSet presAssocID="{5419C710-4FFE-4CA0-81EF-FC02792A03E6}" presName="linComp" presStyleCnt="0"/>
      <dgm:spPr/>
    </dgm:pt>
    <dgm:pt modelId="{B633203D-3948-48DE-B6B3-64F9CEF3998C}" type="pres">
      <dgm:prSet presAssocID="{4BA07FB9-6AEA-401E-8EAA-A316EE332A57}" presName="compNode" presStyleCnt="0"/>
      <dgm:spPr/>
    </dgm:pt>
    <dgm:pt modelId="{15C762ED-3583-40D8-8BF8-D6225137F90C}" type="pres">
      <dgm:prSet presAssocID="{4BA07FB9-6AEA-401E-8EAA-A316EE332A57}" presName="bkgdShape" presStyleLbl="node1" presStyleIdx="0" presStyleCnt="3"/>
      <dgm:spPr/>
    </dgm:pt>
    <dgm:pt modelId="{71D68D80-523F-44F9-A536-1D566801AEED}" type="pres">
      <dgm:prSet presAssocID="{4BA07FB9-6AEA-401E-8EAA-A316EE332A57}" presName="nodeTx" presStyleLbl="node1" presStyleIdx="0" presStyleCnt="3">
        <dgm:presLayoutVars>
          <dgm:bulletEnabled val="1"/>
        </dgm:presLayoutVars>
      </dgm:prSet>
      <dgm:spPr/>
    </dgm:pt>
    <dgm:pt modelId="{ABDF3AFA-FCB8-4F94-9F85-E870697ECF21}" type="pres">
      <dgm:prSet presAssocID="{4BA07FB9-6AEA-401E-8EAA-A316EE332A57}" presName="invisiNode" presStyleLbl="node1" presStyleIdx="0" presStyleCnt="3"/>
      <dgm:spPr/>
    </dgm:pt>
    <dgm:pt modelId="{A22F3FFB-0396-4270-AC0C-DEA7B9A74A77}" type="pres">
      <dgm:prSet presAssocID="{4BA07FB9-6AEA-401E-8EAA-A316EE332A5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329D42-5B24-4C28-AF70-EB5C76384EC2}" type="pres">
      <dgm:prSet presAssocID="{4C401F38-8291-41A0-8665-30B7A3191ABD}" presName="sibTrans" presStyleLbl="sibTrans2D1" presStyleIdx="0" presStyleCnt="0"/>
      <dgm:spPr/>
    </dgm:pt>
    <dgm:pt modelId="{A06D573D-66BA-4025-8B25-A6C172496B0A}" type="pres">
      <dgm:prSet presAssocID="{4AACDC93-563D-44CD-9946-2B41BF74EB76}" presName="compNode" presStyleCnt="0"/>
      <dgm:spPr/>
    </dgm:pt>
    <dgm:pt modelId="{DAA2CB5D-9EA0-4C1A-A8A4-364A559EF3C1}" type="pres">
      <dgm:prSet presAssocID="{4AACDC93-563D-44CD-9946-2B41BF74EB76}" presName="bkgdShape" presStyleLbl="node1" presStyleIdx="1" presStyleCnt="3"/>
      <dgm:spPr/>
    </dgm:pt>
    <dgm:pt modelId="{BE92DA63-A422-4680-B497-5CDE5ACE022D}" type="pres">
      <dgm:prSet presAssocID="{4AACDC93-563D-44CD-9946-2B41BF74EB76}" presName="nodeTx" presStyleLbl="node1" presStyleIdx="1" presStyleCnt="3">
        <dgm:presLayoutVars>
          <dgm:bulletEnabled val="1"/>
        </dgm:presLayoutVars>
      </dgm:prSet>
      <dgm:spPr/>
    </dgm:pt>
    <dgm:pt modelId="{A7074F14-1DF6-46C2-9729-9813C97B9306}" type="pres">
      <dgm:prSet presAssocID="{4AACDC93-563D-44CD-9946-2B41BF74EB76}" presName="invisiNode" presStyleLbl="node1" presStyleIdx="1" presStyleCnt="3"/>
      <dgm:spPr/>
    </dgm:pt>
    <dgm:pt modelId="{7C7AB788-9BA1-4735-92F0-3D9539EA1E87}" type="pres">
      <dgm:prSet presAssocID="{4AACDC93-563D-44CD-9946-2B41BF74EB7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0016D8-8661-43C7-B05F-878C1BCD0B60}" type="pres">
      <dgm:prSet presAssocID="{2AC43885-6D3E-4706-9E65-51FB5EA11566}" presName="sibTrans" presStyleLbl="sibTrans2D1" presStyleIdx="0" presStyleCnt="0"/>
      <dgm:spPr/>
    </dgm:pt>
    <dgm:pt modelId="{A0467947-C4FB-489E-B437-1A6559425572}" type="pres">
      <dgm:prSet presAssocID="{1FF2740E-B9E4-49CC-AB35-2F40E10D5203}" presName="compNode" presStyleCnt="0"/>
      <dgm:spPr/>
    </dgm:pt>
    <dgm:pt modelId="{7466B1E2-C109-4867-BFA1-D18E3444288F}" type="pres">
      <dgm:prSet presAssocID="{1FF2740E-B9E4-49CC-AB35-2F40E10D5203}" presName="bkgdShape" presStyleLbl="node1" presStyleIdx="2" presStyleCnt="3"/>
      <dgm:spPr/>
    </dgm:pt>
    <dgm:pt modelId="{6450B9AB-9E2D-464C-B1BD-942D33D2AEBB}" type="pres">
      <dgm:prSet presAssocID="{1FF2740E-B9E4-49CC-AB35-2F40E10D5203}" presName="nodeTx" presStyleLbl="node1" presStyleIdx="2" presStyleCnt="3">
        <dgm:presLayoutVars>
          <dgm:bulletEnabled val="1"/>
        </dgm:presLayoutVars>
      </dgm:prSet>
      <dgm:spPr/>
    </dgm:pt>
    <dgm:pt modelId="{3EFDD845-44E5-4DE4-B272-B502CBB9124C}" type="pres">
      <dgm:prSet presAssocID="{1FF2740E-B9E4-49CC-AB35-2F40E10D5203}" presName="invisiNode" presStyleLbl="node1" presStyleIdx="2" presStyleCnt="3"/>
      <dgm:spPr/>
    </dgm:pt>
    <dgm:pt modelId="{2F51E710-A53F-449A-B3FF-232635024852}" type="pres">
      <dgm:prSet presAssocID="{1FF2740E-B9E4-49CC-AB35-2F40E10D520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E6E9E09-8513-49E4-B061-AB87CC40143C}" type="presOf" srcId="{4AACDC93-563D-44CD-9946-2B41BF74EB76}" destId="{BE92DA63-A422-4680-B497-5CDE5ACE022D}" srcOrd="1" destOrd="0" presId="urn:microsoft.com/office/officeart/2005/8/layout/hList7"/>
    <dgm:cxn modelId="{AB717C0B-4C88-4FCA-AC83-97453BCA1E5A}" type="presOf" srcId="{4C401F38-8291-41A0-8665-30B7A3191ABD}" destId="{0A329D42-5B24-4C28-AF70-EB5C76384EC2}" srcOrd="0" destOrd="0" presId="urn:microsoft.com/office/officeart/2005/8/layout/hList7"/>
    <dgm:cxn modelId="{59984220-4532-41F6-9EE9-4A295CC97904}" type="presOf" srcId="{2AC43885-6D3E-4706-9E65-51FB5EA11566}" destId="{120016D8-8661-43C7-B05F-878C1BCD0B60}" srcOrd="0" destOrd="0" presId="urn:microsoft.com/office/officeart/2005/8/layout/hList7"/>
    <dgm:cxn modelId="{A3A68722-5AAB-4E7A-B239-8AE0433E796A}" srcId="{5419C710-4FFE-4CA0-81EF-FC02792A03E6}" destId="{1FF2740E-B9E4-49CC-AB35-2F40E10D5203}" srcOrd="2" destOrd="0" parTransId="{4DBD8B2F-CD5D-40E6-92B6-E3E5077388D3}" sibTransId="{36969A65-972F-46A3-BC45-10433B491083}"/>
    <dgm:cxn modelId="{70FC365F-0261-4C6A-A2AE-933BBBB9AC83}" type="presOf" srcId="{4BA07FB9-6AEA-401E-8EAA-A316EE332A57}" destId="{15C762ED-3583-40D8-8BF8-D6225137F90C}" srcOrd="0" destOrd="0" presId="urn:microsoft.com/office/officeart/2005/8/layout/hList7"/>
    <dgm:cxn modelId="{3DD43443-D021-4666-A410-54ECE5C2E10B}" srcId="{5419C710-4FFE-4CA0-81EF-FC02792A03E6}" destId="{4AACDC93-563D-44CD-9946-2B41BF74EB76}" srcOrd="1" destOrd="0" parTransId="{8B3A9C50-5A6F-40FE-93B4-C2DD5E147AAF}" sibTransId="{2AC43885-6D3E-4706-9E65-51FB5EA11566}"/>
    <dgm:cxn modelId="{F1321652-A366-4ADB-8B2B-0D643C834CBC}" type="presOf" srcId="{1FF2740E-B9E4-49CC-AB35-2F40E10D5203}" destId="{7466B1E2-C109-4867-BFA1-D18E3444288F}" srcOrd="0" destOrd="0" presId="urn:microsoft.com/office/officeart/2005/8/layout/hList7"/>
    <dgm:cxn modelId="{EDCAC074-FCD7-429C-A6B8-62535C72834B}" type="presOf" srcId="{4BA07FB9-6AEA-401E-8EAA-A316EE332A57}" destId="{71D68D80-523F-44F9-A536-1D566801AEED}" srcOrd="1" destOrd="0" presId="urn:microsoft.com/office/officeart/2005/8/layout/hList7"/>
    <dgm:cxn modelId="{6851DC83-0B5A-4A21-8607-D2AAE7FE33A8}" type="presOf" srcId="{5419C710-4FFE-4CA0-81EF-FC02792A03E6}" destId="{5458407F-7C7F-4BA4-B933-2CF7EB8A5306}" srcOrd="0" destOrd="0" presId="urn:microsoft.com/office/officeart/2005/8/layout/hList7"/>
    <dgm:cxn modelId="{D284019F-1C55-4579-8073-7D7D487344E2}" srcId="{5419C710-4FFE-4CA0-81EF-FC02792A03E6}" destId="{4BA07FB9-6AEA-401E-8EAA-A316EE332A57}" srcOrd="0" destOrd="0" parTransId="{5B1116CE-FCE3-4CBE-B769-A8292941A98D}" sibTransId="{4C401F38-8291-41A0-8665-30B7A3191ABD}"/>
    <dgm:cxn modelId="{2D8C8BA9-CB44-4323-BF4A-1D35262C1115}" type="presOf" srcId="{4AACDC93-563D-44CD-9946-2B41BF74EB76}" destId="{DAA2CB5D-9EA0-4C1A-A8A4-364A559EF3C1}" srcOrd="0" destOrd="0" presId="urn:microsoft.com/office/officeart/2005/8/layout/hList7"/>
    <dgm:cxn modelId="{FF672DBC-7B2D-4011-957A-91D9CD9D433C}" type="presOf" srcId="{1FF2740E-B9E4-49CC-AB35-2F40E10D5203}" destId="{6450B9AB-9E2D-464C-B1BD-942D33D2AEBB}" srcOrd="1" destOrd="0" presId="urn:microsoft.com/office/officeart/2005/8/layout/hList7"/>
    <dgm:cxn modelId="{BC2DC822-BEE2-4E20-A5D5-859AB6405BBC}" type="presParOf" srcId="{5458407F-7C7F-4BA4-B933-2CF7EB8A5306}" destId="{183EE1ED-DFC7-485C-8301-E109E433A3C6}" srcOrd="0" destOrd="0" presId="urn:microsoft.com/office/officeart/2005/8/layout/hList7"/>
    <dgm:cxn modelId="{3F0C0F17-48D1-42BD-8DD7-424A3ECEE48B}" type="presParOf" srcId="{5458407F-7C7F-4BA4-B933-2CF7EB8A5306}" destId="{2BBD6947-5D05-4CF1-B6D5-94AED97AD508}" srcOrd="1" destOrd="0" presId="urn:microsoft.com/office/officeart/2005/8/layout/hList7"/>
    <dgm:cxn modelId="{9E670B9C-526C-4AF9-83DC-D7EF7350F986}" type="presParOf" srcId="{2BBD6947-5D05-4CF1-B6D5-94AED97AD508}" destId="{B633203D-3948-48DE-B6B3-64F9CEF3998C}" srcOrd="0" destOrd="0" presId="urn:microsoft.com/office/officeart/2005/8/layout/hList7"/>
    <dgm:cxn modelId="{1063BC23-AD57-4A2B-983A-E222EC6CA195}" type="presParOf" srcId="{B633203D-3948-48DE-B6B3-64F9CEF3998C}" destId="{15C762ED-3583-40D8-8BF8-D6225137F90C}" srcOrd="0" destOrd="0" presId="urn:microsoft.com/office/officeart/2005/8/layout/hList7"/>
    <dgm:cxn modelId="{F99474F9-FBCB-4263-98D1-B1168EED158E}" type="presParOf" srcId="{B633203D-3948-48DE-B6B3-64F9CEF3998C}" destId="{71D68D80-523F-44F9-A536-1D566801AEED}" srcOrd="1" destOrd="0" presId="urn:microsoft.com/office/officeart/2005/8/layout/hList7"/>
    <dgm:cxn modelId="{6133FB8E-B1BB-438E-B501-CC612A8F167F}" type="presParOf" srcId="{B633203D-3948-48DE-B6B3-64F9CEF3998C}" destId="{ABDF3AFA-FCB8-4F94-9F85-E870697ECF21}" srcOrd="2" destOrd="0" presId="urn:microsoft.com/office/officeart/2005/8/layout/hList7"/>
    <dgm:cxn modelId="{869708FC-0453-4A3F-BFFC-30679E5F6016}" type="presParOf" srcId="{B633203D-3948-48DE-B6B3-64F9CEF3998C}" destId="{A22F3FFB-0396-4270-AC0C-DEA7B9A74A77}" srcOrd="3" destOrd="0" presId="urn:microsoft.com/office/officeart/2005/8/layout/hList7"/>
    <dgm:cxn modelId="{97744C66-4C71-4D5F-A519-6400DED8FA49}" type="presParOf" srcId="{2BBD6947-5D05-4CF1-B6D5-94AED97AD508}" destId="{0A329D42-5B24-4C28-AF70-EB5C76384EC2}" srcOrd="1" destOrd="0" presId="urn:microsoft.com/office/officeart/2005/8/layout/hList7"/>
    <dgm:cxn modelId="{0ABFDF0D-B61B-4376-87D2-B3BC579699DF}" type="presParOf" srcId="{2BBD6947-5D05-4CF1-B6D5-94AED97AD508}" destId="{A06D573D-66BA-4025-8B25-A6C172496B0A}" srcOrd="2" destOrd="0" presId="urn:microsoft.com/office/officeart/2005/8/layout/hList7"/>
    <dgm:cxn modelId="{15104130-439E-4D82-91C0-1FEFB89643E1}" type="presParOf" srcId="{A06D573D-66BA-4025-8B25-A6C172496B0A}" destId="{DAA2CB5D-9EA0-4C1A-A8A4-364A559EF3C1}" srcOrd="0" destOrd="0" presId="urn:microsoft.com/office/officeart/2005/8/layout/hList7"/>
    <dgm:cxn modelId="{A6D49BB0-5E34-4A12-B0C5-0B8F0BA443FC}" type="presParOf" srcId="{A06D573D-66BA-4025-8B25-A6C172496B0A}" destId="{BE92DA63-A422-4680-B497-5CDE5ACE022D}" srcOrd="1" destOrd="0" presId="urn:microsoft.com/office/officeart/2005/8/layout/hList7"/>
    <dgm:cxn modelId="{DA7176D0-353F-494C-AF46-1DFE05CF5619}" type="presParOf" srcId="{A06D573D-66BA-4025-8B25-A6C172496B0A}" destId="{A7074F14-1DF6-46C2-9729-9813C97B9306}" srcOrd="2" destOrd="0" presId="urn:microsoft.com/office/officeart/2005/8/layout/hList7"/>
    <dgm:cxn modelId="{F67501D0-EFBF-43AB-B99A-29257DB67481}" type="presParOf" srcId="{A06D573D-66BA-4025-8B25-A6C172496B0A}" destId="{7C7AB788-9BA1-4735-92F0-3D9539EA1E87}" srcOrd="3" destOrd="0" presId="urn:microsoft.com/office/officeart/2005/8/layout/hList7"/>
    <dgm:cxn modelId="{5451930F-EDE2-4BCD-B78B-25B4349D601D}" type="presParOf" srcId="{2BBD6947-5D05-4CF1-B6D5-94AED97AD508}" destId="{120016D8-8661-43C7-B05F-878C1BCD0B60}" srcOrd="3" destOrd="0" presId="urn:microsoft.com/office/officeart/2005/8/layout/hList7"/>
    <dgm:cxn modelId="{3365F44D-AF16-4E0C-8E10-D4E8905ACC14}" type="presParOf" srcId="{2BBD6947-5D05-4CF1-B6D5-94AED97AD508}" destId="{A0467947-C4FB-489E-B437-1A6559425572}" srcOrd="4" destOrd="0" presId="urn:microsoft.com/office/officeart/2005/8/layout/hList7"/>
    <dgm:cxn modelId="{30EB0FD4-299A-470C-A585-09956D1FD389}" type="presParOf" srcId="{A0467947-C4FB-489E-B437-1A6559425572}" destId="{7466B1E2-C109-4867-BFA1-D18E3444288F}" srcOrd="0" destOrd="0" presId="urn:microsoft.com/office/officeart/2005/8/layout/hList7"/>
    <dgm:cxn modelId="{85A9BA55-6E2B-4D27-869B-F3311D4F0101}" type="presParOf" srcId="{A0467947-C4FB-489E-B437-1A6559425572}" destId="{6450B9AB-9E2D-464C-B1BD-942D33D2AEBB}" srcOrd="1" destOrd="0" presId="urn:microsoft.com/office/officeart/2005/8/layout/hList7"/>
    <dgm:cxn modelId="{9EC808DD-A4D0-415E-B577-955DC1BCD4A3}" type="presParOf" srcId="{A0467947-C4FB-489E-B437-1A6559425572}" destId="{3EFDD845-44E5-4DE4-B272-B502CBB9124C}" srcOrd="2" destOrd="0" presId="urn:microsoft.com/office/officeart/2005/8/layout/hList7"/>
    <dgm:cxn modelId="{241CABCA-F28A-4B6E-98AE-C16332D7394E}" type="presParOf" srcId="{A0467947-C4FB-489E-B437-1A6559425572}" destId="{2F51E710-A53F-449A-B3FF-2326350248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E4CA02-22BC-4630-B92A-FB57CA9664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CC4C61-51F0-45C3-A172-3E6D58AD8B65}">
      <dgm:prSet phldrT="[Текст]"/>
      <dgm:spPr/>
      <dgm:t>
        <a:bodyPr/>
        <a:lstStyle/>
        <a:p>
          <a:r>
            <a:rPr lang="ru-RU" dirty="0"/>
            <a:t>Создание условий для воспитания здоровой, счастливой, свободной, ориентированной на труд личности</a:t>
          </a:r>
        </a:p>
      </dgm:t>
    </dgm:pt>
    <dgm:pt modelId="{545C882C-8E5E-44CF-ACE6-1CE275E0206F}" type="parTrans" cxnId="{09311B01-1C8C-42E5-B150-EF410803FC1D}">
      <dgm:prSet/>
      <dgm:spPr/>
      <dgm:t>
        <a:bodyPr/>
        <a:lstStyle/>
        <a:p>
          <a:endParaRPr lang="ru-RU"/>
        </a:p>
      </dgm:t>
    </dgm:pt>
    <dgm:pt modelId="{6B96FAE0-E9CB-488A-8D2F-96C6997CC8FA}" type="sibTrans" cxnId="{09311B01-1C8C-42E5-B150-EF410803FC1D}">
      <dgm:prSet/>
      <dgm:spPr/>
      <dgm:t>
        <a:bodyPr/>
        <a:lstStyle/>
        <a:p>
          <a:endParaRPr lang="ru-RU"/>
        </a:p>
      </dgm:t>
    </dgm:pt>
    <dgm:pt modelId="{EEB44E79-5E16-4D3E-B2C1-97FFB48B07E5}">
      <dgm:prSet phldrT="[Текст]"/>
      <dgm:spPr/>
      <dgm:t>
        <a:bodyPr/>
        <a:lstStyle/>
        <a:p>
          <a:r>
            <a:rPr lang="ru-RU" dirty="0"/>
            <a:t>Формирование у детей высокого уровня духовно-нравственного развития, чувства причастности к историко-культурной общности российского народа и судьбе России</a:t>
          </a:r>
        </a:p>
      </dgm:t>
    </dgm:pt>
    <dgm:pt modelId="{E0B1ADF1-58A1-4F9E-B3E9-86D56FDD7B18}" type="parTrans" cxnId="{6DCE6514-D047-42DC-BE7B-48259FEB8BA8}">
      <dgm:prSet/>
      <dgm:spPr/>
      <dgm:t>
        <a:bodyPr/>
        <a:lstStyle/>
        <a:p>
          <a:endParaRPr lang="ru-RU"/>
        </a:p>
      </dgm:t>
    </dgm:pt>
    <dgm:pt modelId="{0464557E-59BD-4037-88ED-376AFAFEB303}" type="sibTrans" cxnId="{6DCE6514-D047-42DC-BE7B-48259FEB8BA8}">
      <dgm:prSet/>
      <dgm:spPr/>
      <dgm:t>
        <a:bodyPr/>
        <a:lstStyle/>
        <a:p>
          <a:endParaRPr lang="ru-RU"/>
        </a:p>
      </dgm:t>
    </dgm:pt>
    <dgm:pt modelId="{9824A211-0E59-4BA8-8538-8F21D727A6C2}">
      <dgm:prSet phldrT="[Текст]"/>
      <dgm:spPr/>
      <dgm:t>
        <a:bodyPr/>
        <a:lstStyle/>
        <a:p>
          <a:r>
            <a:rPr lang="ru-RU" dirty="0"/>
            <a:t>Поддержка единства и целостности, преемственности и непрерывности воспитания </a:t>
          </a:r>
        </a:p>
      </dgm:t>
    </dgm:pt>
    <dgm:pt modelId="{29162922-7B82-4D7D-B4CB-4B00389A1363}" type="parTrans" cxnId="{B2792CCB-53FF-47A4-9607-A7062C7D2369}">
      <dgm:prSet/>
      <dgm:spPr/>
      <dgm:t>
        <a:bodyPr/>
        <a:lstStyle/>
        <a:p>
          <a:endParaRPr lang="ru-RU"/>
        </a:p>
      </dgm:t>
    </dgm:pt>
    <dgm:pt modelId="{FF92A91A-7C66-4428-A8E3-5815C7C712AB}" type="sibTrans" cxnId="{B2792CCB-53FF-47A4-9607-A7062C7D2369}">
      <dgm:prSet/>
      <dgm:spPr/>
      <dgm:t>
        <a:bodyPr/>
        <a:lstStyle/>
        <a:p>
          <a:endParaRPr lang="ru-RU"/>
        </a:p>
      </dgm:t>
    </dgm:pt>
    <dgm:pt modelId="{2948077A-5DB2-4941-B813-54E3E9D16170}">
      <dgm:prSet phldrT="[Текст]"/>
      <dgm:spPr/>
      <dgm:t>
        <a:bodyPr/>
        <a:lstStyle/>
        <a:p>
          <a:r>
            <a:rPr lang="ru-RU" dirty="0"/>
            <a:t>Формирование внутренней позиции личности по отношению к окружающей социальной действительности</a:t>
          </a:r>
        </a:p>
      </dgm:t>
    </dgm:pt>
    <dgm:pt modelId="{D2985238-1D5E-4836-975E-72BB87882013}" type="parTrans" cxnId="{477E0105-C298-4028-A693-7C3DD69A41BC}">
      <dgm:prSet/>
      <dgm:spPr/>
      <dgm:t>
        <a:bodyPr/>
        <a:lstStyle/>
        <a:p>
          <a:endParaRPr lang="ru-RU"/>
        </a:p>
      </dgm:t>
    </dgm:pt>
    <dgm:pt modelId="{A07DB6F7-9A72-40C3-9BC0-47648A1C8E6C}" type="sibTrans" cxnId="{477E0105-C298-4028-A693-7C3DD69A41BC}">
      <dgm:prSet/>
      <dgm:spPr/>
      <dgm:t>
        <a:bodyPr/>
        <a:lstStyle/>
        <a:p>
          <a:endParaRPr lang="ru-RU"/>
        </a:p>
      </dgm:t>
    </dgm:pt>
    <dgm:pt modelId="{02435BA9-C499-452B-88F1-243F3F258746}">
      <dgm:prSet phldrT="[Текст]"/>
      <dgm:spPr/>
      <dgm:t>
        <a:bodyPr/>
        <a:lstStyle/>
        <a:p>
          <a:r>
            <a:rPr lang="ru-RU" dirty="0"/>
            <a:t>Развитие на основе признания определяющей роли семьи социального партнёрства всех институтов и социальных групп, участвующих в процессе воспитания</a:t>
          </a:r>
        </a:p>
      </dgm:t>
    </dgm:pt>
    <dgm:pt modelId="{1AEFF04D-0374-46D1-8ED0-D2B9CC67B815}" type="parTrans" cxnId="{8862FF5D-F3A5-4B82-82E3-D70289F652BA}">
      <dgm:prSet/>
      <dgm:spPr/>
      <dgm:t>
        <a:bodyPr/>
        <a:lstStyle/>
        <a:p>
          <a:endParaRPr lang="ru-RU"/>
        </a:p>
      </dgm:t>
    </dgm:pt>
    <dgm:pt modelId="{106742BC-382D-4CF4-A02B-5F6A09B22DE9}" type="sibTrans" cxnId="{8862FF5D-F3A5-4B82-82E3-D70289F652BA}">
      <dgm:prSet/>
      <dgm:spPr/>
      <dgm:t>
        <a:bodyPr/>
        <a:lstStyle/>
        <a:p>
          <a:endParaRPr lang="ru-RU"/>
        </a:p>
      </dgm:t>
    </dgm:pt>
    <dgm:pt modelId="{79B1AD02-65A3-4699-9655-E7F559ABF9D0}" type="pres">
      <dgm:prSet presAssocID="{34E4CA02-22BC-4630-B92A-FB57CA9664EB}" presName="diagram" presStyleCnt="0">
        <dgm:presLayoutVars>
          <dgm:dir/>
          <dgm:resizeHandles val="exact"/>
        </dgm:presLayoutVars>
      </dgm:prSet>
      <dgm:spPr/>
    </dgm:pt>
    <dgm:pt modelId="{85BB1661-5431-43E2-BBE0-F33EED628E49}" type="pres">
      <dgm:prSet presAssocID="{0BCC4C61-51F0-45C3-A172-3E6D58AD8B65}" presName="node" presStyleLbl="node1" presStyleIdx="0" presStyleCnt="5">
        <dgm:presLayoutVars>
          <dgm:bulletEnabled val="1"/>
        </dgm:presLayoutVars>
      </dgm:prSet>
      <dgm:spPr/>
    </dgm:pt>
    <dgm:pt modelId="{8CB54239-D79E-4A65-8AD0-7955937C39CC}" type="pres">
      <dgm:prSet presAssocID="{6B96FAE0-E9CB-488A-8D2F-96C6997CC8FA}" presName="sibTrans" presStyleCnt="0"/>
      <dgm:spPr/>
    </dgm:pt>
    <dgm:pt modelId="{DE8A2253-8359-4304-92A2-2DDBAF1EB9CB}" type="pres">
      <dgm:prSet presAssocID="{EEB44E79-5E16-4D3E-B2C1-97FFB48B07E5}" presName="node" presStyleLbl="node1" presStyleIdx="1" presStyleCnt="5">
        <dgm:presLayoutVars>
          <dgm:bulletEnabled val="1"/>
        </dgm:presLayoutVars>
      </dgm:prSet>
      <dgm:spPr/>
    </dgm:pt>
    <dgm:pt modelId="{69E348FF-1022-4184-800B-8B8E2F812755}" type="pres">
      <dgm:prSet presAssocID="{0464557E-59BD-4037-88ED-376AFAFEB303}" presName="sibTrans" presStyleCnt="0"/>
      <dgm:spPr/>
    </dgm:pt>
    <dgm:pt modelId="{6EF7095F-7385-4405-BD04-D4CE1DB3AA53}" type="pres">
      <dgm:prSet presAssocID="{9824A211-0E59-4BA8-8538-8F21D727A6C2}" presName="node" presStyleLbl="node1" presStyleIdx="2" presStyleCnt="5">
        <dgm:presLayoutVars>
          <dgm:bulletEnabled val="1"/>
        </dgm:presLayoutVars>
      </dgm:prSet>
      <dgm:spPr/>
    </dgm:pt>
    <dgm:pt modelId="{9750F351-33D8-44A1-AE33-144A4DCB9FCC}" type="pres">
      <dgm:prSet presAssocID="{FF92A91A-7C66-4428-A8E3-5815C7C712AB}" presName="sibTrans" presStyleCnt="0"/>
      <dgm:spPr/>
    </dgm:pt>
    <dgm:pt modelId="{811CD3DC-4B21-4033-BDE3-40C0C7A4E46F}" type="pres">
      <dgm:prSet presAssocID="{2948077A-5DB2-4941-B813-54E3E9D16170}" presName="node" presStyleLbl="node1" presStyleIdx="3" presStyleCnt="5">
        <dgm:presLayoutVars>
          <dgm:bulletEnabled val="1"/>
        </dgm:presLayoutVars>
      </dgm:prSet>
      <dgm:spPr/>
    </dgm:pt>
    <dgm:pt modelId="{C3438B30-0320-45B2-9695-B927B0473854}" type="pres">
      <dgm:prSet presAssocID="{A07DB6F7-9A72-40C3-9BC0-47648A1C8E6C}" presName="sibTrans" presStyleCnt="0"/>
      <dgm:spPr/>
    </dgm:pt>
    <dgm:pt modelId="{1C32DBD1-3CEF-4ECC-8D25-DDF8E6ECE072}" type="pres">
      <dgm:prSet presAssocID="{02435BA9-C499-452B-88F1-243F3F258746}" presName="node" presStyleLbl="node1" presStyleIdx="4" presStyleCnt="5">
        <dgm:presLayoutVars>
          <dgm:bulletEnabled val="1"/>
        </dgm:presLayoutVars>
      </dgm:prSet>
      <dgm:spPr/>
    </dgm:pt>
  </dgm:ptLst>
  <dgm:cxnLst>
    <dgm:cxn modelId="{09311B01-1C8C-42E5-B150-EF410803FC1D}" srcId="{34E4CA02-22BC-4630-B92A-FB57CA9664EB}" destId="{0BCC4C61-51F0-45C3-A172-3E6D58AD8B65}" srcOrd="0" destOrd="0" parTransId="{545C882C-8E5E-44CF-ACE6-1CE275E0206F}" sibTransId="{6B96FAE0-E9CB-488A-8D2F-96C6997CC8FA}"/>
    <dgm:cxn modelId="{477E0105-C298-4028-A693-7C3DD69A41BC}" srcId="{34E4CA02-22BC-4630-B92A-FB57CA9664EB}" destId="{2948077A-5DB2-4941-B813-54E3E9D16170}" srcOrd="3" destOrd="0" parTransId="{D2985238-1D5E-4836-975E-72BB87882013}" sibTransId="{A07DB6F7-9A72-40C3-9BC0-47648A1C8E6C}"/>
    <dgm:cxn modelId="{6DCE6514-D047-42DC-BE7B-48259FEB8BA8}" srcId="{34E4CA02-22BC-4630-B92A-FB57CA9664EB}" destId="{EEB44E79-5E16-4D3E-B2C1-97FFB48B07E5}" srcOrd="1" destOrd="0" parTransId="{E0B1ADF1-58A1-4F9E-B3E9-86D56FDD7B18}" sibTransId="{0464557E-59BD-4037-88ED-376AFAFEB303}"/>
    <dgm:cxn modelId="{1D993929-E406-4A90-B10C-0A5B3E420968}" type="presOf" srcId="{02435BA9-C499-452B-88F1-243F3F258746}" destId="{1C32DBD1-3CEF-4ECC-8D25-DDF8E6ECE072}" srcOrd="0" destOrd="0" presId="urn:microsoft.com/office/officeart/2005/8/layout/default"/>
    <dgm:cxn modelId="{1731F83C-CD1F-4D47-912A-DD0B91AE00B4}" type="presOf" srcId="{34E4CA02-22BC-4630-B92A-FB57CA9664EB}" destId="{79B1AD02-65A3-4699-9655-E7F559ABF9D0}" srcOrd="0" destOrd="0" presId="urn:microsoft.com/office/officeart/2005/8/layout/default"/>
    <dgm:cxn modelId="{8862FF5D-F3A5-4B82-82E3-D70289F652BA}" srcId="{34E4CA02-22BC-4630-B92A-FB57CA9664EB}" destId="{02435BA9-C499-452B-88F1-243F3F258746}" srcOrd="4" destOrd="0" parTransId="{1AEFF04D-0374-46D1-8ED0-D2B9CC67B815}" sibTransId="{106742BC-382D-4CF4-A02B-5F6A09B22DE9}"/>
    <dgm:cxn modelId="{7A4BD457-6DA9-4D60-A2BF-B2D5C4FA01ED}" type="presOf" srcId="{2948077A-5DB2-4941-B813-54E3E9D16170}" destId="{811CD3DC-4B21-4033-BDE3-40C0C7A4E46F}" srcOrd="0" destOrd="0" presId="urn:microsoft.com/office/officeart/2005/8/layout/default"/>
    <dgm:cxn modelId="{5991A783-69C6-41D3-92FA-6F21F5AEF08C}" type="presOf" srcId="{9824A211-0E59-4BA8-8538-8F21D727A6C2}" destId="{6EF7095F-7385-4405-BD04-D4CE1DB3AA53}" srcOrd="0" destOrd="0" presId="urn:microsoft.com/office/officeart/2005/8/layout/default"/>
    <dgm:cxn modelId="{B02D0986-A344-40AE-8059-9AEE0FA87EC4}" type="presOf" srcId="{EEB44E79-5E16-4D3E-B2C1-97FFB48B07E5}" destId="{DE8A2253-8359-4304-92A2-2DDBAF1EB9CB}" srcOrd="0" destOrd="0" presId="urn:microsoft.com/office/officeart/2005/8/layout/default"/>
    <dgm:cxn modelId="{C2162D9F-C38B-491F-B487-313C3819AD41}" type="presOf" srcId="{0BCC4C61-51F0-45C3-A172-3E6D58AD8B65}" destId="{85BB1661-5431-43E2-BBE0-F33EED628E49}" srcOrd="0" destOrd="0" presId="urn:microsoft.com/office/officeart/2005/8/layout/default"/>
    <dgm:cxn modelId="{B2792CCB-53FF-47A4-9607-A7062C7D2369}" srcId="{34E4CA02-22BC-4630-B92A-FB57CA9664EB}" destId="{9824A211-0E59-4BA8-8538-8F21D727A6C2}" srcOrd="2" destOrd="0" parTransId="{29162922-7B82-4D7D-B4CB-4B00389A1363}" sibTransId="{FF92A91A-7C66-4428-A8E3-5815C7C712AB}"/>
    <dgm:cxn modelId="{C6A85283-02EF-4275-94C7-0C75CD87C82A}" type="presParOf" srcId="{79B1AD02-65A3-4699-9655-E7F559ABF9D0}" destId="{85BB1661-5431-43E2-BBE0-F33EED628E49}" srcOrd="0" destOrd="0" presId="urn:microsoft.com/office/officeart/2005/8/layout/default"/>
    <dgm:cxn modelId="{3B6E0257-0A70-417E-BCBF-EAA12B376F79}" type="presParOf" srcId="{79B1AD02-65A3-4699-9655-E7F559ABF9D0}" destId="{8CB54239-D79E-4A65-8AD0-7955937C39CC}" srcOrd="1" destOrd="0" presId="urn:microsoft.com/office/officeart/2005/8/layout/default"/>
    <dgm:cxn modelId="{E6F3A04C-916D-4F35-8530-CF14F023E6BE}" type="presParOf" srcId="{79B1AD02-65A3-4699-9655-E7F559ABF9D0}" destId="{DE8A2253-8359-4304-92A2-2DDBAF1EB9CB}" srcOrd="2" destOrd="0" presId="urn:microsoft.com/office/officeart/2005/8/layout/default"/>
    <dgm:cxn modelId="{A355BD16-BC0D-4057-AF68-F427F33EC0D3}" type="presParOf" srcId="{79B1AD02-65A3-4699-9655-E7F559ABF9D0}" destId="{69E348FF-1022-4184-800B-8B8E2F812755}" srcOrd="3" destOrd="0" presId="urn:microsoft.com/office/officeart/2005/8/layout/default"/>
    <dgm:cxn modelId="{90AA8306-3975-45A6-AA11-7A220EB237D4}" type="presParOf" srcId="{79B1AD02-65A3-4699-9655-E7F559ABF9D0}" destId="{6EF7095F-7385-4405-BD04-D4CE1DB3AA53}" srcOrd="4" destOrd="0" presId="urn:microsoft.com/office/officeart/2005/8/layout/default"/>
    <dgm:cxn modelId="{FB48F904-088A-497B-8E83-F6DB12557274}" type="presParOf" srcId="{79B1AD02-65A3-4699-9655-E7F559ABF9D0}" destId="{9750F351-33D8-44A1-AE33-144A4DCB9FCC}" srcOrd="5" destOrd="0" presId="urn:microsoft.com/office/officeart/2005/8/layout/default"/>
    <dgm:cxn modelId="{73AFDB2F-3594-4188-97EC-EAD61F7B47F8}" type="presParOf" srcId="{79B1AD02-65A3-4699-9655-E7F559ABF9D0}" destId="{811CD3DC-4B21-4033-BDE3-40C0C7A4E46F}" srcOrd="6" destOrd="0" presId="urn:microsoft.com/office/officeart/2005/8/layout/default"/>
    <dgm:cxn modelId="{4B277FE2-E545-4BE5-AF28-550CC1CAB4F3}" type="presParOf" srcId="{79B1AD02-65A3-4699-9655-E7F559ABF9D0}" destId="{C3438B30-0320-45B2-9695-B927B0473854}" srcOrd="7" destOrd="0" presId="urn:microsoft.com/office/officeart/2005/8/layout/default"/>
    <dgm:cxn modelId="{327FC8DF-7886-4D1B-8AC2-B141E2E83552}" type="presParOf" srcId="{79B1AD02-65A3-4699-9655-E7F559ABF9D0}" destId="{1C32DBD1-3CEF-4ECC-8D25-DDF8E6ECE0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DFEEF-EF29-470C-B660-A4B687573EA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900" b="1" kern="1200" dirty="0"/>
            <a:t>1. </a:t>
          </a:r>
          <a:r>
            <a:rPr lang="ru-RU" sz="1900" kern="1200" dirty="0"/>
            <a:t>Внешние вызовы как фактор пересмотра требований к образовательной организации и управленческой команде: новые зоны ответственности и компетенции</a:t>
          </a:r>
        </a:p>
      </dsp:txBody>
      <dsp:txXfrm>
        <a:off x="1748064" y="2975"/>
        <a:ext cx="3342605" cy="2005563"/>
      </dsp:txXfrm>
    </dsp:sp>
    <dsp:sp modelId="{55E92316-B972-4B1C-ADC2-3F5643C8FC1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2. </a:t>
          </a:r>
          <a:r>
            <a:rPr lang="ru-RU" sz="1900" kern="1200" dirty="0"/>
            <a:t>Государственная политика по вопросам формирования и развития традиционных российских духовно-нравственных ценностей, формирование ценностного иммунитета</a:t>
          </a:r>
        </a:p>
      </dsp:txBody>
      <dsp:txXfrm>
        <a:off x="5424930" y="2975"/>
        <a:ext cx="3342605" cy="2005563"/>
      </dsp:txXfrm>
    </dsp:sp>
    <dsp:sp modelId="{D555E654-64DF-48F9-BAFA-ADDD357F5808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3. </a:t>
          </a:r>
          <a:r>
            <a:rPr lang="ru-RU" sz="1900" kern="1200" dirty="0"/>
            <a:t>Стратегические ориентиры организации воспитания на период до 2030: требования к результатам и перспективы развития</a:t>
          </a:r>
          <a:r>
            <a:rPr lang="ru-RU" sz="1900" b="1" kern="1200" dirty="0"/>
            <a:t> </a:t>
          </a:r>
          <a:endParaRPr lang="ru-RU" sz="1900" kern="1200" dirty="0"/>
        </a:p>
      </dsp:txBody>
      <dsp:txXfrm>
        <a:off x="1748064" y="2342799"/>
        <a:ext cx="3342605" cy="2005563"/>
      </dsp:txXfrm>
    </dsp:sp>
    <dsp:sp modelId="{0C1FAD50-B28A-4F34-A46C-5255324EAC7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4. </a:t>
          </a:r>
          <a:r>
            <a:rPr lang="ru-RU" sz="1900" kern="1200" dirty="0"/>
            <a:t>Основные направления, программы, проекты по реализации государственной политики в сфере воспитания</a:t>
          </a:r>
        </a:p>
      </dsp:txBody>
      <dsp:txXfrm>
        <a:off x="5424930" y="2342799"/>
        <a:ext cx="3342605" cy="2005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D347-D31E-437C-BB81-9AEED9B9F998}">
      <dsp:nvSpPr>
        <dsp:cNvPr id="0" name=""/>
        <dsp:cNvSpPr/>
      </dsp:nvSpPr>
      <dsp:spPr>
        <a:xfrm rot="10800000">
          <a:off x="1883888" y="2672"/>
          <a:ext cx="6255930" cy="123258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53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Патриот и гражданин</a:t>
          </a:r>
        </a:p>
      </dsp:txBody>
      <dsp:txXfrm rot="10800000">
        <a:off x="2192035" y="2672"/>
        <a:ext cx="5947783" cy="1232587"/>
      </dsp:txXfrm>
    </dsp:sp>
    <dsp:sp modelId="{423D5815-D0C1-4E14-8676-300073E02737}">
      <dsp:nvSpPr>
        <dsp:cNvPr id="0" name=""/>
        <dsp:cNvSpPr/>
      </dsp:nvSpPr>
      <dsp:spPr>
        <a:xfrm>
          <a:off x="1267595" y="2672"/>
          <a:ext cx="1232587" cy="123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FED08-34D8-4BC0-AA59-913C559AFB2C}">
      <dsp:nvSpPr>
        <dsp:cNvPr id="0" name=""/>
        <dsp:cNvSpPr/>
      </dsp:nvSpPr>
      <dsp:spPr>
        <a:xfrm rot="10800000">
          <a:off x="1883888" y="1603196"/>
          <a:ext cx="6255930" cy="1232587"/>
        </a:xfrm>
        <a:prstGeom prst="homePlate">
          <a:avLst/>
        </a:prstGeom>
        <a:solidFill>
          <a:schemeClr val="accent4">
            <a:hueOff val="-4528173"/>
            <a:satOff val="38262"/>
            <a:lumOff val="-3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53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Система традиционных ценностей</a:t>
          </a:r>
        </a:p>
      </dsp:txBody>
      <dsp:txXfrm rot="10800000">
        <a:off x="2192035" y="1603196"/>
        <a:ext cx="5947783" cy="1232587"/>
      </dsp:txXfrm>
    </dsp:sp>
    <dsp:sp modelId="{322B4F3F-49B8-43E2-9F40-83050B93BE46}">
      <dsp:nvSpPr>
        <dsp:cNvPr id="0" name=""/>
        <dsp:cNvSpPr/>
      </dsp:nvSpPr>
      <dsp:spPr>
        <a:xfrm>
          <a:off x="1267595" y="1603196"/>
          <a:ext cx="1232587" cy="12325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8FB90-8CF5-4F82-862D-11DC428D6944}">
      <dsp:nvSpPr>
        <dsp:cNvPr id="0" name=""/>
        <dsp:cNvSpPr/>
      </dsp:nvSpPr>
      <dsp:spPr>
        <a:xfrm rot="10800000">
          <a:off x="1883888" y="3203719"/>
          <a:ext cx="6255930" cy="1244777"/>
        </a:xfrm>
        <a:prstGeom prst="homePlate">
          <a:avLst/>
        </a:prstGeom>
        <a:solidFill>
          <a:schemeClr val="accent4">
            <a:hueOff val="-9056345"/>
            <a:satOff val="76525"/>
            <a:lumOff val="-7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53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Российская гражданская идентичность</a:t>
          </a:r>
        </a:p>
      </dsp:txBody>
      <dsp:txXfrm rot="10800000">
        <a:off x="2195082" y="3203719"/>
        <a:ext cx="5944736" cy="1244777"/>
      </dsp:txXfrm>
    </dsp:sp>
    <dsp:sp modelId="{7F21F15D-4F4A-4320-AE88-133494EC0147}">
      <dsp:nvSpPr>
        <dsp:cNvPr id="0" name=""/>
        <dsp:cNvSpPr/>
      </dsp:nvSpPr>
      <dsp:spPr>
        <a:xfrm>
          <a:off x="1267595" y="3209815"/>
          <a:ext cx="1232587" cy="12325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6E1E2-9C75-47C5-8DF1-7B0F2ACADD00}">
      <dsp:nvSpPr>
        <dsp:cNvPr id="0" name=""/>
        <dsp:cNvSpPr/>
      </dsp:nvSpPr>
      <dsp:spPr>
        <a:xfrm>
          <a:off x="1060773" y="188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Патриотизм</a:t>
          </a:r>
        </a:p>
      </dsp:txBody>
      <dsp:txXfrm>
        <a:off x="1060773" y="188"/>
        <a:ext cx="2214504" cy="1328702"/>
      </dsp:txXfrm>
    </dsp:sp>
    <dsp:sp modelId="{D5716E27-F57A-430F-8CBB-4BA6E80FD86D}">
      <dsp:nvSpPr>
        <dsp:cNvPr id="0" name=""/>
        <dsp:cNvSpPr/>
      </dsp:nvSpPr>
      <dsp:spPr>
        <a:xfrm>
          <a:off x="3496728" y="188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Гражданская позиция и правосознание</a:t>
          </a:r>
        </a:p>
      </dsp:txBody>
      <dsp:txXfrm>
        <a:off x="3496728" y="188"/>
        <a:ext cx="2214504" cy="1328702"/>
      </dsp:txXfrm>
    </dsp:sp>
    <dsp:sp modelId="{E0FA775F-BAAE-4AB9-A018-1C1A1C640D28}">
      <dsp:nvSpPr>
        <dsp:cNvPr id="0" name=""/>
        <dsp:cNvSpPr/>
      </dsp:nvSpPr>
      <dsp:spPr>
        <a:xfrm>
          <a:off x="5932684" y="188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Социальная направленность и зрелость</a:t>
          </a:r>
        </a:p>
      </dsp:txBody>
      <dsp:txXfrm>
        <a:off x="5932684" y="188"/>
        <a:ext cx="2214504" cy="1328702"/>
      </dsp:txXfrm>
    </dsp:sp>
    <dsp:sp modelId="{605BE873-BE86-4240-BE6A-D0B40CCF6C2E}">
      <dsp:nvSpPr>
        <dsp:cNvPr id="0" name=""/>
        <dsp:cNvSpPr/>
      </dsp:nvSpPr>
      <dsp:spPr>
        <a:xfrm>
          <a:off x="8368639" y="188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Интеллектуальная самостоятельность</a:t>
          </a:r>
        </a:p>
      </dsp:txBody>
      <dsp:txXfrm>
        <a:off x="8368639" y="188"/>
        <a:ext cx="2214504" cy="1328702"/>
      </dsp:txXfrm>
    </dsp:sp>
    <dsp:sp modelId="{93F3EA71-4FC3-41BA-86F3-32DE131591F5}">
      <dsp:nvSpPr>
        <dsp:cNvPr id="0" name=""/>
        <dsp:cNvSpPr/>
      </dsp:nvSpPr>
      <dsp:spPr>
        <a:xfrm>
          <a:off x="1060773" y="1550341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Коммуникация и сотрудничество</a:t>
          </a:r>
        </a:p>
      </dsp:txBody>
      <dsp:txXfrm>
        <a:off x="1060773" y="1550341"/>
        <a:ext cx="2214504" cy="1328702"/>
      </dsp:txXfrm>
    </dsp:sp>
    <dsp:sp modelId="{E3544567-4B4D-4361-90C1-AA510D9F616A}">
      <dsp:nvSpPr>
        <dsp:cNvPr id="0" name=""/>
        <dsp:cNvSpPr/>
      </dsp:nvSpPr>
      <dsp:spPr>
        <a:xfrm>
          <a:off x="3496728" y="1550341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Зрелое сетевое поведение</a:t>
          </a:r>
        </a:p>
      </dsp:txBody>
      <dsp:txXfrm>
        <a:off x="3496728" y="1550341"/>
        <a:ext cx="2214504" cy="1328702"/>
      </dsp:txXfrm>
    </dsp:sp>
    <dsp:sp modelId="{6EDC99CE-1879-4287-B906-CBDA7890C3B5}">
      <dsp:nvSpPr>
        <dsp:cNvPr id="0" name=""/>
        <dsp:cNvSpPr/>
      </dsp:nvSpPr>
      <dsp:spPr>
        <a:xfrm>
          <a:off x="5932684" y="1550341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Экономическая активность</a:t>
          </a:r>
        </a:p>
      </dsp:txBody>
      <dsp:txXfrm>
        <a:off x="5932684" y="1550341"/>
        <a:ext cx="2214504" cy="1328702"/>
      </dsp:txXfrm>
    </dsp:sp>
    <dsp:sp modelId="{63B3C41F-C487-4DF8-B86D-C7B80BBC831D}">
      <dsp:nvSpPr>
        <dsp:cNvPr id="0" name=""/>
        <dsp:cNvSpPr/>
      </dsp:nvSpPr>
      <dsp:spPr>
        <a:xfrm>
          <a:off x="8368639" y="1550341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Здоровье и безопасность</a:t>
          </a:r>
          <a:endParaRPr lang="ru-RU" sz="2000" kern="1200" dirty="0"/>
        </a:p>
      </dsp:txBody>
      <dsp:txXfrm>
        <a:off x="8368639" y="1550341"/>
        <a:ext cx="2214504" cy="1328702"/>
      </dsp:txXfrm>
    </dsp:sp>
    <dsp:sp modelId="{EB1FEECA-A8BA-48FC-B961-063D47C5EDDD}">
      <dsp:nvSpPr>
        <dsp:cNvPr id="0" name=""/>
        <dsp:cNvSpPr/>
      </dsp:nvSpPr>
      <dsp:spPr>
        <a:xfrm>
          <a:off x="4714706" y="3100494"/>
          <a:ext cx="2214504" cy="132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Мобильность и устойчивость.</a:t>
          </a:r>
          <a:endParaRPr lang="ru-RU" sz="2000" kern="1200" dirty="0"/>
        </a:p>
      </dsp:txBody>
      <dsp:txXfrm>
        <a:off x="4714706" y="3100494"/>
        <a:ext cx="2214504" cy="1328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6E1E2-9C75-47C5-8DF1-7B0F2ACADD00}">
      <dsp:nvSpPr>
        <dsp:cNvPr id="0" name=""/>
        <dsp:cNvSpPr/>
      </dsp:nvSpPr>
      <dsp:spPr>
        <a:xfrm>
          <a:off x="0" y="363789"/>
          <a:ext cx="2176185" cy="130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Педагогическое сопровождение</a:t>
          </a:r>
        </a:p>
      </dsp:txBody>
      <dsp:txXfrm>
        <a:off x="0" y="363789"/>
        <a:ext cx="2176185" cy="1305711"/>
      </dsp:txXfrm>
    </dsp:sp>
    <dsp:sp modelId="{D5716E27-F57A-430F-8CBB-4BA6E80FD86D}">
      <dsp:nvSpPr>
        <dsp:cNvPr id="0" name=""/>
        <dsp:cNvSpPr/>
      </dsp:nvSpPr>
      <dsp:spPr>
        <a:xfrm>
          <a:off x="2393804" y="363789"/>
          <a:ext cx="2176185" cy="130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Национально-гражданская идентификация</a:t>
          </a:r>
        </a:p>
      </dsp:txBody>
      <dsp:txXfrm>
        <a:off x="2393804" y="363789"/>
        <a:ext cx="2176185" cy="1305711"/>
      </dsp:txXfrm>
    </dsp:sp>
    <dsp:sp modelId="{E0FA775F-BAAE-4AB9-A018-1C1A1C640D28}">
      <dsp:nvSpPr>
        <dsp:cNvPr id="0" name=""/>
        <dsp:cNvSpPr/>
      </dsp:nvSpPr>
      <dsp:spPr>
        <a:xfrm>
          <a:off x="4787608" y="363789"/>
          <a:ext cx="2176185" cy="130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Самоопределение</a:t>
          </a:r>
        </a:p>
      </dsp:txBody>
      <dsp:txXfrm>
        <a:off x="4787608" y="363789"/>
        <a:ext cx="2176185" cy="1305711"/>
      </dsp:txXfrm>
    </dsp:sp>
    <dsp:sp modelId="{605BE873-BE86-4240-BE6A-D0B40CCF6C2E}">
      <dsp:nvSpPr>
        <dsp:cNvPr id="0" name=""/>
        <dsp:cNvSpPr/>
      </dsp:nvSpPr>
      <dsp:spPr>
        <a:xfrm>
          <a:off x="1196902" y="1887119"/>
          <a:ext cx="2176185" cy="130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Родители</a:t>
          </a:r>
        </a:p>
      </dsp:txBody>
      <dsp:txXfrm>
        <a:off x="1196902" y="1887119"/>
        <a:ext cx="2176185" cy="1305711"/>
      </dsp:txXfrm>
    </dsp:sp>
    <dsp:sp modelId="{93F3EA71-4FC3-41BA-86F3-32DE131591F5}">
      <dsp:nvSpPr>
        <dsp:cNvPr id="0" name=""/>
        <dsp:cNvSpPr/>
      </dsp:nvSpPr>
      <dsp:spPr>
        <a:xfrm>
          <a:off x="3590706" y="1887119"/>
          <a:ext cx="2176185" cy="130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Социальные партнеры</a:t>
          </a:r>
        </a:p>
      </dsp:txBody>
      <dsp:txXfrm>
        <a:off x="3590706" y="1887119"/>
        <a:ext cx="2176185" cy="13057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6E1E2-9C75-47C5-8DF1-7B0F2ACADD00}">
      <dsp:nvSpPr>
        <dsp:cNvPr id="0" name=""/>
        <dsp:cNvSpPr/>
      </dsp:nvSpPr>
      <dsp:spPr>
        <a:xfrm>
          <a:off x="3310" y="880870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Многофакторность и сложность воспитания, развития личности и социально-профессионального самоопределения в сетевом мире</a:t>
          </a:r>
        </a:p>
      </dsp:txBody>
      <dsp:txXfrm>
        <a:off x="3310" y="880870"/>
        <a:ext cx="2626360" cy="1575816"/>
      </dsp:txXfrm>
    </dsp:sp>
    <dsp:sp modelId="{D5716E27-F57A-430F-8CBB-4BA6E80FD86D}">
      <dsp:nvSpPr>
        <dsp:cNvPr id="0" name=""/>
        <dsp:cNvSpPr/>
      </dsp:nvSpPr>
      <dsp:spPr>
        <a:xfrm>
          <a:off x="2892307" y="880870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Непрерывность и преемственность процесса воспитания и развития личности </a:t>
          </a:r>
        </a:p>
      </dsp:txBody>
      <dsp:txXfrm>
        <a:off x="2892307" y="880870"/>
        <a:ext cx="2626360" cy="1575816"/>
      </dsp:txXfrm>
    </dsp:sp>
    <dsp:sp modelId="{E0FA775F-BAAE-4AB9-A018-1C1A1C640D28}">
      <dsp:nvSpPr>
        <dsp:cNvPr id="0" name=""/>
        <dsp:cNvSpPr/>
      </dsp:nvSpPr>
      <dsp:spPr>
        <a:xfrm>
          <a:off x="5781303" y="880870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Направленность результатов воспитания и развития личности в будущее</a:t>
          </a:r>
        </a:p>
      </dsp:txBody>
      <dsp:txXfrm>
        <a:off x="5781303" y="880870"/>
        <a:ext cx="2626360" cy="1575816"/>
      </dsp:txXfrm>
    </dsp:sp>
    <dsp:sp modelId="{605BE873-BE86-4240-BE6A-D0B40CCF6C2E}">
      <dsp:nvSpPr>
        <dsp:cNvPr id="0" name=""/>
        <dsp:cNvSpPr/>
      </dsp:nvSpPr>
      <dsp:spPr>
        <a:xfrm>
          <a:off x="8670300" y="880870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Воспитание человека осуществляется в процессе деятельности</a:t>
          </a:r>
        </a:p>
      </dsp:txBody>
      <dsp:txXfrm>
        <a:off x="8670300" y="880870"/>
        <a:ext cx="2626360" cy="1575816"/>
      </dsp:txXfrm>
    </dsp:sp>
    <dsp:sp modelId="{93F3EA71-4FC3-41BA-86F3-32DE131591F5}">
      <dsp:nvSpPr>
        <dsp:cNvPr id="0" name=""/>
        <dsp:cNvSpPr/>
      </dsp:nvSpPr>
      <dsp:spPr>
        <a:xfrm>
          <a:off x="3310" y="2719322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Единство и целостность процесса воспитания и развития личности.</a:t>
          </a:r>
        </a:p>
      </dsp:txBody>
      <dsp:txXfrm>
        <a:off x="3310" y="2719322"/>
        <a:ext cx="2626360" cy="1575816"/>
      </dsp:txXfrm>
    </dsp:sp>
    <dsp:sp modelId="{E3544567-4B4D-4361-90C1-AA510D9F616A}">
      <dsp:nvSpPr>
        <dsp:cNvPr id="0" name=""/>
        <dsp:cNvSpPr/>
      </dsp:nvSpPr>
      <dsp:spPr>
        <a:xfrm>
          <a:off x="2892307" y="2719322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Центральная роль развития личности в процессе образования</a:t>
          </a:r>
        </a:p>
      </dsp:txBody>
      <dsp:txXfrm>
        <a:off x="2892307" y="2719322"/>
        <a:ext cx="2626360" cy="1575816"/>
      </dsp:txXfrm>
    </dsp:sp>
    <dsp:sp modelId="{6EDC99CE-1879-4287-B906-CBDA7890C3B5}">
      <dsp:nvSpPr>
        <dsp:cNvPr id="0" name=""/>
        <dsp:cNvSpPr/>
      </dsp:nvSpPr>
      <dsp:spPr>
        <a:xfrm>
          <a:off x="5781303" y="2719322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Контекстный характер процесса воспитания и определяющая роль личности педагога</a:t>
          </a:r>
        </a:p>
      </dsp:txBody>
      <dsp:txXfrm>
        <a:off x="5781303" y="2719322"/>
        <a:ext cx="2626360" cy="1575816"/>
      </dsp:txXfrm>
    </dsp:sp>
    <dsp:sp modelId="{293E228E-59B2-4BDD-B62A-7789D6F13392}">
      <dsp:nvSpPr>
        <dsp:cNvPr id="0" name=""/>
        <dsp:cNvSpPr/>
      </dsp:nvSpPr>
      <dsp:spPr>
        <a:xfrm>
          <a:off x="8670300" y="2719322"/>
          <a:ext cx="2626360" cy="157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Необходимость единства ценностно-смыслового поля воспитательного процесса и системы управления воспитанием</a:t>
          </a:r>
        </a:p>
      </dsp:txBody>
      <dsp:txXfrm>
        <a:off x="8670300" y="2719322"/>
        <a:ext cx="2626360" cy="15758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6E1E2-9C75-47C5-8DF1-7B0F2ACADD00}">
      <dsp:nvSpPr>
        <dsp:cNvPr id="0" name=""/>
        <dsp:cNvSpPr/>
      </dsp:nvSpPr>
      <dsp:spPr>
        <a:xfrm>
          <a:off x="0" y="404200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Патриотическое воспитание и формирование идеологической составляющей</a:t>
          </a:r>
        </a:p>
      </dsp:txBody>
      <dsp:txXfrm>
        <a:off x="0" y="404200"/>
        <a:ext cx="3531240" cy="2118744"/>
      </dsp:txXfrm>
    </dsp:sp>
    <dsp:sp modelId="{D5716E27-F57A-430F-8CBB-4BA6E80FD86D}">
      <dsp:nvSpPr>
        <dsp:cNvPr id="0" name=""/>
        <dsp:cNvSpPr/>
      </dsp:nvSpPr>
      <dsp:spPr>
        <a:xfrm>
          <a:off x="3884365" y="404200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Формирование семейных ценностей, в том числе ответственного родительства  </a:t>
          </a:r>
        </a:p>
      </dsp:txBody>
      <dsp:txXfrm>
        <a:off x="3884365" y="404200"/>
        <a:ext cx="3531240" cy="2118744"/>
      </dsp:txXfrm>
    </dsp:sp>
    <dsp:sp modelId="{E0FA775F-BAAE-4AB9-A018-1C1A1C640D28}">
      <dsp:nvSpPr>
        <dsp:cNvPr id="0" name=""/>
        <dsp:cNvSpPr/>
      </dsp:nvSpPr>
      <dsp:spPr>
        <a:xfrm>
          <a:off x="7768730" y="404200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Поддержка педагога и непрерывное повышение профессионального мастерства</a:t>
          </a:r>
        </a:p>
      </dsp:txBody>
      <dsp:txXfrm>
        <a:off x="7768730" y="404200"/>
        <a:ext cx="3531240" cy="2118744"/>
      </dsp:txXfrm>
    </dsp:sp>
    <dsp:sp modelId="{605BE873-BE86-4240-BE6A-D0B40CCF6C2E}">
      <dsp:nvSpPr>
        <dsp:cNvPr id="0" name=""/>
        <dsp:cNvSpPr/>
      </dsp:nvSpPr>
      <dsp:spPr>
        <a:xfrm>
          <a:off x="0" y="2876069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Формирование социальной активности (Движение Первых, Навигаторы детства)</a:t>
          </a:r>
        </a:p>
      </dsp:txBody>
      <dsp:txXfrm>
        <a:off x="0" y="2876069"/>
        <a:ext cx="3531240" cy="2118744"/>
      </dsp:txXfrm>
    </dsp:sp>
    <dsp:sp modelId="{93F3EA71-4FC3-41BA-86F3-32DE131591F5}">
      <dsp:nvSpPr>
        <dsp:cNvPr id="0" name=""/>
        <dsp:cNvSpPr/>
      </dsp:nvSpPr>
      <dsp:spPr>
        <a:xfrm>
          <a:off x="3884365" y="2876069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strike="noStrike" kern="1200" dirty="0" err="1"/>
            <a:t>Кинопедагогика</a:t>
          </a:r>
          <a:endParaRPr lang="ru-RU" sz="2300" strike="noStrike" kern="1200" dirty="0"/>
        </a:p>
      </dsp:txBody>
      <dsp:txXfrm>
        <a:off x="3884365" y="2876069"/>
        <a:ext cx="3531240" cy="2118744"/>
      </dsp:txXfrm>
    </dsp:sp>
    <dsp:sp modelId="{E3544567-4B4D-4361-90C1-AA510D9F616A}">
      <dsp:nvSpPr>
        <dsp:cNvPr id="0" name=""/>
        <dsp:cNvSpPr/>
      </dsp:nvSpPr>
      <dsp:spPr>
        <a:xfrm>
          <a:off x="7768730" y="2876069"/>
          <a:ext cx="3531240" cy="2118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strike="noStrike" kern="1200" dirty="0"/>
            <a:t>Реализация государственной национальной политики. Адаптация несовершеннолетних иностранных граждан</a:t>
          </a:r>
        </a:p>
      </dsp:txBody>
      <dsp:txXfrm>
        <a:off x="7768730" y="2876069"/>
        <a:ext cx="3531240" cy="21187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AAF7A-2D59-4750-8283-CBD90781FCBF}">
      <dsp:nvSpPr>
        <dsp:cNvPr id="0" name=""/>
        <dsp:cNvSpPr/>
      </dsp:nvSpPr>
      <dsp:spPr>
        <a:xfrm>
          <a:off x="177806" y="330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Десятилетие детства</a:t>
          </a:r>
          <a:endParaRPr lang="ru-RU" sz="1400" b="1" kern="1200" dirty="0">
            <a:solidFill>
              <a:srgbClr val="42A28C"/>
            </a:solidFill>
          </a:endParaRPr>
        </a:p>
      </dsp:txBody>
      <dsp:txXfrm>
        <a:off x="177806" y="330"/>
        <a:ext cx="2058069" cy="1234841"/>
      </dsp:txXfrm>
    </dsp:sp>
    <dsp:sp modelId="{EDB8F781-4CEC-42B3-9CB1-030D689DA0C8}">
      <dsp:nvSpPr>
        <dsp:cNvPr id="0" name=""/>
        <dsp:cNvSpPr/>
      </dsp:nvSpPr>
      <dsp:spPr>
        <a:xfrm>
          <a:off x="2441682" y="330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Стратегии государственной национальной политики на период до 2036 года</a:t>
          </a:r>
          <a:endParaRPr lang="ru-RU" sz="1400" b="1" kern="1200" dirty="0">
            <a:solidFill>
              <a:srgbClr val="42A28C"/>
            </a:solidFill>
          </a:endParaRPr>
        </a:p>
      </dsp:txBody>
      <dsp:txXfrm>
        <a:off x="2441682" y="330"/>
        <a:ext cx="2058069" cy="1234841"/>
      </dsp:txXfrm>
    </dsp:sp>
    <dsp:sp modelId="{F9BBD309-525A-48F7-902F-CF15625144AE}">
      <dsp:nvSpPr>
        <dsp:cNvPr id="0" name=""/>
        <dsp:cNvSpPr/>
      </dsp:nvSpPr>
      <dsp:spPr>
        <a:xfrm>
          <a:off x="4705559" y="330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Стратегии противодействия экстремизму в Российской Федерации</a:t>
          </a:r>
          <a:endParaRPr lang="ru-RU" sz="1400" b="1" kern="1200" dirty="0">
            <a:solidFill>
              <a:srgbClr val="42A28C"/>
            </a:solidFill>
          </a:endParaRPr>
        </a:p>
      </dsp:txBody>
      <dsp:txXfrm>
        <a:off x="4705559" y="330"/>
        <a:ext cx="2058069" cy="1234841"/>
      </dsp:txXfrm>
    </dsp:sp>
    <dsp:sp modelId="{D00A258F-AF69-4A03-9FC3-7A6EEFC7E36C}">
      <dsp:nvSpPr>
        <dsp:cNvPr id="0" name=""/>
        <dsp:cNvSpPr/>
      </dsp:nvSpPr>
      <dsp:spPr>
        <a:xfrm>
          <a:off x="6969435" y="330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план противодействия идеологии терроризма в Российской Федерации на 2024-2028 годы </a:t>
          </a:r>
          <a:endParaRPr lang="ru-RU" sz="1400" b="1" kern="1200" dirty="0">
            <a:solidFill>
              <a:srgbClr val="42A28C"/>
            </a:solidFill>
          </a:endParaRPr>
        </a:p>
      </dsp:txBody>
      <dsp:txXfrm>
        <a:off x="6969435" y="330"/>
        <a:ext cx="2058069" cy="1234841"/>
      </dsp:txXfrm>
    </dsp:sp>
    <dsp:sp modelId="{690CDC0B-D346-48E1-91C7-238B1C4F628C}">
      <dsp:nvSpPr>
        <dsp:cNvPr id="0" name=""/>
        <dsp:cNvSpPr/>
      </dsp:nvSpPr>
      <dsp:spPr>
        <a:xfrm>
          <a:off x="9233312" y="330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Концепции государственной миграционной политики Российской Федерации на 2026-2030 годы</a:t>
          </a:r>
          <a:endParaRPr lang="ru-RU" sz="1400" b="1" kern="1200" dirty="0">
            <a:solidFill>
              <a:srgbClr val="42A28C"/>
            </a:solidFill>
          </a:endParaRPr>
        </a:p>
      </dsp:txBody>
      <dsp:txXfrm>
        <a:off x="9233312" y="330"/>
        <a:ext cx="2058069" cy="1234841"/>
      </dsp:txXfrm>
    </dsp:sp>
    <dsp:sp modelId="{DF5CA9A6-A9D9-41AA-BB93-8C32758695BC}">
      <dsp:nvSpPr>
        <dsp:cNvPr id="0" name=""/>
        <dsp:cNvSpPr/>
      </dsp:nvSpPr>
      <dsp:spPr>
        <a:xfrm>
          <a:off x="2441682" y="1440979"/>
          <a:ext cx="2058069" cy="1234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Кадетское казачье образование</a:t>
          </a:r>
        </a:p>
      </dsp:txBody>
      <dsp:txXfrm>
        <a:off x="2441682" y="1440979"/>
        <a:ext cx="2058069" cy="1234841"/>
      </dsp:txXfrm>
    </dsp:sp>
    <dsp:sp modelId="{94F766F8-2124-46E2-8A33-8123B427BF8E}">
      <dsp:nvSpPr>
        <dsp:cNvPr id="0" name=""/>
        <dsp:cNvSpPr/>
      </dsp:nvSpPr>
      <dsp:spPr>
        <a:xfrm>
          <a:off x="4705559" y="1440979"/>
          <a:ext cx="2058069" cy="123484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7907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Федеральная система научно-методического сопровождения педагогических работников и управленческих кадров</a:t>
          </a:r>
        </a:p>
      </dsp:txBody>
      <dsp:txXfrm>
        <a:off x="4705559" y="1440979"/>
        <a:ext cx="2058069" cy="1234841"/>
      </dsp:txXfrm>
    </dsp:sp>
    <dsp:sp modelId="{7FF259F8-4C72-4CB8-9A0A-F84185A7E533}">
      <dsp:nvSpPr>
        <dsp:cNvPr id="0" name=""/>
        <dsp:cNvSpPr/>
      </dsp:nvSpPr>
      <dsp:spPr>
        <a:xfrm>
          <a:off x="6969435" y="1440979"/>
          <a:ext cx="2058069" cy="123484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7907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279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Программа по развитию личностного потенциала</a:t>
          </a:r>
        </a:p>
      </dsp:txBody>
      <dsp:txXfrm>
        <a:off x="6969435" y="1440979"/>
        <a:ext cx="2058069" cy="12348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8F781-4CEC-42B3-9CB1-030D689DA0C8}">
      <dsp:nvSpPr>
        <dsp:cNvPr id="0" name=""/>
        <dsp:cNvSpPr/>
      </dsp:nvSpPr>
      <dsp:spPr>
        <a:xfrm>
          <a:off x="1250156" y="1978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проект сетевого взаимодействия педагогических работников «Мастерская классного руководителя»</a:t>
          </a:r>
        </a:p>
      </dsp:txBody>
      <dsp:txXfrm>
        <a:off x="1250156" y="1978"/>
        <a:ext cx="2790527" cy="1674316"/>
      </dsp:txXfrm>
    </dsp:sp>
    <dsp:sp modelId="{67D01BFB-6800-4986-B215-E053CB4C3581}">
      <dsp:nvSpPr>
        <dsp:cNvPr id="0" name=""/>
        <dsp:cNvSpPr/>
      </dsp:nvSpPr>
      <dsp:spPr>
        <a:xfrm>
          <a:off x="4319736" y="1978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проект сетевого взаимодействия педагогических работников «Школа куратора»</a:t>
          </a:r>
        </a:p>
      </dsp:txBody>
      <dsp:txXfrm>
        <a:off x="4319736" y="1978"/>
        <a:ext cx="2790527" cy="1674316"/>
      </dsp:txXfrm>
    </dsp:sp>
    <dsp:sp modelId="{F9BBD309-525A-48F7-902F-CF15625144AE}">
      <dsp:nvSpPr>
        <dsp:cNvPr id="0" name=""/>
        <dsp:cNvSpPr/>
      </dsp:nvSpPr>
      <dsp:spPr>
        <a:xfrm>
          <a:off x="7389316" y="1978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межведомственный проект «Воспитание через экран: кадр за кадром»</a:t>
          </a:r>
        </a:p>
      </dsp:txBody>
      <dsp:txXfrm>
        <a:off x="7389316" y="1978"/>
        <a:ext cx="2790527" cy="1674316"/>
      </dsp:txXfrm>
    </dsp:sp>
    <dsp:sp modelId="{D00A258F-AF69-4A03-9FC3-7A6EEFC7E36C}">
      <dsp:nvSpPr>
        <dsp:cNvPr id="0" name=""/>
        <dsp:cNvSpPr/>
      </dsp:nvSpPr>
      <dsp:spPr>
        <a:xfrm>
          <a:off x="1250156" y="1955347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просветительский проект «Этнокультурная мозаика народов Иркутской области»</a:t>
          </a:r>
        </a:p>
      </dsp:txBody>
      <dsp:txXfrm>
        <a:off x="1250156" y="1955347"/>
        <a:ext cx="2790527" cy="1674316"/>
      </dsp:txXfrm>
    </dsp:sp>
    <dsp:sp modelId="{690CDC0B-D346-48E1-91C7-238B1C4F628C}">
      <dsp:nvSpPr>
        <dsp:cNvPr id="0" name=""/>
        <dsp:cNvSpPr/>
      </dsp:nvSpPr>
      <dsp:spPr>
        <a:xfrm>
          <a:off x="4319736" y="1955347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проект «Языковая и социально-культурная адаптации несовершеннолетних иностранных граждан в образовательных организациях Иркутской области»</a:t>
          </a:r>
        </a:p>
      </dsp:txBody>
      <dsp:txXfrm>
        <a:off x="4319736" y="1955347"/>
        <a:ext cx="2790527" cy="1674316"/>
      </dsp:txXfrm>
    </dsp:sp>
    <dsp:sp modelId="{DF5CA9A6-A9D9-41AA-BB93-8C32758695BC}">
      <dsp:nvSpPr>
        <dsp:cNvPr id="0" name=""/>
        <dsp:cNvSpPr/>
      </dsp:nvSpPr>
      <dsp:spPr>
        <a:xfrm>
          <a:off x="7389316" y="1955347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 Дорожная карта Программы по развитию личностного потенциала в Иркутской области</a:t>
          </a:r>
        </a:p>
      </dsp:txBody>
      <dsp:txXfrm>
        <a:off x="7389316" y="1955347"/>
        <a:ext cx="2790527" cy="1674316"/>
      </dsp:txXfrm>
    </dsp:sp>
    <dsp:sp modelId="{221B7E18-4ACD-4FDD-9F8C-C737F0B84C35}">
      <dsp:nvSpPr>
        <dsp:cNvPr id="0" name=""/>
        <dsp:cNvSpPr/>
      </dsp:nvSpPr>
      <dsp:spPr>
        <a:xfrm>
          <a:off x="2784946" y="3908716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Концепция непрерывного  кадетского казачьего образования</a:t>
          </a:r>
        </a:p>
      </dsp:txBody>
      <dsp:txXfrm>
        <a:off x="2784946" y="3908716"/>
        <a:ext cx="2790527" cy="1674316"/>
      </dsp:txXfrm>
    </dsp:sp>
    <dsp:sp modelId="{FCFD6816-7AEB-4B53-A4C4-511144A13DEA}">
      <dsp:nvSpPr>
        <dsp:cNvPr id="0" name=""/>
        <dsp:cNvSpPr/>
      </dsp:nvSpPr>
      <dsp:spPr>
        <a:xfrm>
          <a:off x="5854526" y="3908716"/>
          <a:ext cx="2790527" cy="16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42A28C"/>
              </a:solidFill>
            </a:rPr>
            <a:t>Региональный проект «Духовный код России»</a:t>
          </a:r>
        </a:p>
      </dsp:txBody>
      <dsp:txXfrm>
        <a:off x="5854526" y="3908716"/>
        <a:ext cx="2790527" cy="1674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143C-E610-45C5-A421-D0328C728BED}">
      <dsp:nvSpPr>
        <dsp:cNvPr id="0" name=""/>
        <dsp:cNvSpPr/>
      </dsp:nvSpPr>
      <dsp:spPr>
        <a:xfrm>
          <a:off x="1243965" y="910"/>
          <a:ext cx="2881242" cy="17287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Изменение системы ценностей в сторону повышения ценности индивидуализации и персональной свободы. Усиление психологического, идеологического воздействия на детей и молодежь в целях распространения деструктивной идеологии </a:t>
          </a:r>
        </a:p>
      </dsp:txBody>
      <dsp:txXfrm>
        <a:off x="1243965" y="910"/>
        <a:ext cx="2881242" cy="1728745"/>
      </dsp:txXfrm>
    </dsp:sp>
    <dsp:sp modelId="{B273510F-F5D5-4658-85A1-B1E9354CD245}">
      <dsp:nvSpPr>
        <dsp:cNvPr id="0" name=""/>
        <dsp:cNvSpPr/>
      </dsp:nvSpPr>
      <dsp:spPr>
        <a:xfrm>
          <a:off x="4413331" y="910"/>
          <a:ext cx="2881242" cy="1728745"/>
        </a:xfrm>
        <a:prstGeom prst="rect">
          <a:avLst/>
        </a:prstGeom>
        <a:solidFill>
          <a:schemeClr val="accent5">
            <a:hueOff val="1283707"/>
            <a:satOff val="-7851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Преобладание и большая популярность среди детей и молодёжи иностранного контента и образов, в том числе деструктивных, </a:t>
          </a:r>
          <a:r>
            <a:rPr lang="ru-RU" sz="1400" kern="1200"/>
            <a:t>затрудняющих формирование </a:t>
          </a:r>
          <a:r>
            <a:rPr lang="ru-RU" sz="1400" kern="1200" dirty="0"/>
            <a:t>традиционных ценностей, здоровой предметно--образной среды развития личности</a:t>
          </a:r>
        </a:p>
      </dsp:txBody>
      <dsp:txXfrm>
        <a:off x="4413331" y="910"/>
        <a:ext cx="2881242" cy="1728745"/>
      </dsp:txXfrm>
    </dsp:sp>
    <dsp:sp modelId="{13354766-26A7-4C25-A3D0-B951B180F618}">
      <dsp:nvSpPr>
        <dsp:cNvPr id="0" name=""/>
        <dsp:cNvSpPr/>
      </dsp:nvSpPr>
      <dsp:spPr>
        <a:xfrm>
          <a:off x="7582698" y="910"/>
          <a:ext cx="2881242" cy="1728745"/>
        </a:xfrm>
        <a:prstGeom prst="rect">
          <a:avLst/>
        </a:prstGeom>
        <a:solidFill>
          <a:schemeClr val="accent5">
            <a:hueOff val="2567414"/>
            <a:satOff val="-15702"/>
            <a:lumOff val="-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Повышение степени открытости государств и общества, появление возможностей для приобщения человека к другим культурам</a:t>
          </a:r>
        </a:p>
      </dsp:txBody>
      <dsp:txXfrm>
        <a:off x="7582698" y="910"/>
        <a:ext cx="2881242" cy="1728745"/>
      </dsp:txXfrm>
    </dsp:sp>
    <dsp:sp modelId="{ACE4A07A-437B-4407-AD33-F7B0E6DA6A0C}">
      <dsp:nvSpPr>
        <dsp:cNvPr id="0" name=""/>
        <dsp:cNvSpPr/>
      </dsp:nvSpPr>
      <dsp:spPr>
        <a:xfrm>
          <a:off x="1243965" y="2017780"/>
          <a:ext cx="2881242" cy="1728745"/>
        </a:xfrm>
        <a:prstGeom prst="rect">
          <a:avLst/>
        </a:prstGeom>
        <a:solidFill>
          <a:schemeClr val="accent5">
            <a:hueOff val="3851122"/>
            <a:satOff val="-23553"/>
            <a:lumOff val="-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Высокая степень неопределенности будущего становится угрозой социально-биологического выживания человека</a:t>
          </a:r>
        </a:p>
      </dsp:txBody>
      <dsp:txXfrm>
        <a:off x="1243965" y="2017780"/>
        <a:ext cx="2881242" cy="1728745"/>
      </dsp:txXfrm>
    </dsp:sp>
    <dsp:sp modelId="{D4E8C21D-4CA7-41DF-876B-EA7F9D56CC5F}">
      <dsp:nvSpPr>
        <dsp:cNvPr id="0" name=""/>
        <dsp:cNvSpPr/>
      </dsp:nvSpPr>
      <dsp:spPr>
        <a:xfrm>
          <a:off x="4413331" y="2017780"/>
          <a:ext cx="2881242" cy="1728745"/>
        </a:xfrm>
        <a:prstGeom prst="rect">
          <a:avLst/>
        </a:prstGeom>
        <a:solidFill>
          <a:schemeClr val="accent5">
            <a:hueOff val="5134829"/>
            <a:satOff val="-31403"/>
            <a:lumOff val="-8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Развитие цифровых технологий и виртуального сетевого пространства </a:t>
          </a:r>
        </a:p>
      </dsp:txBody>
      <dsp:txXfrm>
        <a:off x="4413331" y="2017780"/>
        <a:ext cx="2881242" cy="1728745"/>
      </dsp:txXfrm>
    </dsp:sp>
    <dsp:sp modelId="{DE0C4542-E07E-4962-AB4B-B6D1A2C45486}">
      <dsp:nvSpPr>
        <dsp:cNvPr id="0" name=""/>
        <dsp:cNvSpPr/>
      </dsp:nvSpPr>
      <dsp:spPr>
        <a:xfrm>
          <a:off x="7582698" y="2017780"/>
          <a:ext cx="2881242" cy="1728745"/>
        </a:xfrm>
        <a:prstGeom prst="rect">
          <a:avLst/>
        </a:prstGeom>
        <a:solidFill>
          <a:schemeClr val="accent5">
            <a:hueOff val="6418536"/>
            <a:satOff val="-39254"/>
            <a:lumOff val="-109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«Информационный взрыв», сопровождающийся утратой традиционной значимости образовательных институтов как базового источника информации</a:t>
          </a:r>
        </a:p>
      </dsp:txBody>
      <dsp:txXfrm>
        <a:off x="7582698" y="2017780"/>
        <a:ext cx="2881242" cy="1728745"/>
      </dsp:txXfrm>
    </dsp:sp>
    <dsp:sp modelId="{F2EE341F-4EE5-4D05-8F74-C97207DEBF9C}">
      <dsp:nvSpPr>
        <dsp:cNvPr id="0" name=""/>
        <dsp:cNvSpPr/>
      </dsp:nvSpPr>
      <dsp:spPr>
        <a:xfrm>
          <a:off x="2828648" y="4034649"/>
          <a:ext cx="2881242" cy="1728745"/>
        </a:xfrm>
        <a:prstGeom prst="rect">
          <a:avLst/>
        </a:prstGeom>
        <a:solidFill>
          <a:schemeClr val="accent5">
            <a:hueOff val="7702244"/>
            <a:satOff val="-47105"/>
            <a:lumOff val="-13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Стремительная динамика социально-экономических изменений, непрерывная трансформация профессиональной сферы</a:t>
          </a:r>
        </a:p>
      </dsp:txBody>
      <dsp:txXfrm>
        <a:off x="2828648" y="4034649"/>
        <a:ext cx="2881242" cy="1728745"/>
      </dsp:txXfrm>
    </dsp:sp>
    <dsp:sp modelId="{481EFED9-248D-4444-BF02-AAC8827B70DD}">
      <dsp:nvSpPr>
        <dsp:cNvPr id="0" name=""/>
        <dsp:cNvSpPr/>
      </dsp:nvSpPr>
      <dsp:spPr>
        <a:xfrm>
          <a:off x="5998015" y="4034649"/>
          <a:ext cx="2881242" cy="1728745"/>
        </a:xfrm>
        <a:prstGeom prst="rect">
          <a:avLst/>
        </a:prstGeom>
        <a:solidFill>
          <a:schemeClr val="accent5">
            <a:hueOff val="8985950"/>
            <a:satOff val="-54956"/>
            <a:lumOff val="-1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Размывание социальных представлений о возрастных нормах личностного развития; повышение многообразия индивидуальных траекторий взросления</a:t>
          </a:r>
          <a:endParaRPr lang="ru-RU" sz="1400" kern="1200" dirty="0"/>
        </a:p>
      </dsp:txBody>
      <dsp:txXfrm>
        <a:off x="5998015" y="4034649"/>
        <a:ext cx="2881242" cy="1728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F524-43F3-4862-B95F-5EC3C44CF2EC}">
      <dsp:nvSpPr>
        <dsp:cNvPr id="0" name=""/>
        <dsp:cNvSpPr/>
      </dsp:nvSpPr>
      <dsp:spPr>
        <a:xfrm>
          <a:off x="3398" y="829045"/>
          <a:ext cx="2696051" cy="1617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Человек</a:t>
          </a:r>
        </a:p>
      </dsp:txBody>
      <dsp:txXfrm>
        <a:off x="3398" y="829045"/>
        <a:ext cx="2696051" cy="1617630"/>
      </dsp:txXfrm>
    </dsp:sp>
    <dsp:sp modelId="{EC4FA4F2-F853-4F06-A16D-7711BE17D61A}">
      <dsp:nvSpPr>
        <dsp:cNvPr id="0" name=""/>
        <dsp:cNvSpPr/>
      </dsp:nvSpPr>
      <dsp:spPr>
        <a:xfrm>
          <a:off x="2969054" y="829045"/>
          <a:ext cx="2696051" cy="1617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Народ России </a:t>
          </a:r>
          <a:r>
            <a:rPr lang="ru-RU" sz="1800" kern="1200" dirty="0"/>
            <a:t>(Российское общество)</a:t>
          </a:r>
        </a:p>
      </dsp:txBody>
      <dsp:txXfrm>
        <a:off x="2969054" y="829045"/>
        <a:ext cx="2696051" cy="1617630"/>
      </dsp:txXfrm>
    </dsp:sp>
    <dsp:sp modelId="{49613F4D-1411-4A56-8344-DE6FB2DDCE8D}">
      <dsp:nvSpPr>
        <dsp:cNvPr id="0" name=""/>
        <dsp:cNvSpPr/>
      </dsp:nvSpPr>
      <dsp:spPr>
        <a:xfrm>
          <a:off x="5934711" y="829045"/>
          <a:ext cx="2696051" cy="1617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Народ</a:t>
          </a:r>
        </a:p>
      </dsp:txBody>
      <dsp:txXfrm>
        <a:off x="5934711" y="829045"/>
        <a:ext cx="2696051" cy="1617630"/>
      </dsp:txXfrm>
    </dsp:sp>
    <dsp:sp modelId="{985A1353-0B32-4FE0-B5BF-9A5EB9BF0361}">
      <dsp:nvSpPr>
        <dsp:cNvPr id="0" name=""/>
        <dsp:cNvSpPr/>
      </dsp:nvSpPr>
      <dsp:spPr>
        <a:xfrm>
          <a:off x="8900367" y="829045"/>
          <a:ext cx="2696051" cy="1617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Человечество</a:t>
          </a:r>
          <a:r>
            <a:rPr lang="ru-RU" sz="3900" kern="1200" dirty="0"/>
            <a:t> </a:t>
          </a:r>
          <a:r>
            <a:rPr lang="ru-RU" sz="1800" kern="1200" dirty="0"/>
            <a:t>(мировое сообщество)</a:t>
          </a:r>
        </a:p>
      </dsp:txBody>
      <dsp:txXfrm>
        <a:off x="8900367" y="829045"/>
        <a:ext cx="2696051" cy="1617630"/>
      </dsp:txXfrm>
    </dsp:sp>
    <dsp:sp modelId="{ECC057A8-1DDD-45D3-8305-73392CBA9827}">
      <dsp:nvSpPr>
        <dsp:cNvPr id="0" name=""/>
        <dsp:cNvSpPr/>
      </dsp:nvSpPr>
      <dsp:spPr>
        <a:xfrm>
          <a:off x="1486226" y="2716281"/>
          <a:ext cx="2696051" cy="16176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Семья</a:t>
          </a:r>
        </a:p>
      </dsp:txBody>
      <dsp:txXfrm>
        <a:off x="1486226" y="2716281"/>
        <a:ext cx="2696051" cy="1617630"/>
      </dsp:txXfrm>
    </dsp:sp>
    <dsp:sp modelId="{1EEE3805-76E0-486E-91F5-5392D1DFE7A3}">
      <dsp:nvSpPr>
        <dsp:cNvPr id="0" name=""/>
        <dsp:cNvSpPr/>
      </dsp:nvSpPr>
      <dsp:spPr>
        <a:xfrm>
          <a:off x="4451882" y="2716281"/>
          <a:ext cx="2696051" cy="1617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Российское государство</a:t>
          </a:r>
        </a:p>
      </dsp:txBody>
      <dsp:txXfrm>
        <a:off x="4451882" y="2716281"/>
        <a:ext cx="2696051" cy="1617630"/>
      </dsp:txXfrm>
    </dsp:sp>
    <dsp:sp modelId="{125A97FE-791E-4A87-8074-82F30F2BD446}">
      <dsp:nvSpPr>
        <dsp:cNvPr id="0" name=""/>
        <dsp:cNvSpPr/>
      </dsp:nvSpPr>
      <dsp:spPr>
        <a:xfrm>
          <a:off x="7417539" y="2716281"/>
          <a:ext cx="2696051" cy="1617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Природа</a:t>
          </a:r>
        </a:p>
      </dsp:txBody>
      <dsp:txXfrm>
        <a:off x="7417539" y="2716281"/>
        <a:ext cx="2696051" cy="1617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AAF7A-2D59-4750-8283-CBD90781FCBF}">
      <dsp:nvSpPr>
        <dsp:cNvPr id="0" name=""/>
        <dsp:cNvSpPr/>
      </dsp:nvSpPr>
      <dsp:spPr>
        <a:xfrm>
          <a:off x="3360" y="94314"/>
          <a:ext cx="2665690" cy="1599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Патриотизм</a:t>
          </a:r>
        </a:p>
      </dsp:txBody>
      <dsp:txXfrm>
        <a:off x="3360" y="94314"/>
        <a:ext cx="2665690" cy="1599414"/>
      </dsp:txXfrm>
    </dsp:sp>
    <dsp:sp modelId="{EDB8F781-4CEC-42B3-9CB1-030D689DA0C8}">
      <dsp:nvSpPr>
        <dsp:cNvPr id="0" name=""/>
        <dsp:cNvSpPr/>
      </dsp:nvSpPr>
      <dsp:spPr>
        <a:xfrm>
          <a:off x="2935619" y="94314"/>
          <a:ext cx="2665690" cy="1599414"/>
        </a:xfrm>
        <a:prstGeom prst="rect">
          <a:avLst/>
        </a:prstGeom>
        <a:solidFill>
          <a:schemeClr val="accent5">
            <a:hueOff val="998439"/>
            <a:satOff val="-6106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Социальная солидарность </a:t>
          </a:r>
        </a:p>
      </dsp:txBody>
      <dsp:txXfrm>
        <a:off x="2935619" y="94314"/>
        <a:ext cx="2665690" cy="1599414"/>
      </dsp:txXfrm>
    </dsp:sp>
    <dsp:sp modelId="{F9BBD309-525A-48F7-902F-CF15625144AE}">
      <dsp:nvSpPr>
        <dsp:cNvPr id="0" name=""/>
        <dsp:cNvSpPr/>
      </dsp:nvSpPr>
      <dsp:spPr>
        <a:xfrm>
          <a:off x="5867878" y="94314"/>
          <a:ext cx="2665690" cy="1599414"/>
        </a:xfrm>
        <a:prstGeom prst="rect">
          <a:avLst/>
        </a:prstGeom>
        <a:solidFill>
          <a:schemeClr val="accent5">
            <a:hueOff val="1996878"/>
            <a:satOff val="-12212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Гражданственность</a:t>
          </a:r>
        </a:p>
      </dsp:txBody>
      <dsp:txXfrm>
        <a:off x="5867878" y="94314"/>
        <a:ext cx="2665690" cy="1599414"/>
      </dsp:txXfrm>
    </dsp:sp>
    <dsp:sp modelId="{D00A258F-AF69-4A03-9FC3-7A6EEFC7E36C}">
      <dsp:nvSpPr>
        <dsp:cNvPr id="0" name=""/>
        <dsp:cNvSpPr/>
      </dsp:nvSpPr>
      <dsp:spPr>
        <a:xfrm>
          <a:off x="8800137" y="94314"/>
          <a:ext cx="2665690" cy="1599414"/>
        </a:xfrm>
        <a:prstGeom prst="rect">
          <a:avLst/>
        </a:prstGeom>
        <a:solidFill>
          <a:schemeClr val="accent5">
            <a:hueOff val="2995317"/>
            <a:satOff val="-18319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Семья</a:t>
          </a:r>
        </a:p>
      </dsp:txBody>
      <dsp:txXfrm>
        <a:off x="8800137" y="94314"/>
        <a:ext cx="2665690" cy="1599414"/>
      </dsp:txXfrm>
    </dsp:sp>
    <dsp:sp modelId="{690CDC0B-D346-48E1-91C7-238B1C4F628C}">
      <dsp:nvSpPr>
        <dsp:cNvPr id="0" name=""/>
        <dsp:cNvSpPr/>
      </dsp:nvSpPr>
      <dsp:spPr>
        <a:xfrm>
          <a:off x="3360" y="1960297"/>
          <a:ext cx="2665690" cy="1599414"/>
        </a:xfrm>
        <a:prstGeom prst="rect">
          <a:avLst/>
        </a:prstGeom>
        <a:solidFill>
          <a:schemeClr val="accent5">
            <a:hueOff val="3993756"/>
            <a:satOff val="-24425"/>
            <a:lumOff val="-6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Труд и творчество </a:t>
          </a:r>
        </a:p>
      </dsp:txBody>
      <dsp:txXfrm>
        <a:off x="3360" y="1960297"/>
        <a:ext cx="2665690" cy="1599414"/>
      </dsp:txXfrm>
    </dsp:sp>
    <dsp:sp modelId="{DF5CA9A6-A9D9-41AA-BB93-8C32758695BC}">
      <dsp:nvSpPr>
        <dsp:cNvPr id="0" name=""/>
        <dsp:cNvSpPr/>
      </dsp:nvSpPr>
      <dsp:spPr>
        <a:xfrm>
          <a:off x="2935619" y="1960297"/>
          <a:ext cx="2665690" cy="1599414"/>
        </a:xfrm>
        <a:prstGeom prst="rect">
          <a:avLst/>
        </a:prstGeom>
        <a:solidFill>
          <a:schemeClr val="accent5">
            <a:hueOff val="4992195"/>
            <a:satOff val="-30531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Наука </a:t>
          </a:r>
        </a:p>
      </dsp:txBody>
      <dsp:txXfrm>
        <a:off x="2935619" y="1960297"/>
        <a:ext cx="2665690" cy="1599414"/>
      </dsp:txXfrm>
    </dsp:sp>
    <dsp:sp modelId="{221B7E18-4ACD-4FDD-9F8C-C737F0B84C35}">
      <dsp:nvSpPr>
        <dsp:cNvPr id="0" name=""/>
        <dsp:cNvSpPr/>
      </dsp:nvSpPr>
      <dsp:spPr>
        <a:xfrm>
          <a:off x="5867878" y="1960297"/>
          <a:ext cx="2665690" cy="1599414"/>
        </a:xfrm>
        <a:prstGeom prst="rect">
          <a:avLst/>
        </a:prstGeom>
        <a:solidFill>
          <a:schemeClr val="accent5">
            <a:hueOff val="5990634"/>
            <a:satOff val="-36637"/>
            <a:lumOff val="-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Традиционные российские религии </a:t>
          </a:r>
        </a:p>
      </dsp:txBody>
      <dsp:txXfrm>
        <a:off x="5867878" y="1960297"/>
        <a:ext cx="2665690" cy="1599414"/>
      </dsp:txXfrm>
    </dsp:sp>
    <dsp:sp modelId="{FCFD6816-7AEB-4B53-A4C4-511144A13DEA}">
      <dsp:nvSpPr>
        <dsp:cNvPr id="0" name=""/>
        <dsp:cNvSpPr/>
      </dsp:nvSpPr>
      <dsp:spPr>
        <a:xfrm>
          <a:off x="8800137" y="1960297"/>
          <a:ext cx="2665690" cy="1599414"/>
        </a:xfrm>
        <a:prstGeom prst="rect">
          <a:avLst/>
        </a:prstGeom>
        <a:solidFill>
          <a:schemeClr val="accent5">
            <a:hueOff val="6989073"/>
            <a:satOff val="-42744"/>
            <a:lumOff val="-11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Искусство и литература </a:t>
          </a:r>
        </a:p>
      </dsp:txBody>
      <dsp:txXfrm>
        <a:off x="8800137" y="1960297"/>
        <a:ext cx="2665690" cy="1599414"/>
      </dsp:txXfrm>
    </dsp:sp>
    <dsp:sp modelId="{94F766F8-2124-46E2-8A33-8123B427BF8E}">
      <dsp:nvSpPr>
        <dsp:cNvPr id="0" name=""/>
        <dsp:cNvSpPr/>
      </dsp:nvSpPr>
      <dsp:spPr>
        <a:xfrm>
          <a:off x="2935619" y="3826281"/>
          <a:ext cx="2665690" cy="1599414"/>
        </a:xfrm>
        <a:prstGeom prst="rect">
          <a:avLst/>
        </a:prstGeom>
        <a:solidFill>
          <a:schemeClr val="accent5">
            <a:hueOff val="7987512"/>
            <a:satOff val="-48850"/>
            <a:lumOff val="-135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Природа </a:t>
          </a:r>
        </a:p>
      </dsp:txBody>
      <dsp:txXfrm>
        <a:off x="2935619" y="3826281"/>
        <a:ext cx="2665690" cy="1599414"/>
      </dsp:txXfrm>
    </dsp:sp>
    <dsp:sp modelId="{867D7647-1FA8-4E78-B1F9-89369685DCF6}">
      <dsp:nvSpPr>
        <dsp:cNvPr id="0" name=""/>
        <dsp:cNvSpPr/>
      </dsp:nvSpPr>
      <dsp:spPr>
        <a:xfrm>
          <a:off x="5867878" y="3826281"/>
          <a:ext cx="2665690" cy="1599414"/>
        </a:xfrm>
        <a:prstGeom prst="rect">
          <a:avLst/>
        </a:prstGeom>
        <a:solidFill>
          <a:schemeClr val="accent5">
            <a:hueOff val="8985950"/>
            <a:satOff val="-54956"/>
            <a:lumOff val="-1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Человечество</a:t>
          </a:r>
        </a:p>
      </dsp:txBody>
      <dsp:txXfrm>
        <a:off x="5867878" y="3826281"/>
        <a:ext cx="2665690" cy="1599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4A45A-1404-41A3-9802-786DA9756F73}">
      <dsp:nvSpPr>
        <dsp:cNvPr id="0" name=""/>
        <dsp:cNvSpPr/>
      </dsp:nvSpPr>
      <dsp:spPr>
        <a:xfrm>
          <a:off x="186914" y="2017"/>
          <a:ext cx="2072435" cy="12434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Жизнь</a:t>
          </a:r>
        </a:p>
      </dsp:txBody>
      <dsp:txXfrm>
        <a:off x="186914" y="2017"/>
        <a:ext cx="2072435" cy="1243461"/>
      </dsp:txXfrm>
    </dsp:sp>
    <dsp:sp modelId="{AD36162A-5154-4F46-A7C8-4AB9BC120D6F}">
      <dsp:nvSpPr>
        <dsp:cNvPr id="0" name=""/>
        <dsp:cNvSpPr/>
      </dsp:nvSpPr>
      <dsp:spPr>
        <a:xfrm>
          <a:off x="2466594" y="2017"/>
          <a:ext cx="2072435" cy="1243461"/>
        </a:xfrm>
        <a:prstGeom prst="rect">
          <a:avLst/>
        </a:prstGeom>
        <a:solidFill>
          <a:schemeClr val="accent5">
            <a:hueOff val="561622"/>
            <a:satOff val="-3435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Достоинство</a:t>
          </a:r>
        </a:p>
      </dsp:txBody>
      <dsp:txXfrm>
        <a:off x="2466594" y="2017"/>
        <a:ext cx="2072435" cy="1243461"/>
      </dsp:txXfrm>
    </dsp:sp>
    <dsp:sp modelId="{7662D236-8057-400B-BEDC-1A2360AD83BE}">
      <dsp:nvSpPr>
        <dsp:cNvPr id="0" name=""/>
        <dsp:cNvSpPr/>
      </dsp:nvSpPr>
      <dsp:spPr>
        <a:xfrm>
          <a:off x="4746273" y="2017"/>
          <a:ext cx="2072435" cy="1243461"/>
        </a:xfrm>
        <a:prstGeom prst="rect">
          <a:avLst/>
        </a:prstGeom>
        <a:solidFill>
          <a:schemeClr val="accent5">
            <a:hueOff val="1123244"/>
            <a:satOff val="-6870"/>
            <a:lumOff val="-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Права и свободы человека</a:t>
          </a:r>
        </a:p>
      </dsp:txBody>
      <dsp:txXfrm>
        <a:off x="4746273" y="2017"/>
        <a:ext cx="2072435" cy="1243461"/>
      </dsp:txXfrm>
    </dsp:sp>
    <dsp:sp modelId="{02505A62-03DF-40CE-ADAA-2B54822D6ABB}">
      <dsp:nvSpPr>
        <dsp:cNvPr id="0" name=""/>
        <dsp:cNvSpPr/>
      </dsp:nvSpPr>
      <dsp:spPr>
        <a:xfrm>
          <a:off x="7025953" y="2017"/>
          <a:ext cx="2072435" cy="1243461"/>
        </a:xfrm>
        <a:prstGeom prst="rect">
          <a:avLst/>
        </a:prstGeom>
        <a:solidFill>
          <a:schemeClr val="accent5">
            <a:hueOff val="1684866"/>
            <a:satOff val="-10304"/>
            <a:lumOff val="-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Высокие нравственные идеалы</a:t>
          </a:r>
        </a:p>
      </dsp:txBody>
      <dsp:txXfrm>
        <a:off x="7025953" y="2017"/>
        <a:ext cx="2072435" cy="1243461"/>
      </dsp:txXfrm>
    </dsp:sp>
    <dsp:sp modelId="{FD6560C5-5DF4-43D6-BFD6-808D9D351A0A}">
      <dsp:nvSpPr>
        <dsp:cNvPr id="0" name=""/>
        <dsp:cNvSpPr/>
      </dsp:nvSpPr>
      <dsp:spPr>
        <a:xfrm>
          <a:off x="9305632" y="2017"/>
          <a:ext cx="2072435" cy="1243461"/>
        </a:xfrm>
        <a:prstGeom prst="rect">
          <a:avLst/>
        </a:prstGeom>
        <a:solidFill>
          <a:schemeClr val="accent5">
            <a:hueOff val="2246488"/>
            <a:satOff val="-13739"/>
            <a:lumOff val="-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Патриотизм</a:t>
          </a:r>
          <a:endParaRPr lang="ru-RU" sz="2400" kern="1200" dirty="0"/>
        </a:p>
      </dsp:txBody>
      <dsp:txXfrm>
        <a:off x="9305632" y="2017"/>
        <a:ext cx="2072435" cy="1243461"/>
      </dsp:txXfrm>
    </dsp:sp>
    <dsp:sp modelId="{5DD47288-972F-42BB-AEEF-6FC78942EA34}">
      <dsp:nvSpPr>
        <dsp:cNvPr id="0" name=""/>
        <dsp:cNvSpPr/>
      </dsp:nvSpPr>
      <dsp:spPr>
        <a:xfrm>
          <a:off x="186914" y="1452722"/>
          <a:ext cx="2072435" cy="1243461"/>
        </a:xfrm>
        <a:prstGeom prst="rect">
          <a:avLst/>
        </a:prstGeom>
        <a:solidFill>
          <a:schemeClr val="accent5">
            <a:hueOff val="2808110"/>
            <a:satOff val="-17174"/>
            <a:lumOff val="-47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Гражданственность</a:t>
          </a:r>
          <a:endParaRPr lang="ru-RU" sz="2400" kern="1200" dirty="0"/>
        </a:p>
      </dsp:txBody>
      <dsp:txXfrm>
        <a:off x="186914" y="1452722"/>
        <a:ext cx="2072435" cy="1243461"/>
      </dsp:txXfrm>
    </dsp:sp>
    <dsp:sp modelId="{D1700F96-5E89-4802-B92F-9396C7FD4A6D}">
      <dsp:nvSpPr>
        <dsp:cNvPr id="0" name=""/>
        <dsp:cNvSpPr/>
      </dsp:nvSpPr>
      <dsp:spPr>
        <a:xfrm>
          <a:off x="2466594" y="1452722"/>
          <a:ext cx="2072435" cy="1243461"/>
        </a:xfrm>
        <a:prstGeom prst="rect">
          <a:avLst/>
        </a:prstGeom>
        <a:solidFill>
          <a:schemeClr val="accent5">
            <a:hueOff val="3369731"/>
            <a:satOff val="-20608"/>
            <a:lumOff val="-5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Служение Отечеству и ответственность за его судьбу</a:t>
          </a:r>
        </a:p>
      </dsp:txBody>
      <dsp:txXfrm>
        <a:off x="2466594" y="1452722"/>
        <a:ext cx="2072435" cy="1243461"/>
      </dsp:txXfrm>
    </dsp:sp>
    <dsp:sp modelId="{EE71178F-DC20-43AB-818A-F63B33D3EAA1}">
      <dsp:nvSpPr>
        <dsp:cNvPr id="0" name=""/>
        <dsp:cNvSpPr/>
      </dsp:nvSpPr>
      <dsp:spPr>
        <a:xfrm>
          <a:off x="4746273" y="1452722"/>
          <a:ext cx="2072435" cy="1243461"/>
        </a:xfrm>
        <a:prstGeom prst="rect">
          <a:avLst/>
        </a:prstGeom>
        <a:solidFill>
          <a:schemeClr val="accent5">
            <a:hueOff val="3931353"/>
            <a:satOff val="-24043"/>
            <a:lumOff val="-66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Крепкая семья</a:t>
          </a:r>
        </a:p>
      </dsp:txBody>
      <dsp:txXfrm>
        <a:off x="4746273" y="1452722"/>
        <a:ext cx="2072435" cy="1243461"/>
      </dsp:txXfrm>
    </dsp:sp>
    <dsp:sp modelId="{9C2AA9CC-4418-40B4-9EFB-22334A713EDD}">
      <dsp:nvSpPr>
        <dsp:cNvPr id="0" name=""/>
        <dsp:cNvSpPr/>
      </dsp:nvSpPr>
      <dsp:spPr>
        <a:xfrm>
          <a:off x="7025953" y="1452722"/>
          <a:ext cx="2072435" cy="1243461"/>
        </a:xfrm>
        <a:prstGeom prst="rect">
          <a:avLst/>
        </a:prstGeom>
        <a:solidFill>
          <a:schemeClr val="accent5">
            <a:hueOff val="4492975"/>
            <a:satOff val="-27478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Созидательный труд</a:t>
          </a:r>
        </a:p>
      </dsp:txBody>
      <dsp:txXfrm>
        <a:off x="7025953" y="1452722"/>
        <a:ext cx="2072435" cy="1243461"/>
      </dsp:txXfrm>
    </dsp:sp>
    <dsp:sp modelId="{4AE43921-F9E9-434D-A2A0-669F2A8499E4}">
      <dsp:nvSpPr>
        <dsp:cNvPr id="0" name=""/>
        <dsp:cNvSpPr/>
      </dsp:nvSpPr>
      <dsp:spPr>
        <a:xfrm>
          <a:off x="9305632" y="1452722"/>
          <a:ext cx="2072435" cy="1243461"/>
        </a:xfrm>
        <a:prstGeom prst="rect">
          <a:avLst/>
        </a:prstGeom>
        <a:solidFill>
          <a:schemeClr val="accent5">
            <a:hueOff val="5054597"/>
            <a:satOff val="-30913"/>
            <a:lumOff val="-8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Милосердие</a:t>
          </a:r>
        </a:p>
      </dsp:txBody>
      <dsp:txXfrm>
        <a:off x="9305632" y="1452722"/>
        <a:ext cx="2072435" cy="1243461"/>
      </dsp:txXfrm>
    </dsp:sp>
    <dsp:sp modelId="{A013EFC3-703B-4CF4-B318-5BF465D7648B}">
      <dsp:nvSpPr>
        <dsp:cNvPr id="0" name=""/>
        <dsp:cNvSpPr/>
      </dsp:nvSpPr>
      <dsp:spPr>
        <a:xfrm>
          <a:off x="186914" y="2903427"/>
          <a:ext cx="2072435" cy="1243461"/>
        </a:xfrm>
        <a:prstGeom prst="rect">
          <a:avLst/>
        </a:prstGeom>
        <a:solidFill>
          <a:schemeClr val="accent5">
            <a:hueOff val="5616219"/>
            <a:satOff val="-34348"/>
            <a:lumOff val="-9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Гуманизм</a:t>
          </a:r>
        </a:p>
      </dsp:txBody>
      <dsp:txXfrm>
        <a:off x="186914" y="2903427"/>
        <a:ext cx="2072435" cy="1243461"/>
      </dsp:txXfrm>
    </dsp:sp>
    <dsp:sp modelId="{6F6FB2E4-A6C9-4B75-A781-D8368FF253FC}">
      <dsp:nvSpPr>
        <dsp:cNvPr id="0" name=""/>
        <dsp:cNvSpPr/>
      </dsp:nvSpPr>
      <dsp:spPr>
        <a:xfrm>
          <a:off x="2466594" y="2903427"/>
          <a:ext cx="2072435" cy="1243461"/>
        </a:xfrm>
        <a:prstGeom prst="rect">
          <a:avLst/>
        </a:prstGeom>
        <a:solidFill>
          <a:schemeClr val="accent5">
            <a:hueOff val="6177841"/>
            <a:satOff val="-37782"/>
            <a:lumOff val="-10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Приоритет духовного над материальным</a:t>
          </a:r>
        </a:p>
      </dsp:txBody>
      <dsp:txXfrm>
        <a:off x="2466594" y="2903427"/>
        <a:ext cx="2072435" cy="1243461"/>
      </dsp:txXfrm>
    </dsp:sp>
    <dsp:sp modelId="{8C94955F-0D9C-4ADD-9AC2-46A24ED8D29B}">
      <dsp:nvSpPr>
        <dsp:cNvPr id="0" name=""/>
        <dsp:cNvSpPr/>
      </dsp:nvSpPr>
      <dsp:spPr>
        <a:xfrm>
          <a:off x="4746273" y="2903427"/>
          <a:ext cx="2072435" cy="1243461"/>
        </a:xfrm>
        <a:prstGeom prst="rect">
          <a:avLst/>
        </a:prstGeom>
        <a:solidFill>
          <a:schemeClr val="accent5">
            <a:hueOff val="6739463"/>
            <a:satOff val="-41217"/>
            <a:lumOff val="-1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Справедливость</a:t>
          </a:r>
        </a:p>
      </dsp:txBody>
      <dsp:txXfrm>
        <a:off x="4746273" y="2903427"/>
        <a:ext cx="2072435" cy="1243461"/>
      </dsp:txXfrm>
    </dsp:sp>
    <dsp:sp modelId="{0FC490EA-A031-45A7-8423-9439502C505C}">
      <dsp:nvSpPr>
        <dsp:cNvPr id="0" name=""/>
        <dsp:cNvSpPr/>
      </dsp:nvSpPr>
      <dsp:spPr>
        <a:xfrm>
          <a:off x="7025953" y="2903427"/>
          <a:ext cx="2072435" cy="1243461"/>
        </a:xfrm>
        <a:prstGeom prst="rect">
          <a:avLst/>
        </a:prstGeom>
        <a:solidFill>
          <a:schemeClr val="accent5">
            <a:hueOff val="7301085"/>
            <a:satOff val="-44652"/>
            <a:lumOff val="-12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Коллективизм</a:t>
          </a:r>
          <a:endParaRPr lang="ru-RU" sz="2400" kern="1200" dirty="0"/>
        </a:p>
      </dsp:txBody>
      <dsp:txXfrm>
        <a:off x="7025953" y="2903427"/>
        <a:ext cx="2072435" cy="1243461"/>
      </dsp:txXfrm>
    </dsp:sp>
    <dsp:sp modelId="{F96EACD2-743D-4B69-AF95-0998B0084E8F}">
      <dsp:nvSpPr>
        <dsp:cNvPr id="0" name=""/>
        <dsp:cNvSpPr/>
      </dsp:nvSpPr>
      <dsp:spPr>
        <a:xfrm>
          <a:off x="9305632" y="2903427"/>
          <a:ext cx="2072435" cy="1243461"/>
        </a:xfrm>
        <a:prstGeom prst="rect">
          <a:avLst/>
        </a:prstGeom>
        <a:solidFill>
          <a:schemeClr val="accent5">
            <a:hueOff val="7862706"/>
            <a:satOff val="-48087"/>
            <a:lumOff val="-1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Взаимопомощь и взаимоуважение</a:t>
          </a:r>
        </a:p>
      </dsp:txBody>
      <dsp:txXfrm>
        <a:off x="9305632" y="2903427"/>
        <a:ext cx="2072435" cy="1243461"/>
      </dsp:txXfrm>
    </dsp:sp>
    <dsp:sp modelId="{0D4A89CA-3F04-4BF1-94D9-AE5D9B7F7250}">
      <dsp:nvSpPr>
        <dsp:cNvPr id="0" name=""/>
        <dsp:cNvSpPr/>
      </dsp:nvSpPr>
      <dsp:spPr>
        <a:xfrm>
          <a:off x="3606433" y="4354132"/>
          <a:ext cx="2072435" cy="1243461"/>
        </a:xfrm>
        <a:prstGeom prst="rect">
          <a:avLst/>
        </a:prstGeom>
        <a:solidFill>
          <a:schemeClr val="accent5">
            <a:hueOff val="8424328"/>
            <a:satOff val="-51521"/>
            <a:lumOff val="-143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Историческая память и преемственность поколений</a:t>
          </a:r>
        </a:p>
      </dsp:txBody>
      <dsp:txXfrm>
        <a:off x="3606433" y="4354132"/>
        <a:ext cx="2072435" cy="1243461"/>
      </dsp:txXfrm>
    </dsp:sp>
    <dsp:sp modelId="{FE9866E6-FD91-4953-9CB4-DBA96D61454B}">
      <dsp:nvSpPr>
        <dsp:cNvPr id="0" name=""/>
        <dsp:cNvSpPr/>
      </dsp:nvSpPr>
      <dsp:spPr>
        <a:xfrm>
          <a:off x="5886113" y="4354132"/>
          <a:ext cx="2072435" cy="1243461"/>
        </a:xfrm>
        <a:prstGeom prst="rect">
          <a:avLst/>
        </a:prstGeom>
        <a:solidFill>
          <a:schemeClr val="accent5">
            <a:hueOff val="8985950"/>
            <a:satOff val="-54956"/>
            <a:lumOff val="-1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Единство народов России</a:t>
          </a:r>
        </a:p>
      </dsp:txBody>
      <dsp:txXfrm>
        <a:off x="5886113" y="4354132"/>
        <a:ext cx="2072435" cy="1243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B0F2-A4EE-46AE-B9E3-A417A7B7873E}">
      <dsp:nvSpPr>
        <dsp:cNvPr id="0" name=""/>
        <dsp:cNvSpPr/>
      </dsp:nvSpPr>
      <dsp:spPr>
        <a:xfrm>
          <a:off x="224938" y="708341"/>
          <a:ext cx="5366482" cy="1677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9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2A28C"/>
              </a:solidFill>
            </a:rPr>
            <a:t>а) сохранение и укрепление традиционных ценностей, обеспечение их передачи от поколения к поколению</a:t>
          </a:r>
          <a:endParaRPr lang="ru-RU" sz="1900" kern="1200" dirty="0"/>
        </a:p>
      </dsp:txBody>
      <dsp:txXfrm>
        <a:off x="224938" y="708341"/>
        <a:ext cx="5366482" cy="1677025"/>
      </dsp:txXfrm>
    </dsp:sp>
    <dsp:sp modelId="{E0F32E8C-AFF8-4FF7-8732-97F731B8DCB8}">
      <dsp:nvSpPr>
        <dsp:cNvPr id="0" name=""/>
        <dsp:cNvSpPr/>
      </dsp:nvSpPr>
      <dsp:spPr>
        <a:xfrm>
          <a:off x="1335" y="466103"/>
          <a:ext cx="1173918" cy="176087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74D27-D6A6-433D-A2B3-98453AF6F073}">
      <dsp:nvSpPr>
        <dsp:cNvPr id="0" name=""/>
        <dsp:cNvSpPr/>
      </dsp:nvSpPr>
      <dsp:spPr>
        <a:xfrm>
          <a:off x="6057826" y="708341"/>
          <a:ext cx="5366482" cy="1677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9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2A28C"/>
              </a:solidFill>
            </a:rPr>
            <a:t>б) противодействие распространению деструктивной идеологии</a:t>
          </a:r>
          <a:endParaRPr lang="ru-RU" sz="1900" kern="1200" dirty="0"/>
        </a:p>
      </dsp:txBody>
      <dsp:txXfrm>
        <a:off x="6057826" y="708341"/>
        <a:ext cx="5366482" cy="1677025"/>
      </dsp:txXfrm>
    </dsp:sp>
    <dsp:sp modelId="{6F899CA1-DEF1-4016-B8CB-ECDDF711BA39}">
      <dsp:nvSpPr>
        <dsp:cNvPr id="0" name=""/>
        <dsp:cNvSpPr/>
      </dsp:nvSpPr>
      <dsp:spPr>
        <a:xfrm>
          <a:off x="5834223" y="466103"/>
          <a:ext cx="1173918" cy="176087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23894-CC89-42DE-9B09-9EB7F3D1D3AA}">
      <dsp:nvSpPr>
        <dsp:cNvPr id="0" name=""/>
        <dsp:cNvSpPr/>
      </dsp:nvSpPr>
      <dsp:spPr>
        <a:xfrm>
          <a:off x="3141382" y="2819530"/>
          <a:ext cx="5366482" cy="1677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9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2A28C"/>
              </a:solidFill>
            </a:rPr>
            <a:t>в) формирование на международной арене образа Российского государства как хранителя и защитника традиционных общечеловеческих духовно-нравственных ценностей</a:t>
          </a:r>
          <a:endParaRPr lang="ru-RU" sz="1900" kern="1200" dirty="0"/>
        </a:p>
      </dsp:txBody>
      <dsp:txXfrm>
        <a:off x="3141382" y="2819530"/>
        <a:ext cx="5366482" cy="1677025"/>
      </dsp:txXfrm>
    </dsp:sp>
    <dsp:sp modelId="{F171B054-4DF9-4B9C-9CB9-2332990D0692}">
      <dsp:nvSpPr>
        <dsp:cNvPr id="0" name=""/>
        <dsp:cNvSpPr/>
      </dsp:nvSpPr>
      <dsp:spPr>
        <a:xfrm>
          <a:off x="2917779" y="2577293"/>
          <a:ext cx="1173918" cy="176087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69FC9-939B-43EA-BA5A-047B0DCE914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а) Укрепление гражданского единства, общероссийской гражданской идентичности и российской самобытности, межнационального и межрелигиозного согласия на основе объединяющей роли традиционных ценностей</a:t>
          </a:r>
        </a:p>
      </dsp:txBody>
      <dsp:txXfrm>
        <a:off x="0" y="39687"/>
        <a:ext cx="3286125" cy="1971675"/>
      </dsp:txXfrm>
    </dsp:sp>
    <dsp:sp modelId="{C0293425-DD0B-4E83-A831-0BBFCDA0B4C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б) Сохранение исторической памяти, противодействие попыткам фальсификации истории, сбережение исторического опыта формирования традиционных ценностей</a:t>
          </a:r>
        </a:p>
      </dsp:txBody>
      <dsp:txXfrm>
        <a:off x="3614737" y="39687"/>
        <a:ext cx="3286125" cy="1971675"/>
      </dsp:txXfrm>
    </dsp:sp>
    <dsp:sp modelId="{E2BC52D5-FC5A-481B-9D16-A286A8F7796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в) Сохранение, укрепление и продвижение традиционных семейных ценностей</a:t>
          </a:r>
        </a:p>
      </dsp:txBody>
      <dsp:txXfrm>
        <a:off x="7229475" y="39687"/>
        <a:ext cx="3286125" cy="1971675"/>
      </dsp:txXfrm>
    </dsp:sp>
    <dsp:sp modelId="{EE3CB91E-6386-4278-9632-8FD54688F135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д) Воспитание в духе уважения к традиционным ценностям как ключевой инструмент государственной политики в области образования и культуры, необходимый для формирования гармонично развитой личности</a:t>
          </a:r>
        </a:p>
      </dsp:txBody>
      <dsp:txXfrm>
        <a:off x="1807368" y="2339975"/>
        <a:ext cx="3286125" cy="1971675"/>
      </dsp:txXfrm>
    </dsp:sp>
    <dsp:sp modelId="{A387117C-781E-4E25-89F0-8DCC345FE826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л) Защита и поддержка русского языка как языка государствообразующего народа, обеспечение соблюдения норм современного русского литературного языка</a:t>
          </a:r>
        </a:p>
      </dsp:txBody>
      <dsp:txXfrm>
        <a:off x="5422106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62ED-3583-40D8-8BF8-D6225137F90C}">
      <dsp:nvSpPr>
        <dsp:cNvPr id="0" name=""/>
        <dsp:cNvSpPr/>
      </dsp:nvSpPr>
      <dsp:spPr>
        <a:xfrm>
          <a:off x="2207" y="0"/>
          <a:ext cx="3435027" cy="5120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PT Serif"/>
            </a:rPr>
            <a:t>ПРИОРИТЕТ ДУХОВНОГО НАД МАТЕРИАЛЬНЫМ</a:t>
          </a:r>
          <a:endParaRPr lang="ru-RU" sz="2800" kern="1200" dirty="0"/>
        </a:p>
      </dsp:txBody>
      <dsp:txXfrm>
        <a:off x="2207" y="2048256"/>
        <a:ext cx="3435027" cy="2048256"/>
      </dsp:txXfrm>
    </dsp:sp>
    <dsp:sp modelId="{A22F3FFB-0396-4270-AC0C-DEA7B9A74A77}">
      <dsp:nvSpPr>
        <dsp:cNvPr id="0" name=""/>
        <dsp:cNvSpPr/>
      </dsp:nvSpPr>
      <dsp:spPr>
        <a:xfrm>
          <a:off x="867135" y="307238"/>
          <a:ext cx="1705173" cy="17051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2CB5D-9EA0-4C1A-A8A4-364A559EF3C1}">
      <dsp:nvSpPr>
        <dsp:cNvPr id="0" name=""/>
        <dsp:cNvSpPr/>
      </dsp:nvSpPr>
      <dsp:spPr>
        <a:xfrm>
          <a:off x="3540286" y="0"/>
          <a:ext cx="3435027" cy="5120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PT Serif"/>
            </a:rPr>
            <a:t>КОЛЛЕКТИВИЗМ</a:t>
          </a:r>
          <a:endParaRPr lang="ru-RU" sz="2800" kern="1200" dirty="0"/>
        </a:p>
      </dsp:txBody>
      <dsp:txXfrm>
        <a:off x="3540286" y="2048256"/>
        <a:ext cx="3435027" cy="2048256"/>
      </dsp:txXfrm>
    </dsp:sp>
    <dsp:sp modelId="{7C7AB788-9BA1-4735-92F0-3D9539EA1E87}">
      <dsp:nvSpPr>
        <dsp:cNvPr id="0" name=""/>
        <dsp:cNvSpPr/>
      </dsp:nvSpPr>
      <dsp:spPr>
        <a:xfrm>
          <a:off x="4405213" y="307238"/>
          <a:ext cx="1705173" cy="17051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B1E2-C109-4867-BFA1-D18E3444288F}">
      <dsp:nvSpPr>
        <dsp:cNvPr id="0" name=""/>
        <dsp:cNvSpPr/>
      </dsp:nvSpPr>
      <dsp:spPr>
        <a:xfrm>
          <a:off x="7078364" y="0"/>
          <a:ext cx="3435027" cy="5120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PT Serif"/>
            </a:rPr>
            <a:t>ВЫСОКИЕ НРАВСТВЕННЫЕ ИДЕАЛЫ</a:t>
          </a:r>
          <a:endParaRPr lang="ru-RU" sz="2800" kern="1200" dirty="0"/>
        </a:p>
      </dsp:txBody>
      <dsp:txXfrm>
        <a:off x="7078364" y="2048256"/>
        <a:ext cx="3435027" cy="2048256"/>
      </dsp:txXfrm>
    </dsp:sp>
    <dsp:sp modelId="{2F51E710-A53F-449A-B3FF-232635024852}">
      <dsp:nvSpPr>
        <dsp:cNvPr id="0" name=""/>
        <dsp:cNvSpPr/>
      </dsp:nvSpPr>
      <dsp:spPr>
        <a:xfrm>
          <a:off x="7943291" y="307238"/>
          <a:ext cx="1705173" cy="17051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EE1ED-DFC7-485C-8301-E109E433A3C6}">
      <dsp:nvSpPr>
        <dsp:cNvPr id="0" name=""/>
        <dsp:cNvSpPr/>
      </dsp:nvSpPr>
      <dsp:spPr>
        <a:xfrm>
          <a:off x="420623" y="4096512"/>
          <a:ext cx="9674352" cy="76809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B1661-5431-43E2-BBE0-F33EED628E49}">
      <dsp:nvSpPr>
        <dsp:cNvPr id="0" name=""/>
        <dsp:cNvSpPr/>
      </dsp:nvSpPr>
      <dsp:spPr>
        <a:xfrm>
          <a:off x="0" y="571329"/>
          <a:ext cx="3373890" cy="202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Создание условий для воспитания здоровой, счастливой, свободной, ориентированной на труд личности</a:t>
          </a:r>
        </a:p>
      </dsp:txBody>
      <dsp:txXfrm>
        <a:off x="0" y="571329"/>
        <a:ext cx="3373890" cy="2024334"/>
      </dsp:txXfrm>
    </dsp:sp>
    <dsp:sp modelId="{DE8A2253-8359-4304-92A2-2DDBAF1EB9CB}">
      <dsp:nvSpPr>
        <dsp:cNvPr id="0" name=""/>
        <dsp:cNvSpPr/>
      </dsp:nvSpPr>
      <dsp:spPr>
        <a:xfrm>
          <a:off x="3711280" y="571329"/>
          <a:ext cx="3373890" cy="2024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Формирование у детей высокого уровня духовно-нравственного развития, чувства причастности к историко-культурной общности российского народа и судьбе России</a:t>
          </a:r>
        </a:p>
      </dsp:txBody>
      <dsp:txXfrm>
        <a:off x="3711280" y="571329"/>
        <a:ext cx="3373890" cy="2024334"/>
      </dsp:txXfrm>
    </dsp:sp>
    <dsp:sp modelId="{6EF7095F-7385-4405-BD04-D4CE1DB3AA53}">
      <dsp:nvSpPr>
        <dsp:cNvPr id="0" name=""/>
        <dsp:cNvSpPr/>
      </dsp:nvSpPr>
      <dsp:spPr>
        <a:xfrm>
          <a:off x="7422560" y="571329"/>
          <a:ext cx="3373890" cy="202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Поддержка единства и целостности, преемственности и непрерывности воспитания </a:t>
          </a:r>
        </a:p>
      </dsp:txBody>
      <dsp:txXfrm>
        <a:off x="7422560" y="571329"/>
        <a:ext cx="3373890" cy="2024334"/>
      </dsp:txXfrm>
    </dsp:sp>
    <dsp:sp modelId="{811CD3DC-4B21-4033-BDE3-40C0C7A4E46F}">
      <dsp:nvSpPr>
        <dsp:cNvPr id="0" name=""/>
        <dsp:cNvSpPr/>
      </dsp:nvSpPr>
      <dsp:spPr>
        <a:xfrm>
          <a:off x="1855640" y="2933053"/>
          <a:ext cx="3373890" cy="202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Формирование внутренней позиции личности по отношению к окружающей социальной действительности</a:t>
          </a:r>
        </a:p>
      </dsp:txBody>
      <dsp:txXfrm>
        <a:off x="1855640" y="2933053"/>
        <a:ext cx="3373890" cy="2024334"/>
      </dsp:txXfrm>
    </dsp:sp>
    <dsp:sp modelId="{1C32DBD1-3CEF-4ECC-8D25-DDF8E6ECE072}">
      <dsp:nvSpPr>
        <dsp:cNvPr id="0" name=""/>
        <dsp:cNvSpPr/>
      </dsp:nvSpPr>
      <dsp:spPr>
        <a:xfrm>
          <a:off x="5566920" y="2933053"/>
          <a:ext cx="3373890" cy="202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Развитие на основе признания определяющей роли семьи социального партнёрства всех институтов и социальных групп, участвующих в процессе воспитания</a:t>
          </a:r>
        </a:p>
      </dsp:txBody>
      <dsp:txXfrm>
        <a:off x="5566920" y="2933053"/>
        <a:ext cx="3373890" cy="202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3A3A-E771-4FD3-8C72-1CF7AA1D4304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F685-576D-468A-900A-09D84A3B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7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9236-E595-4604-BDDE-24409C448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97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61741"/>
          <a:stretch/>
        </p:blipFill>
        <p:spPr>
          <a:xfrm>
            <a:off x="0" y="-16631"/>
            <a:ext cx="12192000" cy="2385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6629"/>
            <a:ext cx="12192000" cy="2385760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469913"/>
            <a:ext cx="9144000" cy="12550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B8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717314"/>
            <a:ext cx="12192000" cy="162000"/>
          </a:xfrm>
          <a:prstGeom prst="rect">
            <a:avLst/>
          </a:prstGeom>
          <a:solidFill>
            <a:srgbClr val="C0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656770" y="5564487"/>
            <a:ext cx="6411030" cy="1312763"/>
            <a:chOff x="1706880" y="-251147"/>
            <a:chExt cx="6411030" cy="131276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5950" y="5172075"/>
            <a:ext cx="3142050" cy="75197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 baseline="0">
                <a:solidFill>
                  <a:srgbClr val="BF136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спикера, ученая степень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099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спикер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6" b="30243"/>
          <a:stretch/>
        </p:blipFill>
        <p:spPr>
          <a:xfrm>
            <a:off x="0" y="2533880"/>
            <a:ext cx="12192000" cy="223642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2533880"/>
            <a:ext cx="12192000" cy="2236424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412750"/>
            <a:ext cx="1079882" cy="908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996078" y="1405083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Иркутской области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496296" y="2844764"/>
            <a:ext cx="7191375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Полное имя спикера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96296" y="3997289"/>
            <a:ext cx="7191375" cy="5905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6" y="4991202"/>
            <a:ext cx="353285" cy="353285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49581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i.ivanov@iro38.ru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85210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8(395-2)500-904 (вн. 000)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0" y="5047194"/>
            <a:ext cx="241300" cy="2413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773081" y="5909601"/>
            <a:ext cx="4637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42A28C"/>
                </a:solidFill>
                <a:latin typeface="+mn-lt"/>
              </a:rPr>
              <a:t>www.iro38.ru</a:t>
            </a:r>
          </a:p>
          <a:p>
            <a:pPr algn="ctr"/>
            <a:r>
              <a:rPr lang="en-US" sz="1100" dirty="0">
                <a:solidFill>
                  <a:srgbClr val="42A28C"/>
                </a:solidFill>
                <a:latin typeface="+mn-lt"/>
              </a:rPr>
              <a:t>facebook.com/groups/iro38/</a:t>
            </a:r>
            <a:r>
              <a:rPr lang="en-US" sz="1100" baseline="0" dirty="0">
                <a:solidFill>
                  <a:srgbClr val="42A28C"/>
                </a:solidFill>
                <a:latin typeface="+mn-lt"/>
              </a:rPr>
              <a:t>      </a:t>
            </a:r>
            <a:r>
              <a:rPr lang="ru-RU" sz="1100" baseline="0" dirty="0">
                <a:solidFill>
                  <a:srgbClr val="42A28C"/>
                </a:solidFill>
                <a:latin typeface="+mn-lt"/>
              </a:rPr>
              <a:t>                     </a:t>
            </a:r>
            <a:r>
              <a:rPr lang="en-US" sz="1100" baseline="0" dirty="0">
                <a:solidFill>
                  <a:srgbClr val="42A28C"/>
                </a:solidFill>
                <a:latin typeface="+mn-lt"/>
              </a:rPr>
              <a:t>            </a:t>
            </a:r>
            <a:r>
              <a:rPr lang="en-US" sz="1100" dirty="0">
                <a:solidFill>
                  <a:srgbClr val="42A28C"/>
                </a:solidFill>
                <a:latin typeface="+mn-lt"/>
              </a:rPr>
              <a:t>instagram.com/</a:t>
            </a:r>
            <a:r>
              <a:rPr lang="en-US" sz="1100" dirty="0" err="1">
                <a:solidFill>
                  <a:srgbClr val="42A28C"/>
                </a:solidFill>
                <a:latin typeface="+mn-lt"/>
              </a:rPr>
              <a:t>gaudpoiro</a:t>
            </a:r>
            <a:r>
              <a:rPr lang="en-US" sz="1100" dirty="0">
                <a:solidFill>
                  <a:srgbClr val="42A28C"/>
                </a:solidFill>
                <a:latin typeface="+mn-lt"/>
              </a:rPr>
              <a:t>/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2" y="6454016"/>
            <a:ext cx="196207" cy="196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15896" r="27251" b="16556"/>
          <a:stretch/>
        </p:blipFill>
        <p:spPr>
          <a:xfrm>
            <a:off x="6534840" y="6457252"/>
            <a:ext cx="194170" cy="1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арточк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E8AB56C-8206-4DD5-ADBB-F3544DB82E05}"/>
              </a:ext>
            </a:extLst>
          </p:cNvPr>
          <p:cNvGrpSpPr/>
          <p:nvPr userDrawn="1"/>
        </p:nvGrpSpPr>
        <p:grpSpPr>
          <a:xfrm>
            <a:off x="1585299" y="740710"/>
            <a:ext cx="4185622" cy="5697587"/>
            <a:chOff x="4321645" y="766187"/>
            <a:chExt cx="3529890" cy="5697587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9DD9AC6-3231-4F0A-8F1C-3275646D6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1645" y="1386949"/>
              <a:ext cx="1558925" cy="1577975"/>
            </a:xfrm>
            <a:prstGeom prst="line">
              <a:avLst/>
            </a:prstGeom>
            <a:ln>
              <a:noFill/>
            </a:ln>
            <a:effectLst>
              <a:outerShdw blurRad="114300" dist="76200" algn="ctr" rotWithShape="0">
                <a:srgbClr val="000000"/>
              </a:outerShdw>
              <a:softEdge rad="0"/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103D7ABC-39D1-4A5D-B8E4-B6D31F69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6692" y="1386949"/>
              <a:ext cx="1558925" cy="1577975"/>
            </a:xfrm>
            <a:prstGeom prst="line">
              <a:avLst/>
            </a:prstGeom>
            <a:ln>
              <a:noFill/>
            </a:ln>
            <a:effectLst>
              <a:outerShdw blurRad="114300" dist="76200" algn="ctr" rotWithShape="0">
                <a:srgbClr val="000000"/>
              </a:outerShdw>
              <a:softEdge rad="0"/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544C5B9E-ED77-4A4E-B942-AD9B204F7188}"/>
                </a:ext>
              </a:extLst>
            </p:cNvPr>
            <p:cNvSpPr/>
            <p:nvPr/>
          </p:nvSpPr>
          <p:spPr>
            <a:xfrm>
              <a:off x="4340464" y="766187"/>
              <a:ext cx="3511071" cy="5697587"/>
            </a:xfrm>
            <a:prstGeom prst="roundRect">
              <a:avLst>
                <a:gd name="adj" fmla="val 293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032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73068DBE-0748-4C9A-BDE0-8DC2F74E0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433" y="1552188"/>
              <a:ext cx="2707360" cy="1"/>
            </a:xfrm>
            <a:prstGeom prst="line">
              <a:avLst/>
            </a:prstGeom>
            <a:ln>
              <a:solidFill>
                <a:schemeClr val="accent6">
                  <a:alpha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31A24160-88CE-4EE4-A03F-B7BB176E2673}"/>
                </a:ext>
              </a:extLst>
            </p:cNvPr>
            <p:cNvSpPr/>
            <p:nvPr/>
          </p:nvSpPr>
          <p:spPr>
            <a:xfrm>
              <a:off x="4660847" y="1529328"/>
              <a:ext cx="762839" cy="45719"/>
            </a:xfrm>
            <a:prstGeom prst="roundRect">
              <a:avLst/>
            </a:prstGeom>
            <a:solidFill>
              <a:srgbClr val="41AA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D474DCB-9D72-463F-A489-CFAFFC8B66EA}"/>
              </a:ext>
            </a:extLst>
          </p:cNvPr>
          <p:cNvGrpSpPr/>
          <p:nvPr userDrawn="1"/>
        </p:nvGrpSpPr>
        <p:grpSpPr>
          <a:xfrm>
            <a:off x="6421081" y="740710"/>
            <a:ext cx="4185622" cy="5697587"/>
            <a:chOff x="8226402" y="766187"/>
            <a:chExt cx="3529890" cy="569758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A2D1570-D8D5-4161-9795-78A06632E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6402" y="1386949"/>
              <a:ext cx="1558925" cy="1577975"/>
            </a:xfrm>
            <a:prstGeom prst="line">
              <a:avLst/>
            </a:prstGeom>
            <a:ln>
              <a:noFill/>
            </a:ln>
            <a:effectLst>
              <a:outerShdw blurRad="114300" dist="76200" algn="ctr" rotWithShape="0">
                <a:srgbClr val="000000"/>
              </a:outerShdw>
              <a:softEdge rad="0"/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F0DD23EB-BF06-4913-94E2-FB5FFC179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1449" y="1386949"/>
              <a:ext cx="1558925" cy="1577975"/>
            </a:xfrm>
            <a:prstGeom prst="line">
              <a:avLst/>
            </a:prstGeom>
            <a:ln>
              <a:noFill/>
            </a:ln>
            <a:effectLst>
              <a:outerShdw blurRad="114300" dist="76200" algn="ctr" rotWithShape="0">
                <a:srgbClr val="000000"/>
              </a:outerShdw>
              <a:softEdge rad="0"/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515421E-4F62-44BC-A1C6-B82A5397051F}"/>
                </a:ext>
              </a:extLst>
            </p:cNvPr>
            <p:cNvSpPr/>
            <p:nvPr/>
          </p:nvSpPr>
          <p:spPr>
            <a:xfrm>
              <a:off x="8245221" y="766187"/>
              <a:ext cx="3511071" cy="5697587"/>
            </a:xfrm>
            <a:prstGeom prst="roundRect">
              <a:avLst>
                <a:gd name="adj" fmla="val 2931"/>
              </a:avLst>
            </a:prstGeom>
            <a:gradFill flip="none" rotWithShape="1">
              <a:gsLst>
                <a:gs pos="0">
                  <a:srgbClr val="42AB8D"/>
                </a:gs>
                <a:gs pos="51000">
                  <a:schemeClr val="tx2">
                    <a:lumMod val="10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2F6FBB7-B9C7-4C91-9600-27992D53B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5190" y="1552188"/>
              <a:ext cx="2707360" cy="1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912A7997-3367-49B8-BC59-60B530335612}"/>
                </a:ext>
              </a:extLst>
            </p:cNvPr>
            <p:cNvSpPr/>
            <p:nvPr/>
          </p:nvSpPr>
          <p:spPr>
            <a:xfrm>
              <a:off x="8565604" y="1529328"/>
              <a:ext cx="762839" cy="457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D6E48A8F-D671-46D7-B75D-1DC89DE0B36B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6804776" y="989855"/>
            <a:ext cx="3535737" cy="534516"/>
          </a:xfrm>
        </p:spPr>
        <p:txBody>
          <a:bodyPr wrap="none">
            <a:normAutofit/>
          </a:bodyPr>
          <a:lstStyle>
            <a:lvl1pPr marL="0" indent="0">
              <a:buNone/>
              <a:defRPr sz="3200" b="1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Текст 5">
            <a:extLst>
              <a:ext uri="{FF2B5EF4-FFF2-40B4-BE49-F238E27FC236}">
                <a16:creationId xmlns:a16="http://schemas.microsoft.com/office/drawing/2014/main" id="{9B0ECAF3-0148-4C2B-BD9E-5D75ECDFBAAC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1967613" y="989855"/>
            <a:ext cx="3535737" cy="534516"/>
          </a:xfrm>
        </p:spPr>
        <p:txBody>
          <a:bodyPr wrap="none">
            <a:normAutofit/>
          </a:bodyPr>
          <a:lstStyle>
            <a:lvl1pPr marL="0" indent="0">
              <a:buNone/>
              <a:defRPr sz="3200" b="1">
                <a:solidFill>
                  <a:srgbClr val="349D90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778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73516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385761"/>
            <a:ext cx="9144000" cy="133921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7467600" y="5071932"/>
            <a:ext cx="3200400" cy="9669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ru-RU" sz="1600" baseline="0" smtClean="0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8FD4BF"/>
                </a:solidFill>
                <a:latin typeface="+mj-lt"/>
              </a:rPr>
              <a:t>Фамилия</a:t>
            </a:r>
            <a:r>
              <a:rPr lang="ru-RU" baseline="0" dirty="0">
                <a:solidFill>
                  <a:srgbClr val="8FD4BF"/>
                </a:solidFill>
                <a:latin typeface="+mj-lt"/>
              </a:rPr>
              <a:t> И.О., ученая степень</a:t>
            </a:r>
          </a:p>
          <a:p>
            <a:r>
              <a:rPr lang="ru-RU" baseline="0" dirty="0">
                <a:solidFill>
                  <a:srgbClr val="8FD4BF"/>
                </a:solidFill>
                <a:latin typeface="+mj-lt"/>
              </a:rPr>
              <a:t>должность</a:t>
            </a:r>
            <a:endParaRPr lang="ru-RU" dirty="0">
              <a:solidFill>
                <a:srgbClr val="8FD4BF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98290"/>
            <a:ext cx="12192000" cy="1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775104" y="5545237"/>
            <a:ext cx="6411030" cy="1312763"/>
            <a:chOff x="1706880" y="-251147"/>
            <a:chExt cx="6411030" cy="131276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59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ый тез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838200" y="2818322"/>
            <a:ext cx="10506075" cy="1639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818321"/>
            <a:ext cx="10515600" cy="1639379"/>
          </a:xfrm>
          <a:noFill/>
        </p:spPr>
        <p:txBody>
          <a:bodyPr wrap="square" rIns="115200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Важный тезис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311562" y="2716724"/>
            <a:ext cx="590752" cy="848802"/>
            <a:chOff x="9848647" y="2692403"/>
            <a:chExt cx="590752" cy="848802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араллелограмм 5"/>
            <p:cNvSpPr/>
            <p:nvPr userDrawn="1"/>
          </p:nvSpPr>
          <p:spPr>
            <a:xfrm>
              <a:off x="9848647" y="2695577"/>
              <a:ext cx="578053" cy="98424"/>
            </a:xfrm>
            <a:prstGeom prst="parallelogram">
              <a:avLst>
                <a:gd name="adj" fmla="val 5080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 userDrawn="1"/>
          </p:nvSpPr>
          <p:spPr>
            <a:xfrm rot="5400000">
              <a:off x="9745041" y="2846846"/>
              <a:ext cx="848802" cy="5399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42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01465"/>
            <a:ext cx="10515600" cy="1261010"/>
          </a:xfrm>
          <a:ln w="28575">
            <a:solidFill>
              <a:schemeClr val="bg1"/>
            </a:solidFill>
          </a:ln>
        </p:spPr>
        <p:txBody>
          <a:bodyPr anchor="ctr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47" b="7368"/>
          <a:stretch/>
        </p:blipFill>
        <p:spPr>
          <a:xfrm>
            <a:off x="10722543" y="0"/>
            <a:ext cx="1469456" cy="4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sharpenSoften amount="41000"/>
                    </a14:imgEffect>
                    <a14:imgEffect>
                      <a14:colorTemperature colorTemp="10533"/>
                    </a14:imgEffect>
                    <a14:imgEffect>
                      <a14:saturation sat="0"/>
                    </a14:imgEffect>
                    <a14:imgEffect>
                      <a14:brightnessContrast bright="-2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3" y="819150"/>
            <a:ext cx="6465556" cy="543753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8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42A28C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 noChangeAspect="1"/>
          </p:cNvSpPr>
          <p:nvPr>
            <p:ph idx="1"/>
          </p:nvPr>
        </p:nvSpPr>
        <p:spPr>
          <a:xfrm>
            <a:off x="5183187" y="987426"/>
            <a:ext cx="6161087" cy="488156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93FC-B814-40DC-B138-F4C3A11E4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3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7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8" r:id="rId10"/>
    <p:sldLayoutId id="214748366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diagramLayout" Target="../diagrams/layout15.xml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diagramData" Target="../diagrams/data15.xml"/><Relationship Id="rId2" Type="http://schemas.openxmlformats.org/officeDocument/2006/relationships/image" Target="../media/image31.jpeg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diagramColors" Target="../diagrams/colors15.xml"/><Relationship Id="rId10" Type="http://schemas.openxmlformats.org/officeDocument/2006/relationships/image" Target="../media/image39.sv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om.iro38.ru/teams/57" TargetMode="External"/><Relationship Id="rId3" Type="http://schemas.openxmlformats.org/officeDocument/2006/relationships/hyperlink" Target="https://edulife.iro38.ru/?page_id=52472" TargetMode="External"/><Relationship Id="rId7" Type="http://schemas.openxmlformats.org/officeDocument/2006/relationships/hyperlink" Target="https://max.ru/join/bgGEOmCAg5zHoOjolxHiEiI92Sqmj_uzbItY-CXODxo" TargetMode="External"/><Relationship Id="rId2" Type="http://schemas.openxmlformats.org/officeDocument/2006/relationships/hyperlink" Target="https://edulife.iro38.ru/?page_id=383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ax.ru/join/L4LInAkWfmXV8-WNvmcMBJJSQvsxxjt6gEQkarSzZqk" TargetMode="External"/><Relationship Id="rId5" Type="http://schemas.openxmlformats.org/officeDocument/2006/relationships/hyperlink" Target="https://naviom.iro38.ru/teams/36" TargetMode="External"/><Relationship Id="rId10" Type="http://schemas.openxmlformats.org/officeDocument/2006/relationships/hyperlink" Target="https://max.ru/join/T8H5sXb0w7NduwhLOxgT3idQfGVVgYnAFsTKPRs7GQs" TargetMode="External"/><Relationship Id="rId4" Type="http://schemas.openxmlformats.org/officeDocument/2006/relationships/hyperlink" Target="https://edulife.iro38.ru/?page_id=2703&amp;page_id=2703" TargetMode="External"/><Relationship Id="rId9" Type="http://schemas.openxmlformats.org/officeDocument/2006/relationships/hyperlink" Target="https://max.ru/join/RHL6Xbfu7omHPPG53PiiS4Po81eqvNJW10EZBNSmQm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01139"/>
            <a:ext cx="9144000" cy="144562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pen Sans"/>
                <a:ea typeface="+mn-ea"/>
                <a:cs typeface="+mn-cs"/>
              </a:rPr>
              <a:t>Требования государственной политики в области воспитания к образовательной организации и управленческой команде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689159" y="5851345"/>
            <a:ext cx="2250292" cy="7519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Булгакова М. Г., </a:t>
            </a:r>
            <a:r>
              <a:rPr lang="ru-RU" dirty="0" err="1"/>
              <a:t>к.и.н</a:t>
            </a:r>
            <a:r>
              <a:rPr lang="ru-RU" dirty="0"/>
              <a:t>.</a:t>
            </a:r>
          </a:p>
          <a:p>
            <a:r>
              <a:rPr lang="ru-RU" dirty="0"/>
              <a:t>руководитель ЦРВ</a:t>
            </a:r>
          </a:p>
          <a:p>
            <a:r>
              <a:rPr lang="ru-RU" dirty="0"/>
              <a:t>ГАУ ДПО ИРО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264F4A-9FC0-4DF9-9B03-0642F289C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88" y="0"/>
            <a:ext cx="2261212" cy="23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0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5E13D-7372-4C4F-93CD-BCA85AB6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463323"/>
            <a:ext cx="10630989" cy="100965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Российские общие базовые (национальные, гражданские)</a:t>
            </a:r>
            <a:br>
              <a:rPr lang="ru-RU" sz="3200" dirty="0"/>
            </a:br>
            <a:r>
              <a:rPr lang="ru-RU" sz="3200" dirty="0"/>
              <a:t>конституционные нормы и ценности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7383" y="1472974"/>
          <a:ext cx="11599817" cy="516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48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06" y="501430"/>
            <a:ext cx="10515600" cy="631909"/>
          </a:xfrm>
        </p:spPr>
        <p:txBody>
          <a:bodyPr/>
          <a:lstStyle/>
          <a:p>
            <a:r>
              <a:rPr lang="ru-RU" dirty="0"/>
              <a:t>Базовые национальные ценности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91563"/>
              </p:ext>
            </p:extLst>
          </p:nvPr>
        </p:nvGraphicFramePr>
        <p:xfrm>
          <a:off x="313509" y="1133339"/>
          <a:ext cx="11469188" cy="552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92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492722"/>
            <a:ext cx="10752909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Традиционные российские духовно-нравственные ценности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331323"/>
              </p:ext>
            </p:extLst>
          </p:nvPr>
        </p:nvGraphicFramePr>
        <p:xfrm>
          <a:off x="487679" y="1036320"/>
          <a:ext cx="11564983" cy="559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33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5" y="653142"/>
            <a:ext cx="10515600" cy="1242197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>Указ Президента РФ от 9 ноября 2022 г. № 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09302" y="1895340"/>
          <a:ext cx="11425645" cy="496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31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343BE6D-FEC2-48B6-821B-CA60BAA74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916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1A4FA3-6192-4681-B04C-388352E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707"/>
            <a:ext cx="10515600" cy="1107982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>Указ Президента РФ от 9 ноября 2022 г. № 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322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6389"/>
            <a:ext cx="10515600" cy="6966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rgbClr val="42A28C"/>
                </a:solidFill>
              </a:rPr>
              <a:t> Традиционные ценности России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428206"/>
          <a:ext cx="105156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56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4243DED-9743-44F1-95BF-8F756B0F6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2404" y="976689"/>
            <a:ext cx="3535737" cy="10744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В чем проявляется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коллективизм?</a:t>
            </a:r>
          </a:p>
          <a:p>
            <a:pPr algn="ctr"/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25F248-A6B3-4C0C-8C29-A6E9D7A47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3007" y="989855"/>
            <a:ext cx="3770344" cy="534516"/>
          </a:xfrm>
        </p:spPr>
        <p:txBody>
          <a:bodyPr/>
          <a:lstStyle/>
          <a:p>
            <a:r>
              <a:rPr lang="ru-RU" dirty="0"/>
              <a:t>Коллективизм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8BDF1A-6EED-4E06-95DE-A3ACD802DEF6}"/>
              </a:ext>
            </a:extLst>
          </p:cNvPr>
          <p:cNvSpPr/>
          <p:nvPr/>
        </p:nvSpPr>
        <p:spPr>
          <a:xfrm>
            <a:off x="1930388" y="1524371"/>
            <a:ext cx="345683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КОЛЛЕКТИВ (от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др.слав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«коло» - круг, колесо) - объединение людей, основанное на принятии общих целей, единых духовных и других ценностных ориентациях, сходных интересах, единых правилах и нормах поведения, и выполняющее в соответствии с этим совместную общественно полезную деятельность</a:t>
            </a:r>
            <a:endParaRPr lang="ru-RU" sz="2000" dirty="0">
              <a:solidFill>
                <a:srgbClr val="42A28C"/>
              </a:solidFill>
              <a:latin typeface="CoFo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04A2A-D38C-41B8-A989-06C1B0CEF325}"/>
              </a:ext>
            </a:extLst>
          </p:cNvPr>
          <p:cNvSpPr txBox="1"/>
          <p:nvPr/>
        </p:nvSpPr>
        <p:spPr>
          <a:xfrm>
            <a:off x="6500032" y="3501332"/>
            <a:ext cx="384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Готовность помогать другим и  защищать их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CB483-D04E-48A9-920D-13908039B3A9}"/>
              </a:ext>
            </a:extLst>
          </p:cNvPr>
          <p:cNvSpPr txBox="1"/>
          <p:nvPr/>
        </p:nvSpPr>
        <p:spPr>
          <a:xfrm>
            <a:off x="6793280" y="5307652"/>
            <a:ext cx="3456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Умение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жить в гармонии с обществом и самим собой и мн. другое</a:t>
            </a:r>
            <a:endParaRPr lang="ru-RU" sz="2400" b="0" u="sng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DE7C9-FD47-4CA3-B28C-5F8741E11830}"/>
              </a:ext>
            </a:extLst>
          </p:cNvPr>
          <p:cNvSpPr txBox="1"/>
          <p:nvPr/>
        </p:nvSpPr>
        <p:spPr>
          <a:xfrm>
            <a:off x="1860007" y="4815616"/>
            <a:ext cx="3871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 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равственный принцип организации общественной жизни и производственной деятельности людей, основанный на идеях соборности и братства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B472A-F1E6-4657-BD81-2D32A8C8D31D}"/>
              </a:ext>
            </a:extLst>
          </p:cNvPr>
          <p:cNvSpPr txBox="1"/>
          <p:nvPr/>
        </p:nvSpPr>
        <p:spPr>
          <a:xfrm>
            <a:off x="7069666" y="4219996"/>
            <a:ext cx="3064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пособность быть альтруистом и работать на благо других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39335-A63B-4E71-B676-5404FB715711}"/>
              </a:ext>
            </a:extLst>
          </p:cNvPr>
          <p:cNvSpPr txBox="1"/>
          <p:nvPr/>
        </p:nvSpPr>
        <p:spPr>
          <a:xfrm>
            <a:off x="6908798" y="2228671"/>
            <a:ext cx="3352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к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взаимоподчинению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координации деятельности, управлению и самоуправлению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0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2B8C232-F892-4929-A334-DEB08CE48404}"/>
              </a:ext>
            </a:extLst>
          </p:cNvPr>
          <p:cNvCxnSpPr>
            <a:cxnSpLocks/>
          </p:cNvCxnSpPr>
          <p:nvPr/>
        </p:nvCxnSpPr>
        <p:spPr>
          <a:xfrm flipV="1">
            <a:off x="6086391" y="444658"/>
            <a:ext cx="0" cy="16524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97D-64EF-46C3-955D-53CF6CFB5660}"/>
              </a:ext>
            </a:extLst>
          </p:cNvPr>
          <p:cNvCxnSpPr>
            <a:cxnSpLocks/>
          </p:cNvCxnSpPr>
          <p:nvPr/>
        </p:nvCxnSpPr>
        <p:spPr>
          <a:xfrm flipH="1">
            <a:off x="92782" y="3980707"/>
            <a:ext cx="4716865" cy="27504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C502F-6B78-4278-A19E-1F272C5AE611}"/>
              </a:ext>
            </a:extLst>
          </p:cNvPr>
          <p:cNvCxnSpPr>
            <a:cxnSpLocks/>
          </p:cNvCxnSpPr>
          <p:nvPr/>
        </p:nvCxnSpPr>
        <p:spPr>
          <a:xfrm>
            <a:off x="6902795" y="3820486"/>
            <a:ext cx="5124364" cy="29106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DCEA1DA-9C6E-4C16-9D61-CCD4EC826E1F}"/>
              </a:ext>
            </a:extLst>
          </p:cNvPr>
          <p:cNvGrpSpPr/>
          <p:nvPr/>
        </p:nvGrpSpPr>
        <p:grpSpPr>
          <a:xfrm>
            <a:off x="3961103" y="1148842"/>
            <a:ext cx="4166356" cy="3457313"/>
            <a:chOff x="6723667" y="1940249"/>
            <a:chExt cx="5603294" cy="4649708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C07B481-4C0B-4C40-9E5A-456D07036E33}"/>
                </a:ext>
              </a:extLst>
            </p:cNvPr>
            <p:cNvGrpSpPr/>
            <p:nvPr/>
          </p:nvGrpSpPr>
          <p:grpSpPr>
            <a:xfrm>
              <a:off x="7161076" y="1940249"/>
              <a:ext cx="4823945" cy="4245622"/>
              <a:chOff x="6149277" y="1172614"/>
              <a:chExt cx="6213907" cy="5468948"/>
            </a:xfrm>
          </p:grpSpPr>
          <p:sp>
            <p:nvSpPr>
              <p:cNvPr id="18" name="Равнобедренный треугольник 17">
                <a:extLst>
                  <a:ext uri="{FF2B5EF4-FFF2-40B4-BE49-F238E27FC236}">
                    <a16:creationId xmlns:a16="http://schemas.microsoft.com/office/drawing/2014/main" id="{77C608B7-00FC-4AF0-85AD-7857C92FD9AF}"/>
                  </a:ext>
                </a:extLst>
              </p:cNvPr>
              <p:cNvSpPr/>
              <p:nvPr/>
            </p:nvSpPr>
            <p:spPr>
              <a:xfrm rot="59643">
                <a:off x="6149277" y="1172614"/>
                <a:ext cx="6213907" cy="5468948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D8021A97-96E8-4DAE-8DE0-8701901DFD53}"/>
                  </a:ext>
                </a:extLst>
              </p:cNvPr>
              <p:cNvGrpSpPr/>
              <p:nvPr/>
            </p:nvGrpSpPr>
            <p:grpSpPr>
              <a:xfrm rot="19460391">
                <a:off x="7112229" y="2211271"/>
                <a:ext cx="4281987" cy="4115352"/>
                <a:chOff x="7237435" y="1863713"/>
                <a:chExt cx="4281987" cy="4115352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538AB044-56A9-4F1C-B3CA-55DAA9C16525}"/>
                    </a:ext>
                  </a:extLst>
                </p:cNvPr>
                <p:cNvGrpSpPr/>
                <p:nvPr/>
              </p:nvGrpSpPr>
              <p:grpSpPr>
                <a:xfrm rot="2199252">
                  <a:off x="7237435" y="1863713"/>
                  <a:ext cx="4281987" cy="4115352"/>
                  <a:chOff x="3829050" y="1295400"/>
                  <a:chExt cx="2400300" cy="2485910"/>
                </a:xfrm>
              </p:grpSpPr>
              <p:sp>
                <p:nvSpPr>
                  <p:cNvPr id="22" name="Равнобедренный треугольник 21">
                    <a:extLst>
                      <a:ext uri="{FF2B5EF4-FFF2-40B4-BE49-F238E27FC236}">
                        <a16:creationId xmlns:a16="http://schemas.microsoft.com/office/drawing/2014/main" id="{2E9AE180-090E-4708-88C5-9A760FEA586B}"/>
                      </a:ext>
                    </a:extLst>
                  </p:cNvPr>
                  <p:cNvSpPr/>
                  <p:nvPr/>
                </p:nvSpPr>
                <p:spPr>
                  <a:xfrm>
                    <a:off x="3829050" y="1295400"/>
                    <a:ext cx="2400300" cy="2276475"/>
                  </a:xfrm>
                  <a:prstGeom prst="triangl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23" name="Надпись 6">
                    <a:extLst>
                      <a:ext uri="{FF2B5EF4-FFF2-40B4-BE49-F238E27FC236}">
                        <a16:creationId xmlns:a16="http://schemas.microsoft.com/office/drawing/2014/main" id="{5C93AAB6-E6B2-4A28-8FFE-1EA0C47DDA75}"/>
                      </a:ext>
                    </a:extLst>
                  </p:cNvPr>
                  <p:cNvSpPr txBox="1"/>
                  <p:nvPr/>
                </p:nvSpPr>
                <p:spPr>
                  <a:xfrm>
                    <a:off x="3978182" y="3584293"/>
                    <a:ext cx="2057469" cy="197017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ru-RU" sz="1200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Методология</a:t>
                    </a:r>
                  </a:p>
                </p:txBody>
              </p:sp>
              <p:sp>
                <p:nvSpPr>
                  <p:cNvPr id="24" name="Надпись 23">
                    <a:extLst>
                      <a:ext uri="{FF2B5EF4-FFF2-40B4-BE49-F238E27FC236}">
                        <a16:creationId xmlns:a16="http://schemas.microsoft.com/office/drawing/2014/main" id="{A9FF508A-BD41-4203-81F4-D08D397D7063}"/>
                      </a:ext>
                    </a:extLst>
                  </p:cNvPr>
                  <p:cNvSpPr txBox="1"/>
                  <p:nvPr/>
                </p:nvSpPr>
                <p:spPr>
                  <a:xfrm rot="3600357">
                    <a:off x="4850199" y="2261445"/>
                    <a:ext cx="1810673" cy="21708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ru-RU" sz="1200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Процесс </a:t>
                    </a:r>
                  </a:p>
                </p:txBody>
              </p:sp>
              <p:sp>
                <p:nvSpPr>
                  <p:cNvPr id="25" name="Надпись 24">
                    <a:extLst>
                      <a:ext uri="{FF2B5EF4-FFF2-40B4-BE49-F238E27FC236}">
                        <a16:creationId xmlns:a16="http://schemas.microsoft.com/office/drawing/2014/main" id="{52D61490-6EC4-4B7D-87D7-C73252E760CB}"/>
                      </a:ext>
                    </a:extLst>
                  </p:cNvPr>
                  <p:cNvSpPr txBox="1"/>
                  <p:nvPr/>
                </p:nvSpPr>
                <p:spPr>
                  <a:xfrm rot="17983946">
                    <a:off x="3273067" y="2248353"/>
                    <a:ext cx="2096821" cy="20724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ru-RU" sz="1200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Содержание </a:t>
                    </a:r>
                  </a:p>
                </p:txBody>
              </p:sp>
            </p:grp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id="{FEDE51B7-A8B4-44B5-BB07-E1669AAE0C88}"/>
                    </a:ext>
                  </a:extLst>
                </p:cNvPr>
                <p:cNvSpPr/>
                <p:nvPr/>
              </p:nvSpPr>
              <p:spPr>
                <a:xfrm>
                  <a:off x="8012111" y="3013079"/>
                  <a:ext cx="2274178" cy="2550381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400" dirty="0"/>
                    <a:t>Ценностное ядро</a:t>
                  </a:r>
                </a:p>
              </p:txBody>
            </p:sp>
          </p:grpSp>
        </p:grpSp>
        <p:sp>
          <p:nvSpPr>
            <p:cNvPr id="15" name="Надпись 2">
              <a:extLst>
                <a:ext uri="{FF2B5EF4-FFF2-40B4-BE49-F238E27FC236}">
                  <a16:creationId xmlns:a16="http://schemas.microsoft.com/office/drawing/2014/main" id="{92BF5C9F-74F7-4BEF-9275-32336AE64030}"/>
                </a:ext>
              </a:extLst>
            </p:cNvPr>
            <p:cNvSpPr txBox="1"/>
            <p:nvPr/>
          </p:nvSpPr>
          <p:spPr>
            <a:xfrm rot="12660000">
              <a:off x="7840346" y="2122719"/>
              <a:ext cx="515780" cy="375238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Разработка региональной политики</a:t>
              </a:r>
            </a:p>
          </p:txBody>
        </p:sp>
        <p:sp>
          <p:nvSpPr>
            <p:cNvPr id="16" name="Надпись 2">
              <a:extLst>
                <a:ext uri="{FF2B5EF4-FFF2-40B4-BE49-F238E27FC236}">
                  <a16:creationId xmlns:a16="http://schemas.microsoft.com/office/drawing/2014/main" id="{CD7D5E84-2D23-467E-AD6C-14DF9474AC7C}"/>
                </a:ext>
              </a:extLst>
            </p:cNvPr>
            <p:cNvSpPr txBox="1"/>
            <p:nvPr/>
          </p:nvSpPr>
          <p:spPr>
            <a:xfrm rot="16260000">
              <a:off x="9267424" y="3530420"/>
              <a:ext cx="515780" cy="56032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культуры работы с изменениями/трансформациями/формирование осознанного выбора</a:t>
              </a:r>
            </a:p>
          </p:txBody>
        </p:sp>
        <p:sp>
          <p:nvSpPr>
            <p:cNvPr id="17" name="Надпись 2">
              <a:extLst>
                <a:ext uri="{FF2B5EF4-FFF2-40B4-BE49-F238E27FC236}">
                  <a16:creationId xmlns:a16="http://schemas.microsoft.com/office/drawing/2014/main" id="{315AB544-26B9-44EF-B932-E4A6960F83C9}"/>
                </a:ext>
              </a:extLst>
            </p:cNvPr>
            <p:cNvSpPr txBox="1"/>
            <p:nvPr/>
          </p:nvSpPr>
          <p:spPr>
            <a:xfrm rot="19883738">
              <a:off x="10806442" y="2245098"/>
              <a:ext cx="515780" cy="361288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 региональной практики 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801FA9-A0BC-4832-B398-DD4BD66AA0CF}"/>
              </a:ext>
            </a:extLst>
          </p:cNvPr>
          <p:cNvGrpSpPr/>
          <p:nvPr/>
        </p:nvGrpSpPr>
        <p:grpSpPr>
          <a:xfrm>
            <a:off x="2729836" y="139835"/>
            <a:ext cx="6668689" cy="5349610"/>
            <a:chOff x="2729836" y="139835"/>
            <a:chExt cx="6668689" cy="5349610"/>
          </a:xfrm>
        </p:grpSpPr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9EFF6014-62FA-40EA-850A-A0F5A1B9F303}"/>
                </a:ext>
              </a:extLst>
            </p:cNvPr>
            <p:cNvSpPr txBox="1"/>
            <p:nvPr/>
          </p:nvSpPr>
          <p:spPr>
            <a:xfrm rot="18029197">
              <a:off x="802509" y="2409465"/>
              <a:ext cx="4991127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 механизмов и инструментов в работе с МОУО и ОО</a:t>
              </a:r>
            </a:p>
          </p:txBody>
        </p:sp>
        <p:sp>
          <p:nvSpPr>
            <p:cNvPr id="10" name="TextBox 52">
              <a:extLst>
                <a:ext uri="{FF2B5EF4-FFF2-40B4-BE49-F238E27FC236}">
                  <a16:creationId xmlns:a16="http://schemas.microsoft.com/office/drawing/2014/main" id="{079FA64B-8991-421C-8C1F-23D16F760396}"/>
                </a:ext>
              </a:extLst>
            </p:cNvPr>
            <p:cNvSpPr txBox="1"/>
            <p:nvPr/>
          </p:nvSpPr>
          <p:spPr>
            <a:xfrm rot="3679131">
              <a:off x="6093442" y="2132251"/>
              <a:ext cx="4953110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Совершенствование содержания и технологий непрерывного повышения </a:t>
              </a:r>
              <a:r>
                <a:rPr lang="ru-RU" sz="1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профмастерства</a:t>
              </a: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по вопросам воспитания</a:t>
              </a:r>
            </a:p>
          </p:txBody>
        </p:sp>
        <p:sp>
          <p:nvSpPr>
            <p:cNvPr id="12" name="TextBox 59">
              <a:extLst>
                <a:ext uri="{FF2B5EF4-FFF2-40B4-BE49-F238E27FC236}">
                  <a16:creationId xmlns:a16="http://schemas.microsoft.com/office/drawing/2014/main" id="{854F1F53-241D-4EE2-9EDF-10452CA321DC}"/>
                </a:ext>
              </a:extLst>
            </p:cNvPr>
            <p:cNvSpPr txBox="1"/>
            <p:nvPr/>
          </p:nvSpPr>
          <p:spPr>
            <a:xfrm>
              <a:off x="2729836" y="5113893"/>
              <a:ext cx="6668689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Консолидация ресурсов и координация деятельности субъектов 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B50BB07-0B64-4BD6-A7BA-51D98E1060DD}"/>
              </a:ext>
            </a:extLst>
          </p:cNvPr>
          <p:cNvGrpSpPr/>
          <p:nvPr/>
        </p:nvGrpSpPr>
        <p:grpSpPr>
          <a:xfrm>
            <a:off x="1152889" y="159379"/>
            <a:ext cx="9692199" cy="6169246"/>
            <a:chOff x="1152889" y="159379"/>
            <a:chExt cx="9692199" cy="6169246"/>
          </a:xfrm>
        </p:grpSpPr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0B3E893C-E744-418F-BEFC-43DAB8F86170}"/>
                </a:ext>
              </a:extLst>
            </p:cNvPr>
            <p:cNvSpPr txBox="1"/>
            <p:nvPr/>
          </p:nvSpPr>
          <p:spPr>
            <a:xfrm rot="18000000">
              <a:off x="-67187" y="1379455"/>
              <a:ext cx="3511024" cy="1070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Управление экосистемой (региональные механизмы)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Мобилизация ресурсов 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80975BE7-5A43-43C7-B7C1-809D39B300D8}"/>
                </a:ext>
              </a:extLst>
            </p:cNvPr>
            <p:cNvSpPr txBox="1"/>
            <p:nvPr/>
          </p:nvSpPr>
          <p:spPr>
            <a:xfrm rot="3660000">
              <a:off x="8586348" y="2207134"/>
              <a:ext cx="3845566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Единое воспитательное пространство. Единые смыслы</a:t>
              </a: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613CDB9C-2C71-433D-98C9-CF659B891936}"/>
                </a:ext>
              </a:extLst>
            </p:cNvPr>
            <p:cNvSpPr txBox="1"/>
            <p:nvPr/>
          </p:nvSpPr>
          <p:spPr>
            <a:xfrm>
              <a:off x="2425688" y="5953073"/>
              <a:ext cx="727698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25EE2CD-F3DB-4789-A217-7F9796D43634}"/>
              </a:ext>
            </a:extLst>
          </p:cNvPr>
          <p:cNvSpPr txBox="1"/>
          <p:nvPr/>
        </p:nvSpPr>
        <p:spPr>
          <a:xfrm>
            <a:off x="1758332" y="53738"/>
            <a:ext cx="8723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n w="0"/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Экосистема духовно-нравственного воспитания Иркутской области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4704B3-D1A8-40B0-9F0A-F061794C6B78}"/>
              </a:ext>
            </a:extLst>
          </p:cNvPr>
          <p:cNvSpPr txBox="1"/>
          <p:nvPr/>
        </p:nvSpPr>
        <p:spPr>
          <a:xfrm>
            <a:off x="3029782" y="5884212"/>
            <a:ext cx="614082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Сообщество профессионалов. Развитое социальное партнерство и 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07224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77FE-DD7A-4CA2-9A6B-A92488AF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Такт 3. Стратегические ориентиры организации воспитания на период до 2030: требования к результатам и перспективы развития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DA8B3-9EC0-47A1-B4E9-3603926F3705}"/>
              </a:ext>
            </a:extLst>
          </p:cNvPr>
          <p:cNvSpPr txBox="1">
            <a:spLocks/>
          </p:cNvSpPr>
          <p:nvPr/>
        </p:nvSpPr>
        <p:spPr>
          <a:xfrm>
            <a:off x="419451" y="5684066"/>
            <a:ext cx="11232858" cy="905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tx2"/>
                </a:solidFill>
              </a:rPr>
              <a:t>«...Формирование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                                                                       В. В. Путин </a:t>
            </a:r>
          </a:p>
        </p:txBody>
      </p:sp>
    </p:spTree>
    <p:extLst>
      <p:ext uri="{BB962C8B-B14F-4D97-AF65-F5344CB8AC3E}">
        <p14:creationId xmlns:p14="http://schemas.microsoft.com/office/powerpoint/2010/main" val="366811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8503" y="2076216"/>
            <a:ext cx="40581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2A28C"/>
                </a:solidFill>
                <a:latin typeface="CoFo Sans"/>
              </a:rPr>
              <a:t>Какие задачи по воспитанию подрастающего поколения ставит государство перед системой образования?</a:t>
            </a:r>
            <a:endParaRPr lang="ru-RU" sz="3200" dirty="0">
              <a:solidFill>
                <a:srgbClr val="42A28C"/>
              </a:solidFill>
            </a:endParaRPr>
          </a:p>
        </p:txBody>
      </p:sp>
      <p:pic>
        <p:nvPicPr>
          <p:cNvPr id="12" name="Рисунок 11" descr="Отец и сын пользуются ноутбуком">
            <a:extLst>
              <a:ext uri="{FF2B5EF4-FFF2-40B4-BE49-F238E27FC236}">
                <a16:creationId xmlns:a16="http://schemas.microsoft.com/office/drawing/2014/main" id="{DC640D0B-B245-4002-8C8A-AAC3F390C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4" y="1911222"/>
            <a:ext cx="4118168" cy="27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2BA4F-699B-4B88-BB2F-A06C09E9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467109"/>
            <a:ext cx="10515600" cy="631909"/>
          </a:xfrm>
        </p:spPr>
        <p:txBody>
          <a:bodyPr/>
          <a:lstStyle/>
          <a:p>
            <a:r>
              <a:rPr lang="ru-RU" dirty="0"/>
              <a:t>Основные такты важного разговора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5DBF0A1-785E-48B6-A732-E69EB99B9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30458"/>
              </p:ext>
            </p:extLst>
          </p:nvPr>
        </p:nvGraphicFramePr>
        <p:xfrm>
          <a:off x="735106" y="10008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91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53BC32-6662-4CAB-8297-828F9AD3C3F7}"/>
              </a:ext>
            </a:extLst>
          </p:cNvPr>
          <p:cNvCxnSpPr>
            <a:cxnSpLocks/>
          </p:cNvCxnSpPr>
          <p:nvPr/>
        </p:nvCxnSpPr>
        <p:spPr>
          <a:xfrm>
            <a:off x="728959" y="1770439"/>
            <a:ext cx="0" cy="410633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1CBC7C-A706-44FC-B558-4C2F5F07F6FA}"/>
              </a:ext>
            </a:extLst>
          </p:cNvPr>
          <p:cNvSpPr/>
          <p:nvPr/>
        </p:nvSpPr>
        <p:spPr>
          <a:xfrm>
            <a:off x="2036375" y="2304137"/>
            <a:ext cx="4513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C463E4-EF37-416B-8B3E-7140FAA16F72}"/>
              </a:ext>
            </a:extLst>
          </p:cNvPr>
          <p:cNvGrpSpPr/>
          <p:nvPr/>
        </p:nvGrpSpPr>
        <p:grpSpPr>
          <a:xfrm>
            <a:off x="5940698" y="2956785"/>
            <a:ext cx="310606" cy="1438709"/>
            <a:chOff x="8763129" y="3142703"/>
            <a:chExt cx="310606" cy="1438709"/>
          </a:xfrm>
          <a:solidFill>
            <a:schemeClr val="bg2">
              <a:lumMod val="75000"/>
            </a:schemeClr>
          </a:solidFill>
        </p:grpSpPr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F5965CA5-69B6-4B19-9793-B5F67F987DAD}"/>
                </a:ext>
              </a:extLst>
            </p:cNvPr>
            <p:cNvSpPr/>
            <p:nvPr/>
          </p:nvSpPr>
          <p:spPr>
            <a:xfrm rot="13500000">
              <a:off x="8763129" y="3142703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3F08E64B-3B5A-4706-B4AC-183D15B3A006}"/>
                </a:ext>
              </a:extLst>
            </p:cNvPr>
            <p:cNvSpPr/>
            <p:nvPr/>
          </p:nvSpPr>
          <p:spPr>
            <a:xfrm rot="13500000">
              <a:off x="8763129" y="3707742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1668FCC9-3BCE-4B45-998D-1E8709D24DFC}"/>
                </a:ext>
              </a:extLst>
            </p:cNvPr>
            <p:cNvSpPr/>
            <p:nvPr/>
          </p:nvSpPr>
          <p:spPr>
            <a:xfrm rot="13500000">
              <a:off x="8763129" y="4270806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A5A70DE-7D46-4FFF-B565-85AAF5F6F996}"/>
              </a:ext>
            </a:extLst>
          </p:cNvPr>
          <p:cNvCxnSpPr>
            <a:cxnSpLocks/>
          </p:cNvCxnSpPr>
          <p:nvPr/>
        </p:nvCxnSpPr>
        <p:spPr>
          <a:xfrm>
            <a:off x="6096000" y="2055975"/>
            <a:ext cx="0" cy="353526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D54781-2881-4982-AB40-EC0069BAE27A}"/>
              </a:ext>
            </a:extLst>
          </p:cNvPr>
          <p:cNvSpPr txBox="1"/>
          <p:nvPr/>
        </p:nvSpPr>
        <p:spPr>
          <a:xfrm>
            <a:off x="913426" y="1352457"/>
            <a:ext cx="47784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42A28C"/>
                </a:solidFill>
                <a:latin typeface="CoFo Sans"/>
              </a:rPr>
              <a:t>Указ Президента Российской Федерации от 07.05.2024 № 309 «О национальных целях развития Российской Федерации на период до 2030 года и на перспективу до 2036 года»</a:t>
            </a:r>
            <a:endParaRPr lang="ru-RU" sz="32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22C35-8AB0-4CCF-B895-E0FFF659A873}"/>
              </a:ext>
            </a:extLst>
          </p:cNvPr>
          <p:cNvSpPr txBox="1"/>
          <p:nvPr/>
        </p:nvSpPr>
        <p:spPr>
          <a:xfrm>
            <a:off x="7223073" y="1137970"/>
            <a:ext cx="32247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42A28C"/>
                </a:solidFill>
                <a:latin typeface="Arial-Bold"/>
              </a:rPr>
              <a:t>НАЦИОНАЛЬНАЯ </a:t>
            </a:r>
            <a:r>
              <a:rPr lang="ru-RU" sz="1800" b="1" i="0" u="none" strike="noStrike" baseline="0" dirty="0">
                <a:solidFill>
                  <a:srgbClr val="42A28C"/>
                </a:solidFill>
                <a:latin typeface="Arial-Bold"/>
              </a:rPr>
              <a:t>ЦЕЛЬ:</a:t>
            </a:r>
          </a:p>
          <a:p>
            <a:pPr algn="l"/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реализация потенциала каждого человека, развитие</a:t>
            </a:r>
          </a:p>
          <a:p>
            <a:pPr algn="l"/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его талантов, воспитание патриотичной и социально ответственной личности</a:t>
            </a:r>
          </a:p>
          <a:p>
            <a:pPr algn="l"/>
            <a:r>
              <a:rPr lang="ru-RU" sz="1800" b="1" i="0" u="none" strike="noStrike" baseline="0" dirty="0">
                <a:solidFill>
                  <a:srgbClr val="42A28C"/>
                </a:solidFill>
                <a:latin typeface="Arial-Bold"/>
              </a:rPr>
              <a:t>ЧЕРЕЗ</a:t>
            </a:r>
          </a:p>
          <a:p>
            <a:pPr algn="l"/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создание к </a:t>
            </a:r>
            <a:r>
              <a:rPr lang="ru-RU" sz="1800" b="0" i="0" u="none" strike="noStrike" baseline="0" dirty="0">
                <a:solidFill>
                  <a:srgbClr val="42A28C"/>
                </a:solidFill>
                <a:latin typeface="Times New Roman" panose="02020603050405020304" pitchFamily="18" charset="0"/>
              </a:rPr>
              <a:t>2030 </a:t>
            </a:r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году условий для воспитания гармонично развитой,</a:t>
            </a:r>
          </a:p>
          <a:p>
            <a:pPr algn="l"/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патриотичной и социально ответственной личности на основе традиционных</a:t>
            </a:r>
          </a:p>
          <a:p>
            <a:pPr algn="l"/>
            <a:r>
              <a:rPr lang="ru-RU" sz="1800" b="0" i="0" u="none" strike="noStrike" baseline="0" dirty="0">
                <a:solidFill>
                  <a:srgbClr val="42A28C"/>
                </a:solidFill>
                <a:latin typeface="Arial" panose="020B0604020202020204" pitchFamily="34" charset="0"/>
              </a:rPr>
              <a:t>российских духовно-нравственных и культурно-исторических ценностей</a:t>
            </a:r>
            <a:endParaRPr lang="ru-RU" dirty="0">
              <a:solidFill>
                <a:srgbClr val="42A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6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Единая цель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2687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2A28C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</a:t>
            </a:r>
            <a:r>
              <a:rPr lang="ru-RU" b="1" dirty="0">
                <a:solidFill>
                  <a:srgbClr val="42A28C"/>
                </a:solidFill>
              </a:rPr>
              <a:t> </a:t>
            </a:r>
            <a:r>
              <a:rPr lang="ru-RU" dirty="0">
                <a:solidFill>
                  <a:srgbClr val="42A28C"/>
                </a:solidFill>
              </a:rPr>
              <a:t>исторических и национально-культурных традиций</a:t>
            </a:r>
          </a:p>
          <a:p>
            <a:endParaRPr lang="ru-RU" dirty="0">
              <a:solidFill>
                <a:srgbClr val="42A28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4960"/>
            <a:ext cx="5739007" cy="38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6265"/>
            <a:ext cx="10515600" cy="631909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98288"/>
              </p:ext>
            </p:extLst>
          </p:nvPr>
        </p:nvGraphicFramePr>
        <p:xfrm>
          <a:off x="838200" y="737100"/>
          <a:ext cx="10796451" cy="552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635726" y="5834743"/>
            <a:ext cx="10998925" cy="174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24" y="6142111"/>
            <a:ext cx="6320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dirty="0">
                <a:solidFill>
                  <a:srgbClr val="42A2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Единое воспитательное пространство</a:t>
            </a:r>
            <a:endParaRPr lang="ru-RU" sz="2400" dirty="0">
              <a:solidFill>
                <a:srgbClr val="42A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55" y="475305"/>
            <a:ext cx="11040290" cy="63190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2A28C"/>
                </a:solidFill>
              </a:rPr>
              <a:t>Основные результаты воспитательной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48559"/>
              </p:ext>
            </p:extLst>
          </p:nvPr>
        </p:nvGraphicFramePr>
        <p:xfrm>
          <a:off x="1280161" y="1177843"/>
          <a:ext cx="9407414" cy="445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F16C0F-1C42-4442-A4E0-1E7DB823C508}"/>
              </a:ext>
            </a:extLst>
          </p:cNvPr>
          <p:cNvSpPr txBox="1"/>
          <p:nvPr/>
        </p:nvSpPr>
        <p:spPr>
          <a:xfrm>
            <a:off x="1895912" y="6059529"/>
            <a:ext cx="9125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42A28C"/>
                </a:solidFill>
              </a:rPr>
              <a:t>Единое воспитательное пространство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19871D2-465C-4009-82DE-DBB842FE6944}"/>
              </a:ext>
            </a:extLst>
          </p:cNvPr>
          <p:cNvCxnSpPr>
            <a:cxnSpLocks/>
          </p:cNvCxnSpPr>
          <p:nvPr/>
        </p:nvCxnSpPr>
        <p:spPr>
          <a:xfrm>
            <a:off x="1442906" y="5889072"/>
            <a:ext cx="9638951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1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2AFC0-D9D4-4D65-8745-3D7A24D0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451"/>
            <a:ext cx="10515600" cy="139257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*Проект Концепции развития и воспитания личности гражданина России в системе образования. Портрет Гражданина России 2035 г.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F6A386-04D3-430F-BAC7-E6C569BF4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22147"/>
              </p:ext>
            </p:extLst>
          </p:nvPr>
        </p:nvGraphicFramePr>
        <p:xfrm>
          <a:off x="318783" y="2088859"/>
          <a:ext cx="11643918" cy="442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96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60242-31B5-4993-B2CB-9921BC2C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513495"/>
            <a:ext cx="10515600" cy="631909"/>
          </a:xfrm>
        </p:spPr>
        <p:txBody>
          <a:bodyPr/>
          <a:lstStyle/>
          <a:p>
            <a:r>
              <a:rPr lang="ru-RU" dirty="0"/>
              <a:t>Новая философия воспитания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9EAF2-8BC4-421D-8B70-671AF9752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9" t="11640" r="42698" b="4880"/>
          <a:stretch/>
        </p:blipFill>
        <p:spPr>
          <a:xfrm>
            <a:off x="444617" y="1145404"/>
            <a:ext cx="2575420" cy="36324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4FF47-1FCC-4234-9AB8-D04D50192413}"/>
              </a:ext>
            </a:extLst>
          </p:cNvPr>
          <p:cNvSpPr txBox="1"/>
          <p:nvPr/>
        </p:nvSpPr>
        <p:spPr>
          <a:xfrm>
            <a:off x="4454554" y="1224793"/>
            <a:ext cx="7130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u="none" strike="noStrike" baseline="0" dirty="0">
                <a:solidFill>
                  <a:schemeClr val="tx2"/>
                </a:solidFill>
                <a:latin typeface="GothamPro-Italic"/>
              </a:rPr>
              <a:t>Предмет Концепции </a:t>
            </a:r>
            <a:r>
              <a:rPr lang="ru-RU" sz="1600" b="0" i="1" u="none" strike="noStrike" baseline="0" dirty="0">
                <a:solidFill>
                  <a:schemeClr val="tx2"/>
                </a:solidFill>
                <a:latin typeface="GothamPro-Italic"/>
              </a:rPr>
              <a:t>— </a:t>
            </a:r>
            <a:r>
              <a:rPr lang="ru-RU" sz="1600" b="0" i="0" u="none" strike="noStrike" baseline="0" dirty="0">
                <a:solidFill>
                  <a:schemeClr val="tx2"/>
                </a:solidFill>
                <a:latin typeface="GothamPro"/>
              </a:rPr>
              <a:t>педагогическое сопровождение личностного развития, национально-гражданской идентификации, сетевой социализации, социально-профессионального самоопределения обучающихся в системе образования (включая дошкольное, начальное общее, основное общее, среднее общее, среднее профессиональное, дополнительное образование), реализуемое педагогическими работниками образовательных организаций во взаимодействии с родителями (семьями) обучающихся и социальными партнёрами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DBFF6E-2832-4CF5-B20F-4F869771AC6F}"/>
              </a:ext>
            </a:extLst>
          </p:cNvPr>
          <p:cNvGraphicFramePr/>
          <p:nvPr/>
        </p:nvGraphicFramePr>
        <p:xfrm>
          <a:off x="4783589" y="3219274"/>
          <a:ext cx="6963794" cy="355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65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6F070-2D82-4F38-A039-D93EB958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193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*Проект Концепции развития и воспитания личности гражданина России в системе образования. Ключевые идеи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9DCE673-9523-48EA-90D5-AD8F5BEF8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272863"/>
              </p:ext>
            </p:extLst>
          </p:nvPr>
        </p:nvGraphicFramePr>
        <p:xfrm>
          <a:off x="511728" y="1518406"/>
          <a:ext cx="11299971" cy="517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16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8626-3879-4A5D-BBDA-13F6D34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Такт 4. Основные направления, программы, проекты по реализации государственной политики в сфере воспитания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43F82-2102-4909-8707-BE99365F7099}"/>
              </a:ext>
            </a:extLst>
          </p:cNvPr>
          <p:cNvSpPr txBox="1"/>
          <p:nvPr/>
        </p:nvSpPr>
        <p:spPr>
          <a:xfrm>
            <a:off x="540855" y="5574992"/>
            <a:ext cx="11110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«Школа должна воспитать в молодом поколении стремление беззаветного служения Родине, потребность в трудовой деятельности на благо страны, так как именно труд представляет движущую силу развития личности молодого гражданина</a:t>
            </a:r>
            <a:r>
              <a:rPr lang="ru-RU">
                <a:solidFill>
                  <a:schemeClr val="tx2"/>
                </a:solidFill>
              </a:rPr>
              <a:t>»                                                                                                                              </a:t>
            </a:r>
            <a:r>
              <a:rPr lang="ru-RU" dirty="0">
                <a:solidFill>
                  <a:schemeClr val="tx2"/>
                </a:solidFill>
              </a:rPr>
              <a:t>В.А. Сухомлинский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2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6F070-2D82-4F38-A039-D93EB958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193"/>
            <a:ext cx="10515600" cy="631909"/>
          </a:xfrm>
        </p:spPr>
        <p:txBody>
          <a:bodyPr>
            <a:normAutofit/>
          </a:bodyPr>
          <a:lstStyle/>
          <a:p>
            <a:r>
              <a:rPr lang="ru-RU" dirty="0"/>
              <a:t>Ключевые ориентиры организации воспитания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9DCE673-9523-48EA-90D5-AD8F5BEF8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92314"/>
              </p:ext>
            </p:extLst>
          </p:nvPr>
        </p:nvGraphicFramePr>
        <p:xfrm>
          <a:off x="511728" y="1295400"/>
          <a:ext cx="11299971" cy="539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942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18" y="448448"/>
            <a:ext cx="10643782" cy="77197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направления, программы, проекты по реализации государственной политики в сфере воспитания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FB18E1-B55C-4257-8958-A449A35F5352}"/>
              </a:ext>
            </a:extLst>
          </p:cNvPr>
          <p:cNvSpPr/>
          <p:nvPr/>
        </p:nvSpPr>
        <p:spPr>
          <a:xfrm>
            <a:off x="544717" y="3288028"/>
            <a:ext cx="3713538" cy="84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chemeClr val="tx2"/>
              </a:solidFill>
            </a:endParaRPr>
          </a:p>
        </p:txBody>
      </p:sp>
      <p:pic>
        <p:nvPicPr>
          <p:cNvPr id="12" name="Picture 10" descr="Всероссийский конкурс «Большая перемена» |">
            <a:extLst>
              <a:ext uri="{FF2B5EF4-FFF2-40B4-BE49-F238E27FC236}">
                <a16:creationId xmlns:a16="http://schemas.microsoft.com/office/drawing/2014/main" id="{DCE8ABA2-5B43-4006-A764-4500A0F6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23528" r="15525" b="29497"/>
          <a:stretch/>
        </p:blipFill>
        <p:spPr bwMode="auto">
          <a:xfrm>
            <a:off x="3825995" y="2469267"/>
            <a:ext cx="2030667" cy="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Методическое обеспечение реализации Программы развития социальной  активности младших школьников «Орлята России»">
            <a:extLst>
              <a:ext uri="{FF2B5EF4-FFF2-40B4-BE49-F238E27FC236}">
                <a16:creationId xmlns:a16="http://schemas.microsoft.com/office/drawing/2014/main" id="{DEEF3707-B4FA-4E4B-8255-78BC826A1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0089"/>
          <a:stretch/>
        </p:blipFill>
        <p:spPr bwMode="auto">
          <a:xfrm>
            <a:off x="3206579" y="1288422"/>
            <a:ext cx="1936595" cy="7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Киноуроки в школах России. Киноуроки в школах Мира.">
            <a:extLst>
              <a:ext uri="{FF2B5EF4-FFF2-40B4-BE49-F238E27FC236}">
                <a16:creationId xmlns:a16="http://schemas.microsoft.com/office/drawing/2014/main" id="{409B130B-DE6A-406B-8A02-FBF826EC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392156"/>
            <a:ext cx="1364465" cy="10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4183" t="8784" r="1123" b="35526"/>
          <a:stretch/>
        </p:blipFill>
        <p:spPr>
          <a:xfrm>
            <a:off x="427226" y="1308839"/>
            <a:ext cx="2122039" cy="700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5" y="2291978"/>
            <a:ext cx="1297149" cy="1297149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7"/>
          <a:srcRect l="4519" t="8879" r="8009" b="13668"/>
          <a:stretch/>
        </p:blipFill>
        <p:spPr>
          <a:xfrm>
            <a:off x="5673342" y="1308468"/>
            <a:ext cx="1605665" cy="7997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075A0A-0C8C-41AB-A1F5-7764321F27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11" t="17725" r="18803" b="50980"/>
          <a:stretch/>
        </p:blipFill>
        <p:spPr>
          <a:xfrm>
            <a:off x="8424698" y="1308468"/>
            <a:ext cx="2958314" cy="9436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0B929B-F256-4904-8653-D4AF8DD03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2652690"/>
            <a:ext cx="3442154" cy="6884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10D6A7-C9DE-42D2-A1AB-DB3E3683F7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74" y="2327768"/>
            <a:ext cx="1297150" cy="1297150"/>
          </a:xfrm>
          <a:prstGeom prst="rect">
            <a:avLst/>
          </a:prstGeom>
        </p:spPr>
      </p:pic>
      <p:graphicFrame>
        <p:nvGraphicFramePr>
          <p:cNvPr id="25" name="Объект 3">
            <a:extLst>
              <a:ext uri="{FF2B5EF4-FFF2-40B4-BE49-F238E27FC236}">
                <a16:creationId xmlns:a16="http://schemas.microsoft.com/office/drawing/2014/main" id="{E47ABCA8-4386-4F2D-994D-50FDC7483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66288"/>
              </p:ext>
            </p:extLst>
          </p:nvPr>
        </p:nvGraphicFramePr>
        <p:xfrm>
          <a:off x="361406" y="3687803"/>
          <a:ext cx="11469188" cy="267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4482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8EA91-B7DD-4695-B4B8-CB0057EE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ТАКТ 1. Внешние вызовы как фактор пересмотра требований к образовательной организации и управленческой команде: новые зоны ответственности и компетенции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43890D-3FE4-4316-9BF8-9E9E1E3604C3}"/>
              </a:ext>
            </a:extLst>
          </p:cNvPr>
          <p:cNvSpPr txBox="1">
            <a:spLocks/>
          </p:cNvSpPr>
          <p:nvPr/>
        </p:nvSpPr>
        <p:spPr>
          <a:xfrm>
            <a:off x="1524000" y="5365284"/>
            <a:ext cx="9144000" cy="90574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2"/>
                </a:solidFill>
              </a:rPr>
              <a:t>Патриотизм –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 (А. Н. Толстой)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DBA59-1322-46E7-99CE-74E1C878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8" y="476073"/>
            <a:ext cx="10515600" cy="631909"/>
          </a:xfrm>
        </p:spPr>
        <p:txBody>
          <a:bodyPr>
            <a:normAutofit/>
          </a:bodyPr>
          <a:lstStyle/>
          <a:p>
            <a:r>
              <a:rPr lang="ru-RU" sz="3600" dirty="0"/>
              <a:t>Региональные проекты и программы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C2E20D-30A8-4FF4-93E9-452D47171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65756"/>
              </p:ext>
            </p:extLst>
          </p:nvPr>
        </p:nvGraphicFramePr>
        <p:xfrm>
          <a:off x="448235" y="1004047"/>
          <a:ext cx="11430000" cy="558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81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41" y="888133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78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проектах, программах, мероприятиях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17"/>
            <a:ext cx="4522694" cy="1811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/>
              <a:t>Региональный конкурс методических разработок по военно-патриотическому воспитанию в образовательных организациях Иркутской области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F01A0E-AEA0-4A1E-A28D-C0381F1BD066}"/>
              </a:ext>
            </a:extLst>
          </p:cNvPr>
          <p:cNvSpPr txBox="1">
            <a:spLocks/>
          </p:cNvSpPr>
          <p:nvPr/>
        </p:nvSpPr>
        <p:spPr>
          <a:xfrm>
            <a:off x="1474695" y="4308634"/>
            <a:ext cx="2908300" cy="131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116</a:t>
            </a:r>
            <a:br>
              <a:rPr lang="en-US" sz="5400" dirty="0"/>
            </a:br>
            <a:r>
              <a:rPr lang="ru-RU" sz="2000" dirty="0"/>
              <a:t>образовательных организаций</a:t>
            </a:r>
            <a:endParaRPr lang="ru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378109E1-0E11-40F8-8A93-15E676ABE1EB}"/>
              </a:ext>
            </a:extLst>
          </p:cNvPr>
          <p:cNvSpPr txBox="1">
            <a:spLocks/>
          </p:cNvSpPr>
          <p:nvPr/>
        </p:nvSpPr>
        <p:spPr>
          <a:xfrm>
            <a:off x="6445624" y="968188"/>
            <a:ext cx="5074023" cy="568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Усолье-Сибирское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Усть-Илимск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Саянск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Нижнеилимский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Шелеховский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Слюдянский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Боханский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Нукутский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Нижнеудинский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Казачинско-Ленский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Тайшетский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Куйтунский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Балаганский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Тулунский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Зиминский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Эхирит-Булагатский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46510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88" y="881596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78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проектах, программах, мероприятиях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17"/>
            <a:ext cx="4522694" cy="1811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Концепция развития непрерывного казачьего кадетского образования в образовательных организациях Иркутской области </a:t>
            </a:r>
            <a:endParaRPr lang="ru-RU" sz="2000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F01A0E-AEA0-4A1E-A28D-C0381F1BD066}"/>
              </a:ext>
            </a:extLst>
          </p:cNvPr>
          <p:cNvSpPr txBox="1">
            <a:spLocks/>
          </p:cNvSpPr>
          <p:nvPr/>
        </p:nvSpPr>
        <p:spPr>
          <a:xfrm>
            <a:off x="1474695" y="4308634"/>
            <a:ext cx="2908300" cy="131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29</a:t>
            </a:r>
            <a:br>
              <a:rPr lang="en-US" sz="5400" dirty="0"/>
            </a:br>
            <a:r>
              <a:rPr lang="ru-RU" sz="2000" dirty="0"/>
              <a:t>образовательных организаций</a:t>
            </a:r>
            <a:endParaRPr lang="ru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378109E1-0E11-40F8-8A93-15E676ABE1EB}"/>
              </a:ext>
            </a:extLst>
          </p:cNvPr>
          <p:cNvSpPr txBox="1">
            <a:spLocks/>
          </p:cNvSpPr>
          <p:nvPr/>
        </p:nvSpPr>
        <p:spPr>
          <a:xfrm>
            <a:off x="6445624" y="968188"/>
            <a:ext cx="5074023" cy="568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Усолье-Сибирское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Ангарск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Нижнеилимский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Шелеховский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Усть-Илимский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Слюдянский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Нижнеудинский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Боханский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Усть-Илимский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Куйтунский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Качугский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052384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41" y="888133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572178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 и программах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5"/>
            <a:ext cx="2908300" cy="13112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400" dirty="0"/>
              <a:t>Программа по развитию личностного потенциала</a:t>
            </a:r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F01A0E-AEA0-4A1E-A28D-C0381F1BD066}"/>
              </a:ext>
            </a:extLst>
          </p:cNvPr>
          <p:cNvSpPr txBox="1">
            <a:spLocks/>
          </p:cNvSpPr>
          <p:nvPr/>
        </p:nvSpPr>
        <p:spPr>
          <a:xfrm>
            <a:off x="838200" y="3528704"/>
            <a:ext cx="2908300" cy="131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87</a:t>
            </a:r>
            <a:br>
              <a:rPr lang="en-US" sz="5400" dirty="0"/>
            </a:br>
            <a:r>
              <a:rPr lang="ru-RU" sz="2000" dirty="0"/>
              <a:t>образовательных организаций</a:t>
            </a:r>
            <a:endParaRPr lang="ru-RU" dirty="0"/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066E0FF1-D91D-4E86-8E67-22E95095C49C}"/>
              </a:ext>
            </a:extLst>
          </p:cNvPr>
          <p:cNvSpPr txBox="1">
            <a:spLocks/>
          </p:cNvSpPr>
          <p:nvPr/>
        </p:nvSpPr>
        <p:spPr>
          <a:xfrm>
            <a:off x="5662841" y="1047386"/>
            <a:ext cx="6176682" cy="5856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Усолье-Сибирское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Ангарск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Тулун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Зима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Саянск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Усть-Илимск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Нижнеилимский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Боханский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Ольхонский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Куйтунский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Тайшетский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Усольский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Тулунский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Балаганский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Нукутский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Эхирит-Булагатский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314559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12" y="721427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 и программах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2805"/>
            <a:ext cx="4522694" cy="151068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dirty="0" err="1"/>
              <a:t>Киноуроки</a:t>
            </a:r>
            <a:r>
              <a:rPr lang="ru-RU" dirty="0"/>
              <a:t> в школах России и мира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378109E1-0E11-40F8-8A93-15E676ABE1EB}"/>
              </a:ext>
            </a:extLst>
          </p:cNvPr>
          <p:cNvSpPr txBox="1">
            <a:spLocks/>
          </p:cNvSpPr>
          <p:nvPr/>
        </p:nvSpPr>
        <p:spPr>
          <a:xfrm>
            <a:off x="6493762" y="2903555"/>
            <a:ext cx="3416802" cy="123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Участие школ 42 муниципальных образований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1A732511-B716-4E5A-B811-DC50D0E85D3D}"/>
              </a:ext>
            </a:extLst>
          </p:cNvPr>
          <p:cNvSpPr txBox="1">
            <a:spLocks/>
          </p:cNvSpPr>
          <p:nvPr/>
        </p:nvSpPr>
        <p:spPr>
          <a:xfrm>
            <a:off x="1482606" y="3773302"/>
            <a:ext cx="2908300" cy="1311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! Снижение количества практик с 2000 до 230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82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12" y="721427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 и программах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17"/>
            <a:ext cx="4522694" cy="151068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Региональный межведомственный проект «Воспитание через экран: кадр за кадром»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F01A0E-AEA0-4A1E-A28D-C0381F1BD066}"/>
              </a:ext>
            </a:extLst>
          </p:cNvPr>
          <p:cNvSpPr txBox="1">
            <a:spLocks/>
          </p:cNvSpPr>
          <p:nvPr/>
        </p:nvSpPr>
        <p:spPr>
          <a:xfrm>
            <a:off x="1474695" y="4308634"/>
            <a:ext cx="2908300" cy="131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27</a:t>
            </a:r>
            <a:br>
              <a:rPr lang="en-US" sz="5400" dirty="0"/>
            </a:br>
            <a:r>
              <a:rPr lang="ru-RU" sz="2000" dirty="0"/>
              <a:t>образовательных организаций</a:t>
            </a:r>
            <a:endParaRPr lang="ru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378109E1-0E11-40F8-8A93-15E676ABE1EB}"/>
              </a:ext>
            </a:extLst>
          </p:cNvPr>
          <p:cNvSpPr txBox="1">
            <a:spLocks/>
          </p:cNvSpPr>
          <p:nvPr/>
        </p:nvSpPr>
        <p:spPr>
          <a:xfrm>
            <a:off x="7148103" y="2342805"/>
            <a:ext cx="3416802" cy="3555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Ангарск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Саянск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Качугский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Усольский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Балаганский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Боханский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Куйтунский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247790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ADF7086-9C5A-46C1-B938-44CCCE24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12" y="721427"/>
            <a:ext cx="5856806" cy="58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5D02D4-FE6C-4EAA-8BC1-92407959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образовательных организаций в региональных проектах и программах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75E79-2065-4509-A7F2-A624CB89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7" y="2966941"/>
            <a:ext cx="4522694" cy="151068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Педагогические площадки</a:t>
            </a:r>
          </a:p>
          <a:p>
            <a:pPr marL="0" lvl="0" indent="0" algn="ctr">
              <a:buNone/>
            </a:pPr>
            <a:r>
              <a:rPr lang="ru-RU" dirty="0"/>
              <a:t>РТПК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378109E1-0E11-40F8-8A93-15E676ABE1EB}"/>
              </a:ext>
            </a:extLst>
          </p:cNvPr>
          <p:cNvSpPr txBox="1">
            <a:spLocks/>
          </p:cNvSpPr>
          <p:nvPr/>
        </p:nvSpPr>
        <p:spPr>
          <a:xfrm>
            <a:off x="7148103" y="2342805"/>
            <a:ext cx="3416802" cy="3555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300" dirty="0">
                <a:solidFill>
                  <a:schemeClr val="tx1"/>
                </a:solidFill>
              </a:rPr>
              <a:t>РТПК по вопросам воспитания: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Братск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Иркутск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Черемхово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Зима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Шелеховский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Усть-Кутский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Осинский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1"/>
                </a:solidFill>
              </a:rPr>
              <a:t>Казачинско-Ленский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D164D4E4-D064-418C-AC76-1B702633A7ED}"/>
              </a:ext>
            </a:extLst>
          </p:cNvPr>
          <p:cNvSpPr txBox="1">
            <a:spLocks/>
          </p:cNvSpPr>
          <p:nvPr/>
        </p:nvSpPr>
        <p:spPr>
          <a:xfrm>
            <a:off x="1418894" y="4244829"/>
            <a:ext cx="2908300" cy="182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dirty="0"/>
              <a:t>48</a:t>
            </a:r>
            <a:br>
              <a:rPr lang="en-US" sz="5400" dirty="0"/>
            </a:br>
            <a:r>
              <a:rPr lang="ru-RU" sz="2000" dirty="0"/>
              <a:t>образовательных организаций, из них по вопросам воспитания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5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92089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C9F20-6E7A-4873-9682-E8738C88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967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Информационное пространство по вопросам воспитание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886184-E9D2-451D-96D0-D1D4B301C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78173"/>
              </p:ext>
            </p:extLst>
          </p:nvPr>
        </p:nvGraphicFramePr>
        <p:xfrm>
          <a:off x="1775012" y="1134876"/>
          <a:ext cx="8785412" cy="54452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92706">
                  <a:extLst>
                    <a:ext uri="{9D8B030D-6E8A-4147-A177-3AD203B41FA5}">
                      <a16:colId xmlns:a16="http://schemas.microsoft.com/office/drawing/2014/main" val="2891586360"/>
                    </a:ext>
                  </a:extLst>
                </a:gridCol>
                <a:gridCol w="4392706">
                  <a:extLst>
                    <a:ext uri="{9D8B030D-6E8A-4147-A177-3AD203B41FA5}">
                      <a16:colId xmlns:a16="http://schemas.microsoft.com/office/drawing/2014/main" val="2804520230"/>
                    </a:ext>
                  </a:extLst>
                </a:gridCol>
              </a:tblGrid>
              <a:tr h="18594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800" spc="-75">
                          <a:effectLst/>
                        </a:rPr>
                        <a:t>Развитие институтов воспитания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https://new.iro38.ru/novyj-vzgljad-na-praktiku-vospitanija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994802878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800" spc="-75">
                          <a:effectLst/>
                        </a:rPr>
                        <a:t>Сетевое предметное сообщество «Духовно-нравственное образование»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https://edulife.iro38.ru/?page_id=3835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840759044"/>
                  </a:ext>
                </a:extLst>
              </a:tr>
              <a:tr h="463732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000" spc="-75">
                          <a:effectLst/>
                        </a:rPr>
                        <a:t>Кадетское/казачье воспитание в образовательных организациях Иркутской области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https://edulife.iro38.ru/?page_id=52472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806235090"/>
                  </a:ext>
                </a:extLst>
              </a:tr>
              <a:tr h="575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Региональный проект «Языковая и социально-культурная адаптация несовершеннолетних иностранных граждан в образовательных организациях Иркутской области»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https://edulife.iro38.ru/?page_id=2703&amp;page_id=2703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834485168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Реализация государственной национальной политики в образовательных организациях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https://edulife.iro38.ru/?page_id=25944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1553481707"/>
                  </a:ext>
                </a:extLst>
              </a:tr>
              <a:tr h="46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Информационный ресурс «Воспитание38»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https://naviom.iro38.ru/teams/36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000965210"/>
                  </a:ext>
                </a:extLst>
              </a:tr>
              <a:tr h="63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Сетевое сообщество «Воспитание38»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Мессенджер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https://max.ru/join/L4LInAkWfmXV8-WNvmcMBJJSQvsxxjt6gEQkarSzZqk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326476672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Региональный межведомственный проект «Воспитание через экран: кадр за кадром»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https://naviom.iro38.ru/teams/36/pages/78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973211764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Кинопедагогика_2026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Мессенджер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https://max.ru/join/bgGEOmCAg5zHoOjolxHiEiI92Sqmj_uzbItY-CXODxo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1153589"/>
                  </a:ext>
                </a:extLst>
              </a:tr>
              <a:tr h="63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Развитие личностно-развивающей образовательной среды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https://naviom.iro38.ru/teams/57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Мессенджер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https://max.ru/join/RHL6Xbfu7omHPPG53PiiS4Po81eqvNJW10EZBNSmQm8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1963651148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Сетевое сообщество «Мастерская классного руководителя»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https://web.max.ru/-69134284513410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1337110589"/>
                  </a:ext>
                </a:extLst>
              </a:tr>
              <a:tr h="342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Сетевое сообщество «Школа куратора»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Мессенджер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https://max.ru/join/T8H5sXb0w7NduwhLOxgT3idQfGVVgYnAFsTKPRs7GQs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2443577529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Разговоры о важном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ИОМ ОФИС 38: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https://naviom.iro38.ru/teams/36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8" marR="55408" marT="0" marB="0"/>
                </a:tc>
                <a:extLst>
                  <a:ext uri="{0D108BD9-81ED-4DB2-BD59-A6C34878D82A}">
                    <a16:rowId xmlns:a16="http://schemas.microsoft.com/office/drawing/2014/main" val="3480988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11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Булгакова Марина Геннадьевна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Руководитель центра развития воспитания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m.bulgakova@iro38.ru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8(3952)50-09-04 (</a:t>
            </a:r>
            <a:r>
              <a:rPr lang="ru-RU" dirty="0"/>
              <a:t>доб. 247)</a:t>
            </a:r>
          </a:p>
        </p:txBody>
      </p:sp>
    </p:spTree>
    <p:extLst>
      <p:ext uri="{BB962C8B-B14F-4D97-AF65-F5344CB8AC3E}">
        <p14:creationId xmlns:p14="http://schemas.microsoft.com/office/powerpoint/2010/main" val="353079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ED42-DF86-49A6-B40E-761CC114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074"/>
            <a:ext cx="10515600" cy="631909"/>
          </a:xfrm>
        </p:spPr>
        <p:txBody>
          <a:bodyPr/>
          <a:lstStyle/>
          <a:p>
            <a:r>
              <a:rPr lang="ru-RU" dirty="0"/>
              <a:t>Внешние вызовы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1430B8-D9AC-471B-92C8-4B9AAEFB2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39663"/>
              </p:ext>
            </p:extLst>
          </p:nvPr>
        </p:nvGraphicFramePr>
        <p:xfrm>
          <a:off x="277906" y="986118"/>
          <a:ext cx="11707906" cy="576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6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E7E3-3EAB-4C31-986C-FECA0952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3" y="459957"/>
            <a:ext cx="10515600" cy="704595"/>
          </a:xfrm>
        </p:spPr>
        <p:txBody>
          <a:bodyPr>
            <a:normAutofit/>
          </a:bodyPr>
          <a:lstStyle/>
          <a:p>
            <a:r>
              <a:rPr lang="ru-RU" dirty="0"/>
              <a:t>Внешние вызовы как фактор пересмотра требований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CE47F-8663-43E1-BBBF-9953F8B31447}"/>
              </a:ext>
            </a:extLst>
          </p:cNvPr>
          <p:cNvSpPr txBox="1"/>
          <p:nvPr/>
        </p:nvSpPr>
        <p:spPr>
          <a:xfrm>
            <a:off x="171199" y="2332552"/>
            <a:ext cx="2471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Высокая степень неопределенности будущего становится угрозой социально-биологического выживания человека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1DCBF-AF15-47BB-A68E-A46BAA640DD6}"/>
              </a:ext>
            </a:extLst>
          </p:cNvPr>
          <p:cNvSpPr/>
          <p:nvPr/>
        </p:nvSpPr>
        <p:spPr>
          <a:xfrm>
            <a:off x="3185649" y="1075227"/>
            <a:ext cx="477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Times New Roman" panose="02020603050405020304" pitchFamily="18" charset="0"/>
              </a:rPr>
              <a:t>Требования к образовательной организации и управленческой команде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53BC32-6662-4CAB-8297-828F9AD3C3F7}"/>
              </a:ext>
            </a:extLst>
          </p:cNvPr>
          <p:cNvCxnSpPr/>
          <p:nvPr/>
        </p:nvCxnSpPr>
        <p:spPr>
          <a:xfrm>
            <a:off x="2925355" y="1956199"/>
            <a:ext cx="0" cy="35352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1CBC7C-A706-44FC-B558-4C2F5F07F6FA}"/>
              </a:ext>
            </a:extLst>
          </p:cNvPr>
          <p:cNvSpPr/>
          <p:nvPr/>
        </p:nvSpPr>
        <p:spPr>
          <a:xfrm>
            <a:off x="2927411" y="2015669"/>
            <a:ext cx="4965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1.Формирование навыков жизнестойкости и создание жизнестойкой среды в образовательных организациях.</a:t>
            </a:r>
          </a:p>
          <a:p>
            <a:pPr algn="just"/>
            <a:r>
              <a:rPr lang="ru-RU" dirty="0"/>
              <a:t>2. Формирование готовности к будущему в условиях высокой динамики изменений и глобальной неопределённости, на основе сформированной внутренней устойчивости вокруг ядра принятых человеком жизненных ценностей.</a:t>
            </a:r>
          </a:p>
          <a:p>
            <a:pPr lvl="0" algn="just"/>
            <a:r>
              <a:rPr lang="ru-RU" dirty="0"/>
              <a:t>3. Непрерывное повышение профессионального мастерства управленческих кадров и педагогических работников.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C463E4-EF37-416B-8B3E-7140FAA16F72}"/>
              </a:ext>
            </a:extLst>
          </p:cNvPr>
          <p:cNvGrpSpPr/>
          <p:nvPr/>
        </p:nvGrpSpPr>
        <p:grpSpPr>
          <a:xfrm>
            <a:off x="7893227" y="3057878"/>
            <a:ext cx="310606" cy="1438709"/>
            <a:chOff x="8763129" y="3142703"/>
            <a:chExt cx="310606" cy="1438709"/>
          </a:xfrm>
          <a:solidFill>
            <a:schemeClr val="bg2">
              <a:lumMod val="75000"/>
            </a:schemeClr>
          </a:solidFill>
        </p:grpSpPr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F5965CA5-69B6-4B19-9793-B5F67F987DAD}"/>
                </a:ext>
              </a:extLst>
            </p:cNvPr>
            <p:cNvSpPr/>
            <p:nvPr/>
          </p:nvSpPr>
          <p:spPr>
            <a:xfrm rot="13500000">
              <a:off x="8763129" y="3142703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3F08E64B-3B5A-4706-B4AC-183D15B3A006}"/>
                </a:ext>
              </a:extLst>
            </p:cNvPr>
            <p:cNvSpPr/>
            <p:nvPr/>
          </p:nvSpPr>
          <p:spPr>
            <a:xfrm rot="13500000">
              <a:off x="8763129" y="3707742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1668FCC9-3BCE-4B45-998D-1E8709D24DFC}"/>
                </a:ext>
              </a:extLst>
            </p:cNvPr>
            <p:cNvSpPr/>
            <p:nvPr/>
          </p:nvSpPr>
          <p:spPr>
            <a:xfrm rot="13500000">
              <a:off x="8763129" y="4270806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A5A70DE-7D46-4FFF-B565-85AAF5F6F996}"/>
              </a:ext>
            </a:extLst>
          </p:cNvPr>
          <p:cNvCxnSpPr>
            <a:cxnSpLocks/>
          </p:cNvCxnSpPr>
          <p:nvPr/>
        </p:nvCxnSpPr>
        <p:spPr>
          <a:xfrm>
            <a:off x="8022647" y="2009603"/>
            <a:ext cx="0" cy="353526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225750" y="1015395"/>
            <a:ext cx="307411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Компетенции управленцев и </a:t>
            </a:r>
          </a:p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педагогов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F6B575-58D0-46FA-9B80-81B22D857AF1}"/>
              </a:ext>
            </a:extLst>
          </p:cNvPr>
          <p:cNvSpPr txBox="1"/>
          <p:nvPr/>
        </p:nvSpPr>
        <p:spPr>
          <a:xfrm>
            <a:off x="8225750" y="1738670"/>
            <a:ext cx="34497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othamPro"/>
              </a:rPr>
              <a:t>- </a:t>
            </a:r>
            <a:r>
              <a:rPr lang="ru-RU" sz="1800" b="0" i="0" u="none" strike="noStrike" baseline="0" dirty="0">
                <a:latin typeface="GothamPro"/>
              </a:rPr>
              <a:t>Способность к формированию навыков жизнестойкости и развитие эмоционального интеллекта.</a:t>
            </a:r>
          </a:p>
          <a:p>
            <a:pPr algn="just"/>
            <a:r>
              <a:rPr lang="ru-RU" dirty="0">
                <a:latin typeface="GothamPro"/>
              </a:rPr>
              <a:t>- </a:t>
            </a:r>
            <a:r>
              <a:rPr lang="ru-RU" sz="1800" b="0" i="0" u="none" strike="noStrike" baseline="0" dirty="0">
                <a:latin typeface="GothamPro"/>
              </a:rPr>
              <a:t>Способность к реализации личностно-развивающего потенциала проектной деятельности обучающихся</a:t>
            </a:r>
          </a:p>
          <a:p>
            <a:pPr algn="just"/>
            <a:r>
              <a:rPr lang="ru-RU" sz="1800" b="0" i="0" u="none" strike="noStrike" baseline="0" dirty="0">
                <a:latin typeface="GothamPro"/>
              </a:rPr>
              <a:t>(учебные, социальные, бизнес-, производственные проекты) для проектирования персонального, коллективного и общего будущего.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58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E7E3-3EAB-4C31-986C-FECA0952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3" y="712013"/>
            <a:ext cx="10515600" cy="704595"/>
          </a:xfrm>
        </p:spPr>
        <p:txBody>
          <a:bodyPr>
            <a:normAutofit/>
          </a:bodyPr>
          <a:lstStyle/>
          <a:p>
            <a:r>
              <a:rPr lang="ru-RU" dirty="0"/>
              <a:t>Внешние вызовы как фактор пересмотра требований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CE47F-8663-43E1-BBBF-9953F8B31447}"/>
              </a:ext>
            </a:extLst>
          </p:cNvPr>
          <p:cNvSpPr txBox="1"/>
          <p:nvPr/>
        </p:nvSpPr>
        <p:spPr>
          <a:xfrm>
            <a:off x="246460" y="2859961"/>
            <a:ext cx="2471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Развитие цифровых технологий и виртуального сетевого пространства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1DCBF-AF15-47BB-A68E-A46BAA640DD6}"/>
              </a:ext>
            </a:extLst>
          </p:cNvPr>
          <p:cNvSpPr/>
          <p:nvPr/>
        </p:nvSpPr>
        <p:spPr>
          <a:xfrm>
            <a:off x="3096087" y="1483343"/>
            <a:ext cx="477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Times New Roman" panose="02020603050405020304" pitchFamily="18" charset="0"/>
              </a:rPr>
              <a:t>Требования к образовательной организации и управленческой команде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53BC32-6662-4CAB-8297-828F9AD3C3F7}"/>
              </a:ext>
            </a:extLst>
          </p:cNvPr>
          <p:cNvCxnSpPr/>
          <p:nvPr/>
        </p:nvCxnSpPr>
        <p:spPr>
          <a:xfrm>
            <a:off x="2900517" y="2334598"/>
            <a:ext cx="0" cy="35352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1CBC7C-A706-44FC-B558-4C2F5F07F6FA}"/>
              </a:ext>
            </a:extLst>
          </p:cNvPr>
          <p:cNvSpPr/>
          <p:nvPr/>
        </p:nvSpPr>
        <p:spPr>
          <a:xfrm>
            <a:off x="3096087" y="2255449"/>
            <a:ext cx="45130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1.Активное присутствие в сетевом (виртуальном) пространстве.</a:t>
            </a:r>
          </a:p>
          <a:p>
            <a:r>
              <a:rPr lang="ru-RU" dirty="0"/>
              <a:t>2. Организация социально-педагогического</a:t>
            </a:r>
          </a:p>
          <a:p>
            <a:r>
              <a:rPr lang="ru-RU" dirty="0"/>
              <a:t>мониторинга сетевого пространства. </a:t>
            </a:r>
            <a:endParaRPr lang="en-US" dirty="0"/>
          </a:p>
          <a:p>
            <a:r>
              <a:rPr lang="en-US" dirty="0"/>
              <a:t>3</a:t>
            </a:r>
            <a:r>
              <a:rPr lang="ru-RU" dirty="0"/>
              <a:t>. Управления сетевым контентом</a:t>
            </a:r>
          </a:p>
          <a:p>
            <a:r>
              <a:rPr lang="ru-RU" dirty="0"/>
              <a:t>в интересах воспитания.</a:t>
            </a:r>
          </a:p>
          <a:p>
            <a:r>
              <a:rPr lang="ru-RU" dirty="0"/>
              <a:t>3. Использование ресурсов сетевой (цифровой) образовательной среды в организации урочной и внеурочной</a:t>
            </a:r>
          </a:p>
          <a:p>
            <a:r>
              <a:rPr lang="ru-RU" dirty="0"/>
              <a:t>деятельности обучающихся.</a:t>
            </a:r>
          </a:p>
          <a:p>
            <a:r>
              <a:rPr lang="ru-RU" dirty="0"/>
              <a:t>4. Непрерывное повышение профессионального мастерства управленческих кадров и педагогических работников.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C463E4-EF37-416B-8B3E-7140FAA16F72}"/>
              </a:ext>
            </a:extLst>
          </p:cNvPr>
          <p:cNvGrpSpPr/>
          <p:nvPr/>
        </p:nvGrpSpPr>
        <p:grpSpPr>
          <a:xfrm>
            <a:off x="7890387" y="3520266"/>
            <a:ext cx="310606" cy="1438709"/>
            <a:chOff x="8763129" y="3142703"/>
            <a:chExt cx="310606" cy="1438709"/>
          </a:xfrm>
          <a:solidFill>
            <a:schemeClr val="bg2">
              <a:lumMod val="75000"/>
            </a:schemeClr>
          </a:solidFill>
        </p:grpSpPr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F5965CA5-69B6-4B19-9793-B5F67F987DAD}"/>
                </a:ext>
              </a:extLst>
            </p:cNvPr>
            <p:cNvSpPr/>
            <p:nvPr/>
          </p:nvSpPr>
          <p:spPr>
            <a:xfrm rot="13500000">
              <a:off x="8763129" y="3142703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3F08E64B-3B5A-4706-B4AC-183D15B3A006}"/>
                </a:ext>
              </a:extLst>
            </p:cNvPr>
            <p:cNvSpPr/>
            <p:nvPr/>
          </p:nvSpPr>
          <p:spPr>
            <a:xfrm rot="13500000">
              <a:off x="8763129" y="3707742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1668FCC9-3BCE-4B45-998D-1E8709D24DFC}"/>
                </a:ext>
              </a:extLst>
            </p:cNvPr>
            <p:cNvSpPr/>
            <p:nvPr/>
          </p:nvSpPr>
          <p:spPr>
            <a:xfrm rot="13500000">
              <a:off x="8763129" y="4270806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A5A70DE-7D46-4FFF-B565-85AAF5F6F996}"/>
              </a:ext>
            </a:extLst>
          </p:cNvPr>
          <p:cNvCxnSpPr>
            <a:cxnSpLocks/>
          </p:cNvCxnSpPr>
          <p:nvPr/>
        </p:nvCxnSpPr>
        <p:spPr>
          <a:xfrm>
            <a:off x="8034990" y="2334598"/>
            <a:ext cx="0" cy="353526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180655" y="1406399"/>
            <a:ext cx="307411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Компетенции управленцев и </a:t>
            </a:r>
          </a:p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педагогов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24EC1-BB75-4F7A-90CF-CB52039164BE}"/>
              </a:ext>
            </a:extLst>
          </p:cNvPr>
          <p:cNvSpPr txBox="1"/>
          <p:nvPr/>
        </p:nvSpPr>
        <p:spPr>
          <a:xfrm>
            <a:off x="8265322" y="2394068"/>
            <a:ext cx="35142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GothamPro"/>
              </a:rPr>
              <a:t>-Способность формирования сетевой культуры и основ цифрового этикета. </a:t>
            </a:r>
          </a:p>
          <a:p>
            <a:pPr algn="l"/>
            <a:r>
              <a:rPr lang="ru-RU" sz="1800" b="0" i="0" u="none" strike="noStrike" baseline="0" dirty="0">
                <a:latin typeface="GothamPro"/>
              </a:rPr>
              <a:t>-Осуществление педагогической поддержки процессов сетевой социализации и идентификации обучающихся, в том числе в различных формах сетевой коммуникации.</a:t>
            </a:r>
          </a:p>
          <a:p>
            <a:pPr algn="l"/>
            <a:r>
              <a:rPr lang="ru-RU" sz="1800" b="0" i="0" u="none" strike="noStrike" baseline="0" dirty="0">
                <a:latin typeface="GothamPro"/>
              </a:rPr>
              <a:t>-Способность выстраивать и устойчиво поддерживать</a:t>
            </a:r>
          </a:p>
          <a:p>
            <a:pPr algn="l"/>
            <a:r>
              <a:rPr lang="ru-RU" sz="1800" b="0" i="0" u="none" strike="noStrike" baseline="0" dirty="0">
                <a:latin typeface="GothamPro"/>
              </a:rPr>
              <a:t>межличностные отношения, в том числе в различных формах</a:t>
            </a:r>
          </a:p>
          <a:p>
            <a:pPr algn="l"/>
            <a:r>
              <a:rPr lang="ru-RU" sz="1800" b="0" i="0" u="none" strike="noStrike" baseline="0" dirty="0">
                <a:latin typeface="GothamPro"/>
              </a:rPr>
              <a:t>сетевой коммуникации.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3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E7E3-3EAB-4C31-986C-FECA0952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758"/>
            <a:ext cx="10515600" cy="704595"/>
          </a:xfrm>
        </p:spPr>
        <p:txBody>
          <a:bodyPr>
            <a:normAutofit/>
          </a:bodyPr>
          <a:lstStyle/>
          <a:p>
            <a:r>
              <a:rPr lang="ru-RU" dirty="0"/>
              <a:t>Внешние вызовы как фактор пересмотра требований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CE47F-8663-43E1-BBBF-9953F8B31447}"/>
              </a:ext>
            </a:extLst>
          </p:cNvPr>
          <p:cNvSpPr txBox="1"/>
          <p:nvPr/>
        </p:nvSpPr>
        <p:spPr>
          <a:xfrm>
            <a:off x="280246" y="1562607"/>
            <a:ext cx="24718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Изменение системы ценностей в сторону повышения ценности индивидуализации и персональной свободы. Усиление психологического, идеологического воздействия на детей и молодежь в целях распространения деструктивной идеологии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1DCBF-AF15-47BB-A68E-A46BAA640DD6}"/>
              </a:ext>
            </a:extLst>
          </p:cNvPr>
          <p:cNvSpPr/>
          <p:nvPr/>
        </p:nvSpPr>
        <p:spPr>
          <a:xfrm>
            <a:off x="3004304" y="1042815"/>
            <a:ext cx="477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Times New Roman" panose="02020603050405020304" pitchFamily="18" charset="0"/>
              </a:rPr>
              <a:t>Требования к образовательной организации и управленческой команде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53BC32-6662-4CAB-8297-828F9AD3C3F7}"/>
              </a:ext>
            </a:extLst>
          </p:cNvPr>
          <p:cNvCxnSpPr>
            <a:cxnSpLocks/>
          </p:cNvCxnSpPr>
          <p:nvPr/>
        </p:nvCxnSpPr>
        <p:spPr>
          <a:xfrm>
            <a:off x="3133492" y="1876503"/>
            <a:ext cx="0" cy="410633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1CBC7C-A706-44FC-B558-4C2F5F07F6FA}"/>
              </a:ext>
            </a:extLst>
          </p:cNvPr>
          <p:cNvSpPr/>
          <p:nvPr/>
        </p:nvSpPr>
        <p:spPr>
          <a:xfrm>
            <a:off x="3137042" y="2354937"/>
            <a:ext cx="4513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C463E4-EF37-416B-8B3E-7140FAA16F72}"/>
              </a:ext>
            </a:extLst>
          </p:cNvPr>
          <p:cNvGrpSpPr/>
          <p:nvPr/>
        </p:nvGrpSpPr>
        <p:grpSpPr>
          <a:xfrm>
            <a:off x="8110019" y="2955799"/>
            <a:ext cx="310606" cy="1438709"/>
            <a:chOff x="8763129" y="3142703"/>
            <a:chExt cx="310606" cy="1438709"/>
          </a:xfrm>
          <a:solidFill>
            <a:schemeClr val="bg2">
              <a:lumMod val="75000"/>
            </a:schemeClr>
          </a:solidFill>
        </p:grpSpPr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F5965CA5-69B6-4B19-9793-B5F67F987DAD}"/>
                </a:ext>
              </a:extLst>
            </p:cNvPr>
            <p:cNvSpPr/>
            <p:nvPr/>
          </p:nvSpPr>
          <p:spPr>
            <a:xfrm rot="13500000">
              <a:off x="8763129" y="3142703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3F08E64B-3B5A-4706-B4AC-183D15B3A006}"/>
                </a:ext>
              </a:extLst>
            </p:cNvPr>
            <p:cNvSpPr/>
            <p:nvPr/>
          </p:nvSpPr>
          <p:spPr>
            <a:xfrm rot="13500000">
              <a:off x="8763129" y="3707742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1668FCC9-3BCE-4B45-998D-1E8709D24DFC}"/>
                </a:ext>
              </a:extLst>
            </p:cNvPr>
            <p:cNvSpPr/>
            <p:nvPr/>
          </p:nvSpPr>
          <p:spPr>
            <a:xfrm rot="13500000">
              <a:off x="8763129" y="4270806"/>
              <a:ext cx="310606" cy="310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A5A70DE-7D46-4FFF-B565-85AAF5F6F996}"/>
              </a:ext>
            </a:extLst>
          </p:cNvPr>
          <p:cNvCxnSpPr>
            <a:cxnSpLocks/>
          </p:cNvCxnSpPr>
          <p:nvPr/>
        </p:nvCxnSpPr>
        <p:spPr>
          <a:xfrm>
            <a:off x="8265322" y="2162039"/>
            <a:ext cx="0" cy="353526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265322" y="1059917"/>
            <a:ext cx="307411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Компетенции управленцев и </a:t>
            </a:r>
          </a:p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ru-RU" dirty="0">
                <a:solidFill>
                  <a:schemeClr val="accent1"/>
                </a:solidFill>
              </a:rPr>
              <a:t>педагогов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54781-2881-4982-AB40-EC0069BAE27A}"/>
              </a:ext>
            </a:extLst>
          </p:cNvPr>
          <p:cNvSpPr txBox="1"/>
          <p:nvPr/>
        </p:nvSpPr>
        <p:spPr>
          <a:xfrm>
            <a:off x="3267213" y="1770439"/>
            <a:ext cx="47784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1.Формирование правосознания для противодействия экстремизму и деструктивным идеологиям.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2.О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рганизация системы информационных и воспитательных мероприятий, направленных на формирование активной гражданской позиции и неприятия деструктивных идей.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3.Формирование </a:t>
            </a:r>
            <a:r>
              <a:rPr lang="ru-RU" dirty="0"/>
              <a:t>внутренней устойчивости вокруг ядра принятых человеком российских традиционных духовно-нравственных ценностей, в том числе коллективизма.</a:t>
            </a:r>
          </a:p>
          <a:p>
            <a:pPr algn="l"/>
            <a:r>
              <a:rPr lang="ru-RU" dirty="0"/>
              <a:t>4. Непрерывное повышение профессионального мастерства управленческих кадров и педагогических работников.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22C35-8AB0-4CCF-B895-E0FFF659A873}"/>
              </a:ext>
            </a:extLst>
          </p:cNvPr>
          <p:cNvSpPr txBox="1"/>
          <p:nvPr/>
        </p:nvSpPr>
        <p:spPr>
          <a:xfrm>
            <a:off x="8560806" y="1967981"/>
            <a:ext cx="32247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4343C"/>
                </a:solidFill>
                <a:latin typeface="YS Text"/>
              </a:rPr>
              <a:t>-Способность к формированию критического мышления, правосознания и зрелого сетевого поведения.</a:t>
            </a:r>
          </a:p>
          <a:p>
            <a:pPr algn="l"/>
            <a:r>
              <a:rPr lang="ru-RU" dirty="0">
                <a:solidFill>
                  <a:srgbClr val="34343C"/>
                </a:solidFill>
                <a:latin typeface="YS Text"/>
              </a:rPr>
              <a:t>-Способность </a:t>
            </a:r>
            <a:r>
              <a:rPr lang="ru-RU" b="0" i="0" dirty="0">
                <a:solidFill>
                  <a:srgbClr val="34343C"/>
                </a:solidFill>
                <a:effectLst/>
                <a:latin typeface="YS Text"/>
              </a:rPr>
              <a:t>к формированию российской гражданской идентичности.</a:t>
            </a:r>
          </a:p>
          <a:p>
            <a:pPr algn="l"/>
            <a:r>
              <a:rPr lang="ru-RU" b="0" i="0" dirty="0">
                <a:solidFill>
                  <a:srgbClr val="34343C"/>
                </a:solidFill>
                <a:effectLst/>
                <a:latin typeface="YS Text"/>
              </a:rPr>
              <a:t>- </a:t>
            </a:r>
            <a:r>
              <a:rPr lang="ru-RU" dirty="0">
                <a:solidFill>
                  <a:srgbClr val="34343C"/>
                </a:solidFill>
                <a:latin typeface="YS Text"/>
              </a:rPr>
              <a:t>Способность к формированию у обучающихся традиционных российских духовно-нравственных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24878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0EDB1-F926-4198-9C5B-94C0E9F2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Такт 2. Государственная политика по вопросам формирования и развития традиционных российских духовно-нравственных ценностей, формирование ценностного иммунитета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0F6210-8E05-41CA-A264-39499DC0BACF}"/>
              </a:ext>
            </a:extLst>
          </p:cNvPr>
          <p:cNvSpPr/>
          <p:nvPr/>
        </p:nvSpPr>
        <p:spPr>
          <a:xfrm>
            <a:off x="775447" y="5761370"/>
            <a:ext cx="10755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42A28C"/>
                </a:solidFill>
                <a:latin typeface="Open Sans"/>
              </a:rPr>
              <a:t>Любой народ, велик ли он числом, мал ли, всегда талантлив, и о величии его мы в конечном счете судим по духовным ценностям, накопленным им на протяжении веков.</a:t>
            </a:r>
          </a:p>
          <a:p>
            <a:pPr algn="r"/>
            <a:r>
              <a:rPr lang="ru-RU" dirty="0">
                <a:solidFill>
                  <a:srgbClr val="42A28C"/>
                </a:solidFill>
                <a:latin typeface="Open Sans"/>
              </a:rPr>
              <a:t>Алексеев М.Н.</a:t>
            </a:r>
            <a:endParaRPr lang="ru-RU" dirty="0">
              <a:solidFill>
                <a:srgbClr val="42A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2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49602" y="1071153"/>
            <a:ext cx="3858421" cy="418383"/>
          </a:xfrm>
        </p:spPr>
        <p:txBody>
          <a:bodyPr>
            <a:noAutofit/>
          </a:bodyPr>
          <a:lstStyle/>
          <a:p>
            <a:r>
              <a:rPr lang="ru-RU" dirty="0"/>
              <a:t>Воспитание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8503" y="2076216"/>
            <a:ext cx="40581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2A28C"/>
                </a:solidFill>
                <a:latin typeface="CoFo Sans"/>
              </a:rPr>
              <a:t>Ценностные приоритеты государственной политики </a:t>
            </a:r>
          </a:p>
          <a:p>
            <a:endParaRPr lang="ru-RU" sz="3200" dirty="0">
              <a:solidFill>
                <a:srgbClr val="42A28C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6604928" y="1071152"/>
            <a:ext cx="3858421" cy="41838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Определены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5040" y="1714810"/>
            <a:ext cx="40581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Fo Sans"/>
              </a:rPr>
              <a:t>-Конституцией РФ </a:t>
            </a:r>
          </a:p>
          <a:p>
            <a:r>
              <a:rPr lang="ru-RU" sz="2800" dirty="0">
                <a:solidFill>
                  <a:schemeClr val="bg1"/>
                </a:solidFill>
                <a:latin typeface="CoFo Sans"/>
              </a:rPr>
              <a:t>-Концепцией духовно-нравственного развития и воспитания личности гражданина России</a:t>
            </a:r>
          </a:p>
          <a:p>
            <a:r>
              <a:rPr lang="ru-RU" sz="2800" dirty="0">
                <a:solidFill>
                  <a:schemeClr val="bg1"/>
                </a:solidFill>
                <a:latin typeface="CoFo Sans"/>
              </a:rPr>
              <a:t>-Указом Президента РФ № 809 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57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RO38.RU Theme">
      <a:dk1>
        <a:srgbClr val="022B38"/>
      </a:dk1>
      <a:lt1>
        <a:srgbClr val="FFFFFF"/>
      </a:lt1>
      <a:dk2>
        <a:srgbClr val="279072"/>
      </a:dk2>
      <a:lt2>
        <a:srgbClr val="F2F2F2"/>
      </a:lt2>
      <a:accent1>
        <a:srgbClr val="BF1363"/>
      </a:accent1>
      <a:accent2>
        <a:srgbClr val="39A6A3"/>
      </a:accent2>
      <a:accent3>
        <a:srgbClr val="279072"/>
      </a:accent3>
      <a:accent4>
        <a:srgbClr val="718F93"/>
      </a:accent4>
      <a:accent5>
        <a:srgbClr val="D4840B"/>
      </a:accent5>
      <a:accent6>
        <a:srgbClr val="2F5D62"/>
      </a:accent6>
      <a:hlink>
        <a:srgbClr val="4976C5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8FD4B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.potx" id="{74819D8F-7DD5-4D4E-88CD-28B39F545FF8}" vid="{177C8ED6-8C8C-49ED-A35E-4552C9CE59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69DA29E761DA4791816C83B488D51F" ma:contentTypeVersion="14" ma:contentTypeDescription="Создание документа." ma:contentTypeScope="" ma:versionID="00df47e37033f4dbc50facb1e0388f2e">
  <xsd:schema xmlns:xsd="http://www.w3.org/2001/XMLSchema" xmlns:xs="http://www.w3.org/2001/XMLSchema" xmlns:p="http://schemas.microsoft.com/office/2006/metadata/properties" xmlns:ns3="5d740141-c44a-48fb-b8c1-37d1bb70f7b0" xmlns:ns4="a9932fac-3f7f-43af-9c7e-89bed4e4a554" targetNamespace="http://schemas.microsoft.com/office/2006/metadata/properties" ma:root="true" ma:fieldsID="25f23bdbde3b38bebfc4069260cf0e1d" ns3:_="" ns4:_="">
    <xsd:import namespace="5d740141-c44a-48fb-b8c1-37d1bb70f7b0"/>
    <xsd:import namespace="a9932fac-3f7f-43af-9c7e-89bed4e4a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0141-c44a-48fb-b8c1-37d1bb70f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fac-3f7f-43af-9c7e-89bed4e4a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781EC5-B82D-4E24-8F9B-D1D26ED02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40141-c44a-48fb-b8c1-37d1bb70f7b0"/>
    <ds:schemaRef ds:uri="a9932fac-3f7f-43af-9c7e-89bed4e4a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7319B6-7CF3-4A7E-86B8-ADAB37834BFF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9932fac-3f7f-43af-9c7e-89bed4e4a554"/>
    <ds:schemaRef ds:uri="5d740141-c44a-48fb-b8c1-37d1bb70f7b0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6BBE48-4C84-477F-9F8C-B04C98A72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13022</TotalTime>
  <Words>2518</Words>
  <Application>Microsoft Office PowerPoint</Application>
  <PresentationFormat>Широкоэкранный</PresentationFormat>
  <Paragraphs>364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微软雅黑</vt:lpstr>
      <vt:lpstr>Arial</vt:lpstr>
      <vt:lpstr>Arial-Bold</vt:lpstr>
      <vt:lpstr>Calibri</vt:lpstr>
      <vt:lpstr>Calibri Light</vt:lpstr>
      <vt:lpstr>CoFo Sans</vt:lpstr>
      <vt:lpstr>GothamPro</vt:lpstr>
      <vt:lpstr>GothamPro-Italic</vt:lpstr>
      <vt:lpstr>Open Sans</vt:lpstr>
      <vt:lpstr>PT Serif</vt:lpstr>
      <vt:lpstr>Symbol</vt:lpstr>
      <vt:lpstr>Times New Roman</vt:lpstr>
      <vt:lpstr>YS Text</vt:lpstr>
      <vt:lpstr>Тема Office</vt:lpstr>
      <vt:lpstr>Требования государственной политики в области воспитания к образовательной организации и управленческой команде</vt:lpstr>
      <vt:lpstr>Основные такты важного разговора</vt:lpstr>
      <vt:lpstr>ТАКТ 1. Внешние вызовы как фактор пересмотра требований к образовательной организации и управленческой команде: новые зоны ответственности и компетенции</vt:lpstr>
      <vt:lpstr>Внешние вызовы </vt:lpstr>
      <vt:lpstr>Внешние вызовы как фактор пересмотра требований</vt:lpstr>
      <vt:lpstr>Внешние вызовы как фактор пересмотра требований</vt:lpstr>
      <vt:lpstr>Внешние вызовы как фактор пересмотра требований</vt:lpstr>
      <vt:lpstr> Такт 2. Государственная политика по вопросам формирования и развития традиционных российских духовно-нравственных ценностей, формирование ценностного иммунитета </vt:lpstr>
      <vt:lpstr>Презентация PowerPoint</vt:lpstr>
      <vt:lpstr>Российские общие базовые (национальные, гражданские) конституционные нормы и ценности</vt:lpstr>
      <vt:lpstr>Базовые национальные ценности</vt:lpstr>
      <vt:lpstr>Традиционные российские духовно-нравственные ценности</vt:lpstr>
      <vt:lpstr> Указ Президента РФ от 9 ноября 2022 г. № 809 «Об утверждении Основ государственной политики по сохранению и укреплению традиционных российских духовно-нравственных ценностей» </vt:lpstr>
      <vt:lpstr> Указ Президента РФ от 9 ноября 2022 г. № 809 «Об утверждении Основ государственной политики по сохранению и укреплению традиционных российских духовно-нравственных ценностей» </vt:lpstr>
      <vt:lpstr> Традиционные ценности России </vt:lpstr>
      <vt:lpstr>Презентация PowerPoint</vt:lpstr>
      <vt:lpstr>Презентация PowerPoint</vt:lpstr>
      <vt:lpstr> Такт 3. Стратегические ориентиры организации воспитания на период до 2030: требования к результатам и перспективы развития  </vt:lpstr>
      <vt:lpstr>Презентация PowerPoint</vt:lpstr>
      <vt:lpstr>Презентация PowerPoint</vt:lpstr>
      <vt:lpstr>Единая цель воспитания</vt:lpstr>
      <vt:lpstr>Задачи</vt:lpstr>
      <vt:lpstr>Основные результаты воспитательной деятельности</vt:lpstr>
      <vt:lpstr>*Проект Концепции развития и воспитания личности гражданина России в системе образования. Портрет Гражданина России 2035 г. </vt:lpstr>
      <vt:lpstr>Новая философия воспитания</vt:lpstr>
      <vt:lpstr>*Проект Концепции развития и воспитания личности гражданина России в системе образования. Ключевые идеи</vt:lpstr>
      <vt:lpstr>Такт 4. Основные направления, программы, проекты по реализации государственной политики в сфере воспитания </vt:lpstr>
      <vt:lpstr>Ключевые ориентиры организации воспитания</vt:lpstr>
      <vt:lpstr>Основные направления, программы, проекты по реализации государственной политики в сфере воспитания</vt:lpstr>
      <vt:lpstr>Региональные проекты и программы</vt:lpstr>
      <vt:lpstr>Участие образовательных организаций в региональных проектах, программах, мероприятиях</vt:lpstr>
      <vt:lpstr>Участие образовательных организаций в региональных проектах, программах, мероприятиях</vt:lpstr>
      <vt:lpstr>Участие образовательных организаций в региональных проектах и программах</vt:lpstr>
      <vt:lpstr>Участие образовательных организаций в региональных проектах и программах</vt:lpstr>
      <vt:lpstr>Участие образовательных организаций в региональных проектах и программах</vt:lpstr>
      <vt:lpstr>Участие образовательных организаций в региональных проектах и программах</vt:lpstr>
      <vt:lpstr>Информационное пространство по вопросам воспитание</vt:lpstr>
      <vt:lpstr>Презентация PowerPoint</vt:lpstr>
    </vt:vector>
  </TitlesOfParts>
  <Company>ГАУ ДПО 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переносить воду в решете</dc:title>
  <dc:creator>Быков Александр Сергеевич</dc:creator>
  <cp:lastModifiedBy>Булгакова Марина Геннадьевна</cp:lastModifiedBy>
  <cp:revision>396</cp:revision>
  <cp:lastPrinted>2026-05-14T01:08:27Z</cp:lastPrinted>
  <dcterms:created xsi:type="dcterms:W3CDTF">2021-06-01T01:13:35Z</dcterms:created>
  <dcterms:modified xsi:type="dcterms:W3CDTF">2026-05-15T01:36:06Z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0x010100B969DA29E761DA4791816C83B488D51F</vt:lpwstr>
  </property>
</Properties>
</file>