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5" r:id="rId4"/>
    <p:sldId id="262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1" autoAdjust="0"/>
  </p:normalViewPr>
  <p:slideViewPr>
    <p:cSldViewPr>
      <p:cViewPr>
        <p:scale>
          <a:sx n="107" d="100"/>
          <a:sy n="107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Слайд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 descr="Слайд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37C8-8BB2-492E-9AA7-611BCF6C0D25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1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8900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950"/>
              </a:spcAft>
            </a:pPr>
            <a:r>
              <a:rPr lang="ru-RU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Космонавт № 2 </a:t>
            </a:r>
            <a:r>
              <a:rPr lang="ru-RU" b="1" kern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Усть-Илиме!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4176464" cy="552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49688" y="1412776"/>
            <a:ext cx="4698776" cy="504590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kern="1800" dirty="0">
                <a:solidFill>
                  <a:srgbClr val="FF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С 6 по 12 апреля 2026 года в России проходит первая в истории страны Неделя космоса, приуроченная к 65-летию первого полёта человека в космос. </a:t>
            </a:r>
            <a:endParaRPr lang="ru-RU" sz="1400" b="1" kern="1800" dirty="0" smtClean="0">
              <a:solidFill>
                <a:srgbClr val="FF0000"/>
              </a:solidFill>
              <a:latin typeface="Bahnschrift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Соответствующий </a:t>
            </a:r>
            <a:r>
              <a:rPr lang="ru-RU" sz="12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Указ о ежегодном проведении Недели космоса подписал Президент Российской Федерации Владимир Путин</a:t>
            </a:r>
            <a:r>
              <a:rPr lang="ru-RU" sz="12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r>
              <a:rPr lang="ru-RU" sz="12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  <a:endParaRPr lang="ru-RU" sz="1200" b="1" dirty="0">
              <a:latin typeface="Bahnschrift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i="1" kern="1800" dirty="0" smtClean="0">
              <a:solidFill>
                <a:srgbClr val="000000"/>
              </a:solidFill>
              <a:latin typeface="Bahnschrift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i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1400" b="1" i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честь этого события архивный отдел Администрации города Усть-Илимска подготовил подборку архивных документов об уникальном госте нашего города</a:t>
            </a:r>
            <a:r>
              <a:rPr lang="ru-RU" sz="1400" b="1" i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r>
              <a:rPr lang="ru-RU" sz="1400" b="1" i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  <a:endParaRPr lang="ru-RU" sz="1400" b="1" i="1" kern="1800" dirty="0" smtClean="0">
              <a:solidFill>
                <a:srgbClr val="000000"/>
              </a:solidFill>
              <a:latin typeface="Bahnschrift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dirty="0">
              <a:latin typeface="Bahnschrift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kern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3-4 февраля 1972 </a:t>
            </a:r>
            <a:r>
              <a:rPr lang="ru-RU" sz="1400" b="1" kern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года </a:t>
            </a:r>
            <a:r>
              <a:rPr lang="ru-RU" sz="1400" b="1" kern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тогда еще в поселок Усть-Илим приехал летчик-космонавт СССР, Герой Советского Союза </a:t>
            </a:r>
            <a:endParaRPr lang="ru-RU" sz="1400" b="1" kern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kern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Герман </a:t>
            </a:r>
            <a:r>
              <a:rPr lang="ru-RU" sz="1800" b="1" kern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Степанович Титов </a:t>
            </a:r>
            <a:endParaRPr lang="ru-RU" sz="1800" b="1" kern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kern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в </a:t>
            </a:r>
            <a:r>
              <a:rPr lang="ru-RU" sz="1400" b="1" kern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Times New Roman" panose="02020603050405020304" pitchFamily="18" charset="0"/>
                <a:cs typeface="Arial" pitchFamily="34" charset="0"/>
              </a:rPr>
              <a:t>сопровождении жены Тамары и представителей ЦК ВЛКСМ</a:t>
            </a:r>
            <a:r>
              <a:rPr lang="ru-RU" sz="1400" b="1" kern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192619"/>
            <a:ext cx="4572000" cy="2912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 Титов с женой Тамарой прибыли на </a:t>
            </a:r>
            <a:r>
              <a:rPr lang="ru-RU" sz="1200" b="1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-Илим, 1972г</a:t>
            </a:r>
            <a:r>
              <a:rPr lang="ru-RU" sz="12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1287016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жителей это было незабываемое </a:t>
            </a:r>
            <a:r>
              <a:rPr lang="ru-RU" sz="20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событие! Об этом - статья </a:t>
            </a:r>
            <a:r>
              <a:rPr lang="ru-RU" sz="20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«Лётчик-космонавт СССР Герман Титов с супругой в гостях у </a:t>
            </a:r>
            <a:r>
              <a:rPr lang="ru-RU" sz="2000" b="1" kern="1800" dirty="0" err="1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усть-илимцев</a:t>
            </a:r>
            <a:r>
              <a:rPr lang="ru-RU" sz="20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номере газеты «Усть-Илимская правда» от 11 апреля 1972 г.:</a:t>
            </a:r>
            <a:endParaRPr lang="ru-RU" sz="4000" b="1" dirty="0">
              <a:latin typeface="Bahnschrift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916832"/>
            <a:ext cx="3709525" cy="246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4237418"/>
            <a:ext cx="4104456" cy="207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211" y="1918856"/>
            <a:ext cx="3785002" cy="246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0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парткома УИ ГЭС Валентине Павловне Федотовой было дано поручение сопровождать жену Тамару Титову. </a:t>
            </a:r>
            <a:r>
              <a:rPr lang="ru-RU" sz="20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kern="1800" dirty="0" smtClean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000" b="1" kern="1800" dirty="0">
                <a:solidFill>
                  <a:srgbClr val="000000"/>
                </a:solidFill>
                <a:latin typeface="Bahnschrift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воспоминания об этом дне в книге-сборнике «Легенды Усть-Илимска»:</a:t>
            </a:r>
            <a:endParaRPr lang="ru-RU" sz="1400" b="1" dirty="0">
              <a:effectLst/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988840"/>
            <a:ext cx="4032448" cy="3256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2" y="2064164"/>
            <a:ext cx="4325010" cy="310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7527" y="5426244"/>
            <a:ext cx="3866209" cy="2781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Герман Титов с женой на строительстве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-Илима, 1972г.</a:t>
            </a:r>
            <a:endParaRPr lang="ru-RU" sz="1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5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3084746" cy="5281252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воспоминаний учителя русского языка и литературы Эммы Яковлевны Поздняковой: «Это было незабываемое событие. Мы все с нетерпением ждали встречи с Германом Титовым, и вот входит он: коренастый, голубоглазый, с вьющимися волосами, в прекрасной физической форме. Мне до последнего не верилось, что передо мной стоит человек, который совсем недавно покорял космические дали, совершил первый в мире космический полет длительностью более суток»</a:t>
            </a:r>
            <a:endParaRPr lang="ru-RU" sz="1800" b="1" dirty="0">
              <a:latin typeface="Bahnschrif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61" y="1268760"/>
            <a:ext cx="5019915" cy="302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2527" y="4365104"/>
            <a:ext cx="4544834" cy="304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 </a:t>
            </a:r>
            <a:r>
              <a:rPr lang="ru-RU" sz="12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Титов </a:t>
            </a: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встрече с усть-илимскими учителями, 1972г</a:t>
            </a:r>
            <a:r>
              <a:rPr lang="ru-RU" sz="12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katiav\Desktop\Мои документы\Выставки, Презентации\Космос\Титов фото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984776" cy="503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93392" y="5826360"/>
            <a:ext cx="4532011" cy="304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 </a:t>
            </a:r>
            <a:r>
              <a:rPr lang="ru-RU" sz="12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Титов </a:t>
            </a: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встрече с </a:t>
            </a:r>
            <a:r>
              <a:rPr lang="ru-RU" sz="12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усть-илимскими жителями, </a:t>
            </a: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1972г</a:t>
            </a:r>
            <a:r>
              <a:rPr lang="ru-RU" sz="12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katiav\Desktop\Мои документы\Выставки, Презентации\Космос\Тито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4" y="661382"/>
            <a:ext cx="6729297" cy="456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5330168"/>
            <a:ext cx="4532011" cy="304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 </a:t>
            </a:r>
            <a:r>
              <a:rPr lang="ru-RU" sz="12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Титов </a:t>
            </a: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встрече с </a:t>
            </a:r>
            <a:r>
              <a:rPr lang="ru-RU" sz="12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усть-илимскими жителями, </a:t>
            </a:r>
            <a:r>
              <a:rPr lang="ru-RU" sz="12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1972г</a:t>
            </a:r>
            <a:r>
              <a:rPr lang="ru-RU" sz="12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906" y="56612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____________________</a:t>
            </a:r>
          </a:p>
          <a:p>
            <a:r>
              <a:rPr lang="ru-RU" sz="1200" dirty="0"/>
              <a:t>В статье использованы архивные документы фонда Р-19 «Редакция газеты "Усть-Илимская правда», фотофонда, материалы книги «Легенды Усть-Илимска» (2018г.).</a:t>
            </a:r>
          </a:p>
        </p:txBody>
      </p:sp>
    </p:spTree>
    <p:extLst>
      <p:ext uri="{BB962C8B-B14F-4D97-AF65-F5344CB8AC3E}">
        <p14:creationId xmlns:p14="http://schemas.microsoft.com/office/powerpoint/2010/main" val="329531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Космонавт № 2 на Усть-Илиме! </vt:lpstr>
      <vt:lpstr>Для жителей это было незабываемое событие! Об этом - статья «Лётчик-космонавт СССР Герман Титов с супругой в гостях у усть-илимцев» в номере газеты «Усть-Илимская правда» от 11 апреля 1972 г.:</vt:lpstr>
      <vt:lpstr>От парткома УИ ГЭС Валентине Павловне Федотовой было дано поручение сопровождать жену Тамару Титову.  Её воспоминания об этом дне в книге-сборнике «Легенды Усть-Илимска»: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DAY</dc:creator>
  <cp:lastModifiedBy>Воронцова Екатерина Владимировна</cp:lastModifiedBy>
  <cp:revision>15</cp:revision>
  <dcterms:created xsi:type="dcterms:W3CDTF">2017-03-28T16:34:04Z</dcterms:created>
  <dcterms:modified xsi:type="dcterms:W3CDTF">2026-04-10T01:53:27Z</dcterms:modified>
</cp:coreProperties>
</file>