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8" r:id="rId3"/>
    <p:sldId id="311" r:id="rId4"/>
    <p:sldId id="304" r:id="rId5"/>
    <p:sldId id="316" r:id="rId6"/>
    <p:sldId id="312" r:id="rId7"/>
    <p:sldId id="313" r:id="rId8"/>
    <p:sldId id="314" r:id="rId9"/>
    <p:sldId id="306" r:id="rId10"/>
    <p:sldId id="317" r:id="rId11"/>
    <p:sldId id="30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33CC"/>
    <a:srgbClr val="3366CC"/>
    <a:srgbClr val="0000A2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F1F3E-70AC-4527-98B2-9CE4FAB47E2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C1FC6-7C7D-4F76-A204-24B417C80305}">
      <dgm:prSet phldrT="[Текст]"/>
      <dgm:spPr/>
      <dgm:t>
        <a:bodyPr/>
        <a:lstStyle/>
        <a:p>
          <a:r>
            <a:rPr lang="ru-RU" dirty="0" smtClean="0"/>
            <a:t>Февраль - март</a:t>
          </a:r>
          <a:endParaRPr lang="ru-RU" dirty="0"/>
        </a:p>
      </dgm:t>
    </dgm:pt>
    <dgm:pt modelId="{8AA51B40-522B-4860-9FF9-1A0048BEB7D8}" type="parTrans" cxnId="{1F2C7E05-B3B6-4A41-8848-4259F3229546}">
      <dgm:prSet/>
      <dgm:spPr/>
      <dgm:t>
        <a:bodyPr/>
        <a:lstStyle/>
        <a:p>
          <a:endParaRPr lang="ru-RU"/>
        </a:p>
      </dgm:t>
    </dgm:pt>
    <dgm:pt modelId="{A2B1D91C-D853-497F-8B1F-A50EDF1D57ED}" type="sibTrans" cxnId="{1F2C7E05-B3B6-4A41-8848-4259F3229546}">
      <dgm:prSet/>
      <dgm:spPr/>
      <dgm:t>
        <a:bodyPr/>
        <a:lstStyle/>
        <a:p>
          <a:endParaRPr lang="ru-RU"/>
        </a:p>
      </dgm:t>
    </dgm:pt>
    <dgm:pt modelId="{3C4E5B33-28F7-48FF-BD6A-ED0444D76B8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 smtClean="0">
              <a:solidFill>
                <a:srgbClr val="FF0000"/>
              </a:solidFill>
            </a:rPr>
            <a:t>Живетьева</a:t>
          </a:r>
          <a:r>
            <a:rPr lang="ru-RU" sz="2400" b="1" dirty="0" smtClean="0">
              <a:solidFill>
                <a:srgbClr val="FF0000"/>
              </a:solidFill>
            </a:rPr>
            <a:t> Л.А. </a:t>
          </a:r>
          <a:endParaRPr lang="ru-RU" sz="2400" b="1" dirty="0">
            <a:solidFill>
              <a:srgbClr val="FF0000"/>
            </a:solidFill>
          </a:endParaRPr>
        </a:p>
      </dgm:t>
    </dgm:pt>
    <dgm:pt modelId="{12FF9667-FC4F-4026-91AE-8FDD91C3BA7B}" type="parTrans" cxnId="{7ADA694A-5175-490A-83FB-AA80F2F232F5}">
      <dgm:prSet/>
      <dgm:spPr/>
      <dgm:t>
        <a:bodyPr/>
        <a:lstStyle/>
        <a:p>
          <a:endParaRPr lang="ru-RU"/>
        </a:p>
      </dgm:t>
    </dgm:pt>
    <dgm:pt modelId="{DCF849C2-41B7-4BB3-B86F-99F1C0154C33}" type="sibTrans" cxnId="{7ADA694A-5175-490A-83FB-AA80F2F232F5}">
      <dgm:prSet/>
      <dgm:spPr/>
      <dgm:t>
        <a:bodyPr/>
        <a:lstStyle/>
        <a:p>
          <a:endParaRPr lang="ru-RU"/>
        </a:p>
      </dgm:t>
    </dgm:pt>
    <dgm:pt modelId="{E6C3E209-D3AE-4C98-9A80-0D881EBA0AAC}">
      <dgm:prSet phldrT="[Текст]"/>
      <dgm:spPr/>
      <dgm:t>
        <a:bodyPr/>
        <a:lstStyle/>
        <a:p>
          <a:r>
            <a:rPr lang="ru-RU" dirty="0" smtClean="0"/>
            <a:t>Апрель - май</a:t>
          </a:r>
          <a:endParaRPr lang="ru-RU" dirty="0"/>
        </a:p>
      </dgm:t>
    </dgm:pt>
    <dgm:pt modelId="{D114E8E2-7DFC-4FDF-A84D-9C89AC3D91B8}" type="parTrans" cxnId="{47E5F858-1389-408B-97DB-A37816628FDC}">
      <dgm:prSet/>
      <dgm:spPr/>
      <dgm:t>
        <a:bodyPr/>
        <a:lstStyle/>
        <a:p>
          <a:endParaRPr lang="ru-RU"/>
        </a:p>
      </dgm:t>
    </dgm:pt>
    <dgm:pt modelId="{2B8E95E5-FFA3-4882-8E14-26023F88E726}" type="sibTrans" cxnId="{47E5F858-1389-408B-97DB-A37816628FDC}">
      <dgm:prSet/>
      <dgm:spPr/>
      <dgm:t>
        <a:bodyPr/>
        <a:lstStyle/>
        <a:p>
          <a:endParaRPr lang="ru-RU"/>
        </a:p>
      </dgm:t>
    </dgm:pt>
    <dgm:pt modelId="{26E1EC89-39CC-4DED-A2BC-4930F8911A0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3200" b="1" dirty="0">
            <a:solidFill>
              <a:srgbClr val="FF0000"/>
            </a:solidFill>
          </a:endParaRPr>
        </a:p>
      </dgm:t>
    </dgm:pt>
    <dgm:pt modelId="{DAD19E67-BED9-4845-B0B7-5E2D7B628E4B}" type="parTrans" cxnId="{E62901B5-2767-414A-B181-2DEC054344B5}">
      <dgm:prSet/>
      <dgm:spPr/>
      <dgm:t>
        <a:bodyPr/>
        <a:lstStyle/>
        <a:p>
          <a:endParaRPr lang="ru-RU"/>
        </a:p>
      </dgm:t>
    </dgm:pt>
    <dgm:pt modelId="{7751AF21-5894-4EBB-BD42-2200BBD93866}" type="sibTrans" cxnId="{E62901B5-2767-414A-B181-2DEC054344B5}">
      <dgm:prSet/>
      <dgm:spPr/>
      <dgm:t>
        <a:bodyPr/>
        <a:lstStyle/>
        <a:p>
          <a:endParaRPr lang="ru-RU"/>
        </a:p>
      </dgm:t>
    </dgm:pt>
    <dgm:pt modelId="{096B13B4-A0EF-4AF5-A871-00A675376583}">
      <dgm:prSet phldrT="[Текст]"/>
      <dgm:spPr/>
      <dgm:t>
        <a:bodyPr/>
        <a:lstStyle/>
        <a:p>
          <a:r>
            <a:rPr lang="ru-RU" dirty="0" smtClean="0"/>
            <a:t>Ноябрь - декабрь</a:t>
          </a:r>
          <a:endParaRPr lang="ru-RU" dirty="0"/>
        </a:p>
      </dgm:t>
    </dgm:pt>
    <dgm:pt modelId="{E5E94695-CC01-4883-8346-AEEA37CD8E26}" type="parTrans" cxnId="{140B8E13-173E-4C4E-A1EC-4B5D9580E2B2}">
      <dgm:prSet/>
      <dgm:spPr/>
      <dgm:t>
        <a:bodyPr/>
        <a:lstStyle/>
        <a:p>
          <a:endParaRPr lang="ru-RU"/>
        </a:p>
      </dgm:t>
    </dgm:pt>
    <dgm:pt modelId="{EFD1CD5D-1D71-47E4-9C69-2B69336D1841}" type="sibTrans" cxnId="{140B8E13-173E-4C4E-A1EC-4B5D9580E2B2}">
      <dgm:prSet/>
      <dgm:spPr/>
      <dgm:t>
        <a:bodyPr/>
        <a:lstStyle/>
        <a:p>
          <a:endParaRPr lang="ru-RU"/>
        </a:p>
      </dgm:t>
    </dgm:pt>
    <dgm:pt modelId="{F0A78934-647A-467E-AF8D-D2B0AA9302EC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3200" b="1" dirty="0">
            <a:solidFill>
              <a:srgbClr val="FF0000"/>
            </a:solidFill>
          </a:endParaRPr>
        </a:p>
      </dgm:t>
    </dgm:pt>
    <dgm:pt modelId="{CA05B7FB-F8B6-49D4-AAD3-BCCCD3DD696F}" type="parTrans" cxnId="{4A872EC9-35FD-4D2E-972C-2DA4B77322FC}">
      <dgm:prSet/>
      <dgm:spPr/>
      <dgm:t>
        <a:bodyPr/>
        <a:lstStyle/>
        <a:p>
          <a:endParaRPr lang="ru-RU"/>
        </a:p>
      </dgm:t>
    </dgm:pt>
    <dgm:pt modelId="{A1A3F3AD-BA26-4614-80E6-C1979F5B5A39}" type="sibTrans" cxnId="{4A872EC9-35FD-4D2E-972C-2DA4B77322FC}">
      <dgm:prSet/>
      <dgm:spPr/>
      <dgm:t>
        <a:bodyPr/>
        <a:lstStyle/>
        <a:p>
          <a:endParaRPr lang="ru-RU"/>
        </a:p>
      </dgm:t>
    </dgm:pt>
    <dgm:pt modelId="{413F2866-5221-4610-8178-5A14BBDA81A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err="1" smtClean="0">
              <a:solidFill>
                <a:srgbClr val="FF0000"/>
              </a:solidFill>
            </a:rPr>
            <a:t>Крепак</a:t>
          </a:r>
          <a:r>
            <a:rPr lang="ru-RU" sz="2400" b="1" dirty="0" smtClean="0">
              <a:solidFill>
                <a:srgbClr val="FF0000"/>
              </a:solidFill>
            </a:rPr>
            <a:t> С.А.</a:t>
          </a:r>
          <a:endParaRPr lang="ru-RU" sz="2400" b="1" dirty="0">
            <a:solidFill>
              <a:srgbClr val="FF0000"/>
            </a:solidFill>
          </a:endParaRPr>
        </a:p>
      </dgm:t>
    </dgm:pt>
    <dgm:pt modelId="{A45D34BC-0C1E-49DD-BEF2-35756FD5EEEF}" type="parTrans" cxnId="{39A7DA67-4209-4987-B382-C303F3274872}">
      <dgm:prSet/>
      <dgm:spPr/>
      <dgm:t>
        <a:bodyPr/>
        <a:lstStyle/>
        <a:p>
          <a:endParaRPr lang="ru-RU"/>
        </a:p>
      </dgm:t>
    </dgm:pt>
    <dgm:pt modelId="{AF05F5AB-2427-406B-88FA-1A8A37450589}" type="sibTrans" cxnId="{39A7DA67-4209-4987-B382-C303F3274872}">
      <dgm:prSet/>
      <dgm:spPr/>
      <dgm:t>
        <a:bodyPr/>
        <a:lstStyle/>
        <a:p>
          <a:endParaRPr lang="ru-RU"/>
        </a:p>
      </dgm:t>
    </dgm:pt>
    <dgm:pt modelId="{6F8640CC-8B07-4CC9-A0F8-66B52E43EC8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Осинина Г.Н.</a:t>
          </a:r>
          <a:endParaRPr lang="ru-RU" sz="2400" b="1" dirty="0">
            <a:solidFill>
              <a:srgbClr val="FF0000"/>
            </a:solidFill>
          </a:endParaRPr>
        </a:p>
      </dgm:t>
    </dgm:pt>
    <dgm:pt modelId="{F944240D-926B-4B65-BA60-B44C73853A6B}" type="parTrans" cxnId="{805A200F-856C-4D7A-9A0D-B632D805B936}">
      <dgm:prSet/>
      <dgm:spPr/>
      <dgm:t>
        <a:bodyPr/>
        <a:lstStyle/>
        <a:p>
          <a:endParaRPr lang="ru-RU"/>
        </a:p>
      </dgm:t>
    </dgm:pt>
    <dgm:pt modelId="{8DDCE10F-920E-405F-8832-9EE9B9E9E6B3}" type="sibTrans" cxnId="{805A200F-856C-4D7A-9A0D-B632D805B936}">
      <dgm:prSet/>
      <dgm:spPr/>
      <dgm:t>
        <a:bodyPr/>
        <a:lstStyle/>
        <a:p>
          <a:endParaRPr lang="ru-RU"/>
        </a:p>
      </dgm:t>
    </dgm:pt>
    <dgm:pt modelId="{F0B805EF-E10E-487D-B41A-AFD310638652}" type="pres">
      <dgm:prSet presAssocID="{BB2F1F3E-70AC-4527-98B2-9CE4FAB47E2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E1A418-122E-4C12-9456-FE6C8C226618}" type="pres">
      <dgm:prSet presAssocID="{0BDC1FC6-7C7D-4F76-A204-24B417C80305}" presName="compositeNode" presStyleCnt="0">
        <dgm:presLayoutVars>
          <dgm:bulletEnabled val="1"/>
        </dgm:presLayoutVars>
      </dgm:prSet>
      <dgm:spPr/>
    </dgm:pt>
    <dgm:pt modelId="{A087351A-FF70-4054-A9C7-BABB06525708}" type="pres">
      <dgm:prSet presAssocID="{0BDC1FC6-7C7D-4F76-A204-24B417C80305}" presName="image" presStyleLbl="fgImgPlac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37D984-6D6A-4121-81E7-90BA43E098AB}" type="pres">
      <dgm:prSet presAssocID="{0BDC1FC6-7C7D-4F76-A204-24B417C80305}" presName="childNode" presStyleLbl="node1" presStyleIdx="0" presStyleCnt="3" custScaleX="12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A665C-EFFA-4D2F-B1A2-3E27F423CEA2}" type="pres">
      <dgm:prSet presAssocID="{0BDC1FC6-7C7D-4F76-A204-24B417C80305}" presName="parentNode" presStyleLbl="revTx" presStyleIdx="0" presStyleCnt="3" custScaleX="185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0E961-C8FA-4F94-85E1-914812074A2C}" type="pres">
      <dgm:prSet presAssocID="{A2B1D91C-D853-497F-8B1F-A50EDF1D57ED}" presName="sibTrans" presStyleCnt="0"/>
      <dgm:spPr/>
    </dgm:pt>
    <dgm:pt modelId="{6785A0EE-9B3B-47F0-9C7C-5C72A15B3671}" type="pres">
      <dgm:prSet presAssocID="{E6C3E209-D3AE-4C98-9A80-0D881EBA0AAC}" presName="compositeNode" presStyleCnt="0">
        <dgm:presLayoutVars>
          <dgm:bulletEnabled val="1"/>
        </dgm:presLayoutVars>
      </dgm:prSet>
      <dgm:spPr/>
    </dgm:pt>
    <dgm:pt modelId="{F5F373BC-AA02-470D-8099-71B4640388E5}" type="pres">
      <dgm:prSet presAssocID="{E6C3E209-D3AE-4C98-9A80-0D881EBA0AAC}" presName="image" presStyleLbl="fgImgPlace1" presStyleIdx="1" presStyleCnt="3" custScaleY="896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EFDA4C-BF7E-42DA-A96C-603ABF8A2A80}" type="pres">
      <dgm:prSet presAssocID="{E6C3E209-D3AE-4C98-9A80-0D881EBA0AAC}" presName="childNode" presStyleLbl="node1" presStyleIdx="1" presStyleCnt="3" custScaleX="129974" custScaleY="76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17F4-BBAA-49C7-B16C-1DE1B9336BFA}" type="pres">
      <dgm:prSet presAssocID="{E6C3E209-D3AE-4C98-9A80-0D881EBA0AA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485DC-F33C-4070-A7A2-5E8103A942EB}" type="pres">
      <dgm:prSet presAssocID="{2B8E95E5-FFA3-4882-8E14-26023F88E726}" presName="sibTrans" presStyleCnt="0"/>
      <dgm:spPr/>
    </dgm:pt>
    <dgm:pt modelId="{A1C34525-746E-40D5-9654-C3AD1339D003}" type="pres">
      <dgm:prSet presAssocID="{096B13B4-A0EF-4AF5-A871-00A675376583}" presName="compositeNode" presStyleCnt="0">
        <dgm:presLayoutVars>
          <dgm:bulletEnabled val="1"/>
        </dgm:presLayoutVars>
      </dgm:prSet>
      <dgm:spPr/>
    </dgm:pt>
    <dgm:pt modelId="{B81BF126-70DA-4D97-AB6A-0181C39449E6}" type="pres">
      <dgm:prSet presAssocID="{096B13B4-A0EF-4AF5-A871-00A675376583}" presName="image" presStyleLbl="fg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2E133A-13A1-481C-B5A5-8359792F1207}" type="pres">
      <dgm:prSet presAssocID="{096B13B4-A0EF-4AF5-A871-00A675376583}" presName="childNode" presStyleLbl="node1" presStyleIdx="2" presStyleCnt="3" custScaleX="122048" custScaleY="73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D2754-ED9C-4280-A3DE-F4A3BCA7D259}" type="pres">
      <dgm:prSet presAssocID="{096B13B4-A0EF-4AF5-A871-00A675376583}" presName="parentNode" presStyleLbl="revTx" presStyleIdx="2" presStyleCnt="3" custScaleX="161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B8E13-173E-4C4E-A1EC-4B5D9580E2B2}" srcId="{BB2F1F3E-70AC-4527-98B2-9CE4FAB47E22}" destId="{096B13B4-A0EF-4AF5-A871-00A675376583}" srcOrd="2" destOrd="0" parTransId="{E5E94695-CC01-4883-8346-AEEA37CD8E26}" sibTransId="{EFD1CD5D-1D71-47E4-9C69-2B69336D1841}"/>
    <dgm:cxn modelId="{40BCB47E-629B-4057-A707-36C9FB2FC2F9}" type="presOf" srcId="{6F8640CC-8B07-4CC9-A0F8-66B52E43EC89}" destId="{B237D984-6D6A-4121-81E7-90BA43E098AB}" srcOrd="0" destOrd="2" presId="urn:microsoft.com/office/officeart/2005/8/layout/hList2"/>
    <dgm:cxn modelId="{E62901B5-2767-414A-B181-2DEC054344B5}" srcId="{E6C3E209-D3AE-4C98-9A80-0D881EBA0AAC}" destId="{26E1EC89-39CC-4DED-A2BC-4930F8911A07}" srcOrd="0" destOrd="0" parTransId="{DAD19E67-BED9-4845-B0B7-5E2D7B628E4B}" sibTransId="{7751AF21-5894-4EBB-BD42-2200BBD93866}"/>
    <dgm:cxn modelId="{39A7DA67-4209-4987-B382-C303F3274872}" srcId="{0BDC1FC6-7C7D-4F76-A204-24B417C80305}" destId="{413F2866-5221-4610-8178-5A14BBDA81A4}" srcOrd="1" destOrd="0" parTransId="{A45D34BC-0C1E-49DD-BEF2-35756FD5EEEF}" sibTransId="{AF05F5AB-2427-406B-88FA-1A8A37450589}"/>
    <dgm:cxn modelId="{0ABF968F-C441-481A-9CF3-18D003278DC3}" type="presOf" srcId="{413F2866-5221-4610-8178-5A14BBDA81A4}" destId="{B237D984-6D6A-4121-81E7-90BA43E098AB}" srcOrd="0" destOrd="1" presId="urn:microsoft.com/office/officeart/2005/8/layout/hList2"/>
    <dgm:cxn modelId="{4A872EC9-35FD-4D2E-972C-2DA4B77322FC}" srcId="{096B13B4-A0EF-4AF5-A871-00A675376583}" destId="{F0A78934-647A-467E-AF8D-D2B0AA9302EC}" srcOrd="0" destOrd="0" parTransId="{CA05B7FB-F8B6-49D4-AAD3-BCCCD3DD696F}" sibTransId="{A1A3F3AD-BA26-4614-80E6-C1979F5B5A39}"/>
    <dgm:cxn modelId="{CCEBC41B-152D-4B8A-BA1A-1C75381CCEEC}" type="presOf" srcId="{F0A78934-647A-467E-AF8D-D2B0AA9302EC}" destId="{722E133A-13A1-481C-B5A5-8359792F1207}" srcOrd="0" destOrd="0" presId="urn:microsoft.com/office/officeart/2005/8/layout/hList2"/>
    <dgm:cxn modelId="{805A200F-856C-4D7A-9A0D-B632D805B936}" srcId="{0BDC1FC6-7C7D-4F76-A204-24B417C80305}" destId="{6F8640CC-8B07-4CC9-A0F8-66B52E43EC89}" srcOrd="2" destOrd="0" parTransId="{F944240D-926B-4B65-BA60-B44C73853A6B}" sibTransId="{8DDCE10F-920E-405F-8832-9EE9B9E9E6B3}"/>
    <dgm:cxn modelId="{7ADA694A-5175-490A-83FB-AA80F2F232F5}" srcId="{0BDC1FC6-7C7D-4F76-A204-24B417C80305}" destId="{3C4E5B33-28F7-48FF-BD6A-ED0444D76B8D}" srcOrd="0" destOrd="0" parTransId="{12FF9667-FC4F-4026-91AE-8FDD91C3BA7B}" sibTransId="{DCF849C2-41B7-4BB3-B86F-99F1C0154C33}"/>
    <dgm:cxn modelId="{662D1D70-E15A-47D5-82EE-E98CCA940CBD}" type="presOf" srcId="{BB2F1F3E-70AC-4527-98B2-9CE4FAB47E22}" destId="{F0B805EF-E10E-487D-B41A-AFD310638652}" srcOrd="0" destOrd="0" presId="urn:microsoft.com/office/officeart/2005/8/layout/hList2"/>
    <dgm:cxn modelId="{8338A4B8-AC60-4A16-B4EB-9A17D7D2183E}" type="presOf" srcId="{26E1EC89-39CC-4DED-A2BC-4930F8911A07}" destId="{21EFDA4C-BF7E-42DA-A96C-603ABF8A2A80}" srcOrd="0" destOrd="0" presId="urn:microsoft.com/office/officeart/2005/8/layout/hList2"/>
    <dgm:cxn modelId="{C6A2E24E-62D3-4D58-8B4F-5E6FA213215B}" type="presOf" srcId="{E6C3E209-D3AE-4C98-9A80-0D881EBA0AAC}" destId="{43F417F4-BBAA-49C7-B16C-1DE1B9336BFA}" srcOrd="0" destOrd="0" presId="urn:microsoft.com/office/officeart/2005/8/layout/hList2"/>
    <dgm:cxn modelId="{1F2C7E05-B3B6-4A41-8848-4259F3229546}" srcId="{BB2F1F3E-70AC-4527-98B2-9CE4FAB47E22}" destId="{0BDC1FC6-7C7D-4F76-A204-24B417C80305}" srcOrd="0" destOrd="0" parTransId="{8AA51B40-522B-4860-9FF9-1A0048BEB7D8}" sibTransId="{A2B1D91C-D853-497F-8B1F-A50EDF1D57ED}"/>
    <dgm:cxn modelId="{47E5F858-1389-408B-97DB-A37816628FDC}" srcId="{BB2F1F3E-70AC-4527-98B2-9CE4FAB47E22}" destId="{E6C3E209-D3AE-4C98-9A80-0D881EBA0AAC}" srcOrd="1" destOrd="0" parTransId="{D114E8E2-7DFC-4FDF-A84D-9C89AC3D91B8}" sibTransId="{2B8E95E5-FFA3-4882-8E14-26023F88E726}"/>
    <dgm:cxn modelId="{7CBBEFBE-57E1-4006-B5F7-C5F09EC84973}" type="presOf" srcId="{096B13B4-A0EF-4AF5-A871-00A675376583}" destId="{F66D2754-ED9C-4280-A3DE-F4A3BCA7D259}" srcOrd="0" destOrd="0" presId="urn:microsoft.com/office/officeart/2005/8/layout/hList2"/>
    <dgm:cxn modelId="{F9AD1C61-DC0E-4C64-9D0C-239BA9FA4AC5}" type="presOf" srcId="{3C4E5B33-28F7-48FF-BD6A-ED0444D76B8D}" destId="{B237D984-6D6A-4121-81E7-90BA43E098AB}" srcOrd="0" destOrd="0" presId="urn:microsoft.com/office/officeart/2005/8/layout/hList2"/>
    <dgm:cxn modelId="{FF6F2475-E6E1-4A53-A63F-F7CE2C2D8ED8}" type="presOf" srcId="{0BDC1FC6-7C7D-4F76-A204-24B417C80305}" destId="{33CA665C-EFFA-4D2F-B1A2-3E27F423CEA2}" srcOrd="0" destOrd="0" presId="urn:microsoft.com/office/officeart/2005/8/layout/hList2"/>
    <dgm:cxn modelId="{16583C77-B756-4AAD-B69E-84BCFBD0342A}" type="presParOf" srcId="{F0B805EF-E10E-487D-B41A-AFD310638652}" destId="{14E1A418-122E-4C12-9456-FE6C8C226618}" srcOrd="0" destOrd="0" presId="urn:microsoft.com/office/officeart/2005/8/layout/hList2"/>
    <dgm:cxn modelId="{A655F2AE-6F52-4E19-83B4-5BEE108C2070}" type="presParOf" srcId="{14E1A418-122E-4C12-9456-FE6C8C226618}" destId="{A087351A-FF70-4054-A9C7-BABB06525708}" srcOrd="0" destOrd="0" presId="urn:microsoft.com/office/officeart/2005/8/layout/hList2"/>
    <dgm:cxn modelId="{370D881F-DC25-406E-8BA0-8124450DD602}" type="presParOf" srcId="{14E1A418-122E-4C12-9456-FE6C8C226618}" destId="{B237D984-6D6A-4121-81E7-90BA43E098AB}" srcOrd="1" destOrd="0" presId="urn:microsoft.com/office/officeart/2005/8/layout/hList2"/>
    <dgm:cxn modelId="{8811ECA8-A845-46C1-9690-F52A75087424}" type="presParOf" srcId="{14E1A418-122E-4C12-9456-FE6C8C226618}" destId="{33CA665C-EFFA-4D2F-B1A2-3E27F423CEA2}" srcOrd="2" destOrd="0" presId="urn:microsoft.com/office/officeart/2005/8/layout/hList2"/>
    <dgm:cxn modelId="{3B43CB84-29CD-48CD-AC90-6A1EAA42AAEB}" type="presParOf" srcId="{F0B805EF-E10E-487D-B41A-AFD310638652}" destId="{5C10E961-C8FA-4F94-85E1-914812074A2C}" srcOrd="1" destOrd="0" presId="urn:microsoft.com/office/officeart/2005/8/layout/hList2"/>
    <dgm:cxn modelId="{87D3C4C2-B7F9-43A1-B1AF-8E46F751C7C0}" type="presParOf" srcId="{F0B805EF-E10E-487D-B41A-AFD310638652}" destId="{6785A0EE-9B3B-47F0-9C7C-5C72A15B3671}" srcOrd="2" destOrd="0" presId="urn:microsoft.com/office/officeart/2005/8/layout/hList2"/>
    <dgm:cxn modelId="{EB22A376-7F1B-4158-B614-7C3B9A559EEC}" type="presParOf" srcId="{6785A0EE-9B3B-47F0-9C7C-5C72A15B3671}" destId="{F5F373BC-AA02-470D-8099-71B4640388E5}" srcOrd="0" destOrd="0" presId="urn:microsoft.com/office/officeart/2005/8/layout/hList2"/>
    <dgm:cxn modelId="{17146717-A155-41C4-8741-6B682CB7E7D4}" type="presParOf" srcId="{6785A0EE-9B3B-47F0-9C7C-5C72A15B3671}" destId="{21EFDA4C-BF7E-42DA-A96C-603ABF8A2A80}" srcOrd="1" destOrd="0" presId="urn:microsoft.com/office/officeart/2005/8/layout/hList2"/>
    <dgm:cxn modelId="{55FE1BAB-67E1-43D9-91C1-143E2ABBFC23}" type="presParOf" srcId="{6785A0EE-9B3B-47F0-9C7C-5C72A15B3671}" destId="{43F417F4-BBAA-49C7-B16C-1DE1B9336BFA}" srcOrd="2" destOrd="0" presId="urn:microsoft.com/office/officeart/2005/8/layout/hList2"/>
    <dgm:cxn modelId="{625BA1F0-DA0D-44B7-9A8F-842A1F5E2CBD}" type="presParOf" srcId="{F0B805EF-E10E-487D-B41A-AFD310638652}" destId="{13B485DC-F33C-4070-A7A2-5E8103A942EB}" srcOrd="3" destOrd="0" presId="urn:microsoft.com/office/officeart/2005/8/layout/hList2"/>
    <dgm:cxn modelId="{67520BDE-87CB-4C3D-8BB2-3CE530C95FE1}" type="presParOf" srcId="{F0B805EF-E10E-487D-B41A-AFD310638652}" destId="{A1C34525-746E-40D5-9654-C3AD1339D003}" srcOrd="4" destOrd="0" presId="urn:microsoft.com/office/officeart/2005/8/layout/hList2"/>
    <dgm:cxn modelId="{D4D9E308-BF9D-40C0-8372-3F65E5C26847}" type="presParOf" srcId="{A1C34525-746E-40D5-9654-C3AD1339D003}" destId="{B81BF126-70DA-4D97-AB6A-0181C39449E6}" srcOrd="0" destOrd="0" presId="urn:microsoft.com/office/officeart/2005/8/layout/hList2"/>
    <dgm:cxn modelId="{F5E7D279-D278-49BF-B447-A249C5E3BC30}" type="presParOf" srcId="{A1C34525-746E-40D5-9654-C3AD1339D003}" destId="{722E133A-13A1-481C-B5A5-8359792F1207}" srcOrd="1" destOrd="0" presId="urn:microsoft.com/office/officeart/2005/8/layout/hList2"/>
    <dgm:cxn modelId="{CF075ADD-4263-4232-A698-1F2653247DCC}" type="presParOf" srcId="{A1C34525-746E-40D5-9654-C3AD1339D003}" destId="{F66D2754-ED9C-4280-A3DE-F4A3BCA7D25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A665C-EFFA-4D2F-B1A2-3E27F423CEA2}">
      <dsp:nvSpPr>
        <dsp:cNvPr id="0" name=""/>
        <dsp:cNvSpPr/>
      </dsp:nvSpPr>
      <dsp:spPr>
        <a:xfrm rot="16200000">
          <a:off x="-1569895" y="2508167"/>
          <a:ext cx="4089527" cy="78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66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Февраль - март</a:t>
          </a:r>
          <a:endParaRPr lang="ru-RU" sz="3000" kern="1200" dirty="0"/>
        </a:p>
      </dsp:txBody>
      <dsp:txXfrm>
        <a:off x="-1569895" y="2508167"/>
        <a:ext cx="4089527" cy="781417"/>
      </dsp:txXfrm>
    </dsp:sp>
    <dsp:sp modelId="{B237D984-6D6A-4121-81E7-90BA43E098AB}">
      <dsp:nvSpPr>
        <dsp:cNvPr id="0" name=""/>
        <dsp:cNvSpPr/>
      </dsp:nvSpPr>
      <dsp:spPr>
        <a:xfrm>
          <a:off x="414337" y="854112"/>
          <a:ext cx="2634781" cy="40895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7066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rgbClr val="FF0000"/>
              </a:solidFill>
            </a:rPr>
            <a:t>Живетьева</a:t>
          </a:r>
          <a:r>
            <a:rPr lang="ru-RU" sz="2400" b="1" kern="1200" dirty="0" smtClean="0">
              <a:solidFill>
                <a:srgbClr val="FF0000"/>
              </a:solidFill>
            </a:rPr>
            <a:t> Л.А. </a:t>
          </a:r>
          <a:endParaRPr lang="ru-RU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rgbClr val="FF0000"/>
              </a:solidFill>
            </a:rPr>
            <a:t>Крепак</a:t>
          </a:r>
          <a:r>
            <a:rPr lang="ru-RU" sz="2400" b="1" kern="1200" dirty="0" smtClean="0">
              <a:solidFill>
                <a:srgbClr val="FF0000"/>
              </a:solidFill>
            </a:rPr>
            <a:t> С.А.</a:t>
          </a:r>
          <a:endParaRPr lang="ru-RU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</a:rPr>
            <a:t>Осинина Г.Н.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414337" y="854112"/>
        <a:ext cx="2634781" cy="4089527"/>
      </dsp:txXfrm>
    </dsp:sp>
    <dsp:sp modelId="{A087351A-FF70-4054-A9C7-BABB06525708}">
      <dsp:nvSpPr>
        <dsp:cNvPr id="0" name=""/>
        <dsp:cNvSpPr/>
      </dsp:nvSpPr>
      <dsp:spPr>
        <a:xfrm>
          <a:off x="264728" y="299343"/>
          <a:ext cx="840559" cy="84055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417F4-BBAA-49C7-B16C-1DE1B9336BFA}">
      <dsp:nvSpPr>
        <dsp:cNvPr id="0" name=""/>
        <dsp:cNvSpPr/>
      </dsp:nvSpPr>
      <dsp:spPr>
        <a:xfrm rot="16200000">
          <a:off x="1758066" y="2645082"/>
          <a:ext cx="4089527" cy="420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66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Апрель - май</a:t>
          </a:r>
          <a:endParaRPr lang="ru-RU" sz="3000" kern="1200" dirty="0"/>
        </a:p>
      </dsp:txBody>
      <dsp:txXfrm>
        <a:off x="1758066" y="2645082"/>
        <a:ext cx="4089527" cy="420279"/>
      </dsp:txXfrm>
    </dsp:sp>
    <dsp:sp modelId="{21EFDA4C-BF7E-42DA-A96C-603ABF8A2A80}">
      <dsp:nvSpPr>
        <dsp:cNvPr id="0" name=""/>
        <dsp:cNvSpPr/>
      </dsp:nvSpPr>
      <dsp:spPr>
        <a:xfrm>
          <a:off x="3699226" y="1289076"/>
          <a:ext cx="2720926" cy="313229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370663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b="1" kern="1200" dirty="0">
            <a:solidFill>
              <a:srgbClr val="FF0000"/>
            </a:solidFill>
          </a:endParaRPr>
        </a:p>
      </dsp:txBody>
      <dsp:txXfrm>
        <a:off x="3699226" y="1289076"/>
        <a:ext cx="2720926" cy="3132291"/>
      </dsp:txXfrm>
    </dsp:sp>
    <dsp:sp modelId="{F5F373BC-AA02-470D-8099-71B4640388E5}">
      <dsp:nvSpPr>
        <dsp:cNvPr id="0" name=""/>
        <dsp:cNvSpPr/>
      </dsp:nvSpPr>
      <dsp:spPr>
        <a:xfrm>
          <a:off x="3592690" y="299343"/>
          <a:ext cx="840559" cy="7532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2754-ED9C-4280-A3DE-F4A3BCA7D259}">
      <dsp:nvSpPr>
        <dsp:cNvPr id="0" name=""/>
        <dsp:cNvSpPr/>
      </dsp:nvSpPr>
      <dsp:spPr>
        <a:xfrm rot="16200000">
          <a:off x="5258592" y="2559244"/>
          <a:ext cx="4089527" cy="67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066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Ноябрь - декабрь</a:t>
          </a:r>
          <a:endParaRPr lang="ru-RU" sz="3000" kern="1200" dirty="0"/>
        </a:p>
      </dsp:txBody>
      <dsp:txXfrm>
        <a:off x="5258592" y="2559244"/>
        <a:ext cx="4089527" cy="679264"/>
      </dsp:txXfrm>
    </dsp:sp>
    <dsp:sp modelId="{722E133A-13A1-481C-B5A5-8359792F1207}">
      <dsp:nvSpPr>
        <dsp:cNvPr id="0" name=""/>
        <dsp:cNvSpPr/>
      </dsp:nvSpPr>
      <dsp:spPr>
        <a:xfrm>
          <a:off x="7282715" y="1387264"/>
          <a:ext cx="2555000" cy="302322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370663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b="1" kern="1200" dirty="0">
            <a:solidFill>
              <a:srgbClr val="FF0000"/>
            </a:solidFill>
          </a:endParaRPr>
        </a:p>
      </dsp:txBody>
      <dsp:txXfrm>
        <a:off x="7282715" y="1387264"/>
        <a:ext cx="2555000" cy="3023224"/>
      </dsp:txXfrm>
    </dsp:sp>
    <dsp:sp modelId="{B81BF126-70DA-4D97-AB6A-0181C39449E6}">
      <dsp:nvSpPr>
        <dsp:cNvPr id="0" name=""/>
        <dsp:cNvSpPr/>
      </dsp:nvSpPr>
      <dsp:spPr>
        <a:xfrm>
          <a:off x="7093216" y="299343"/>
          <a:ext cx="840559" cy="84055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CEBB-0195-4128-98F6-E52508E1E44D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B2E1-3B0F-4EF3-A3C2-4BD100186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2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B2E1-3B0F-4EF3-A3C2-4BD1001860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5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8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8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5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1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3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9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1B6E-4B9E-4BB9-8A3C-B1C21FC72AE6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6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2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6046" y="2321169"/>
            <a:ext cx="7429500" cy="264799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в 2025-2026 </a:t>
            </a:r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руководителей </a:t>
            </a:r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кандидатов на должности 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руководителей;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педагогических работников на соответствие квалификационной категории. </a:t>
            </a:r>
            <a:b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123" y="4969164"/>
            <a:ext cx="5931877" cy="178752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l">
              <a:spcBef>
                <a:spcPts val="0"/>
              </a:spcBef>
            </a:pP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Ахова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Владимировна,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сектором мониторинга и оценка качества образования МКУ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«ЦРО»</a:t>
            </a:r>
          </a:p>
          <a:p>
            <a:pPr algn="l">
              <a:spcBef>
                <a:spcPts val="0"/>
              </a:spcBef>
            </a:pP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3" y="6500243"/>
            <a:ext cx="109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16.10.2025г.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" y="161746"/>
            <a:ext cx="1145989" cy="49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1044" y="161746"/>
            <a:ext cx="4949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Совещание руководителей образовательных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города Усть-Илимска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0592" t="12394" r="11145" b="43217"/>
          <a:stretch/>
        </p:blipFill>
        <p:spPr bwMode="auto">
          <a:xfrm>
            <a:off x="838200" y="64690"/>
            <a:ext cx="10515600" cy="3469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0916" t="16430" r="10334" b="47828"/>
          <a:stretch/>
        </p:blipFill>
        <p:spPr bwMode="auto">
          <a:xfrm>
            <a:off x="1525337" y="3494370"/>
            <a:ext cx="9416562" cy="192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66155" t="69466" r="9199" b="12375"/>
          <a:stretch/>
        </p:blipFill>
        <p:spPr bwMode="auto">
          <a:xfrm>
            <a:off x="9700050" y="4296141"/>
            <a:ext cx="1447800" cy="600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4484" t="31130" r="14712" b="45235"/>
          <a:stretch/>
        </p:blipFill>
        <p:spPr bwMode="auto">
          <a:xfrm>
            <a:off x="3235569" y="5486401"/>
            <a:ext cx="6119445" cy="1239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26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5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/>
          <a:stretch/>
        </p:blipFill>
        <p:spPr>
          <a:xfrm>
            <a:off x="-9626" y="-101599"/>
            <a:ext cx="1315567" cy="695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932" y="619939"/>
            <a:ext cx="8533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7494" y="-101601"/>
            <a:ext cx="10797309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39" y="107169"/>
            <a:ext cx="1145989" cy="49195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70954" t="38955" r="19626" b="41241"/>
          <a:stretch/>
        </p:blipFill>
        <p:spPr bwMode="auto">
          <a:xfrm>
            <a:off x="10330962" y="4536832"/>
            <a:ext cx="1613841" cy="209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1186962"/>
            <a:ext cx="6102278" cy="4053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7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74414" y="-133957"/>
            <a:ext cx="10515600" cy="119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МАОУ «СОШ № 12» им. Семенова В.Н.</a:t>
            </a:r>
            <a:r>
              <a:rPr lang="en-US" sz="3200" b="1" kern="1200" dirty="0" smtClean="0">
                <a:solidFill>
                  <a:schemeClr val="bg1"/>
                </a:solidFill>
              </a:rPr>
              <a:t> </a:t>
            </a:r>
            <a:endParaRPr lang="en-US" sz="3200" b="1" kern="1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40251" y="189583"/>
            <a:ext cx="7059972" cy="60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РУКОВОДИТЕЛЕЙ И КАНДИДАТОВ 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1473" y="787106"/>
            <a:ext cx="3153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60" y="780179"/>
            <a:ext cx="3159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l="34374" t="31706" r="35141" b="3913"/>
          <a:stretch/>
        </p:blipFill>
        <p:spPr bwMode="auto">
          <a:xfrm>
            <a:off x="174760" y="1659063"/>
            <a:ext cx="4335693" cy="4254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pic>
        <p:nvPicPr>
          <p:cNvPr id="16" name="Рисунок 15"/>
          <p:cNvPicPr/>
          <p:nvPr/>
        </p:nvPicPr>
        <p:blipFill rotWithShape="1">
          <a:blip r:embed="rId5"/>
          <a:srcRect l="19619" t="43236" r="3362" b="28804"/>
          <a:stretch/>
        </p:blipFill>
        <p:spPr bwMode="auto">
          <a:xfrm>
            <a:off x="5372100" y="1098295"/>
            <a:ext cx="6017913" cy="1221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6"/>
          <a:srcRect l="24484" t="7206" r="25252" b="69447"/>
          <a:stretch/>
        </p:blipFill>
        <p:spPr bwMode="auto">
          <a:xfrm>
            <a:off x="109345" y="532915"/>
            <a:ext cx="4401107" cy="111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7"/>
          <a:srcRect l="34699" t="12395" r="3362" b="21887"/>
          <a:stretch/>
        </p:blipFill>
        <p:spPr bwMode="auto">
          <a:xfrm>
            <a:off x="4510452" y="2390890"/>
            <a:ext cx="5556740" cy="3004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Выноска со стрелкой вверх 30"/>
          <p:cNvSpPr/>
          <p:nvPr/>
        </p:nvSpPr>
        <p:spPr>
          <a:xfrm>
            <a:off x="8862645" y="4267994"/>
            <a:ext cx="3094892" cy="175142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Морозова Л.Н. ДОУ № 1</a:t>
            </a:r>
          </a:p>
          <a:p>
            <a:pPr algn="ctr"/>
            <a:r>
              <a:rPr lang="ru-RU" dirty="0" smtClean="0"/>
              <a:t>Кулик Т.В. ДОУ № 5</a:t>
            </a:r>
          </a:p>
          <a:p>
            <a:pPr algn="ctr"/>
            <a:r>
              <a:rPr lang="ru-RU" dirty="0" smtClean="0"/>
              <a:t>Волгина Т.В. ДОУ № 18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086848" y="3690125"/>
            <a:ext cx="2646485" cy="553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Ноябрь-декабрь</a:t>
            </a:r>
          </a:p>
          <a:p>
            <a:pPr algn="ctr"/>
            <a:r>
              <a:rPr lang="ru-RU" dirty="0" smtClean="0"/>
              <a:t>РУКОВОДИТЕЛИ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313377" y="2434796"/>
            <a:ext cx="1721544" cy="94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Октябрь</a:t>
            </a:r>
          </a:p>
          <a:p>
            <a:pPr algn="ctr"/>
            <a:r>
              <a:rPr lang="ru-RU" dirty="0" smtClean="0"/>
              <a:t>Соколова Е.В. кандидат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6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002167" y="34243"/>
            <a:ext cx="7526948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0044181"/>
              </p:ext>
            </p:extLst>
          </p:nvPr>
        </p:nvGraphicFramePr>
        <p:xfrm>
          <a:off x="2031999" y="719666"/>
          <a:ext cx="9921876" cy="52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Выноска со стрелкой вправо 2"/>
          <p:cNvSpPr/>
          <p:nvPr/>
        </p:nvSpPr>
        <p:spPr>
          <a:xfrm>
            <a:off x="215149" y="1496120"/>
            <a:ext cx="1208002" cy="406717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</a:p>
          <a:p>
            <a:pPr algn="ctr"/>
            <a:r>
              <a:rPr lang="ru-RU" sz="4400" b="1" dirty="0" smtClean="0"/>
              <a:t>0</a:t>
            </a:r>
          </a:p>
          <a:p>
            <a:pPr algn="ctr"/>
            <a:r>
              <a:rPr lang="ru-RU" sz="4400" b="1" dirty="0" smtClean="0"/>
              <a:t>2</a:t>
            </a:r>
          </a:p>
          <a:p>
            <a:pPr algn="ctr"/>
            <a:r>
              <a:rPr lang="ru-RU" sz="4400" b="1" dirty="0"/>
              <a:t>6</a:t>
            </a:r>
            <a:endParaRPr lang="ru-RU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0528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2624197" y="1637791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631" y="2202654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еопределенность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441671" y="3270351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6760" y="3855126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237731" y="4262570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276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 К С П Е Р Т Ы</a:t>
            </a:r>
            <a:b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27100" y="1021190"/>
            <a:ext cx="5157787" cy="11781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МОУ + 5 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58596" y="1099866"/>
            <a:ext cx="5183188" cy="6821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pic>
        <p:nvPicPr>
          <p:cNvPr id="21" name="Объект 20"/>
          <p:cNvPicPr>
            <a:picLocks noGrp="1"/>
          </p:cNvPicPr>
          <p:nvPr>
            <p:ph sz="half" idx="2"/>
          </p:nvPr>
        </p:nvPicPr>
        <p:blipFill rotWithShape="1">
          <a:blip r:embed="rId4"/>
          <a:srcRect t="31994" r="59788" b="21393"/>
          <a:stretch/>
        </p:blipFill>
        <p:spPr bwMode="auto">
          <a:xfrm>
            <a:off x="1235075" y="2199386"/>
            <a:ext cx="5022850" cy="3805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Объект 17"/>
          <p:cNvPicPr>
            <a:picLocks noGrp="1"/>
          </p:cNvPicPr>
          <p:nvPr>
            <p:ph sz="quarter" idx="4"/>
          </p:nvPr>
        </p:nvPicPr>
        <p:blipFill rotWithShape="1">
          <a:blip r:embed="rId5"/>
          <a:srcRect l="38591" t="10952" r="20873" b="4593"/>
          <a:stretch/>
        </p:blipFill>
        <p:spPr bwMode="auto">
          <a:xfrm>
            <a:off x="7176112" y="1782030"/>
            <a:ext cx="3993852" cy="4917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443910" y="660133"/>
            <a:ext cx="1881554" cy="488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2025-2026 </a:t>
            </a:r>
            <a:r>
              <a:rPr lang="ru-RU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26258" y="514729"/>
            <a:ext cx="1881554" cy="488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7207" b="48116"/>
          <a:stretch/>
        </p:blipFill>
        <p:spPr bwMode="auto">
          <a:xfrm>
            <a:off x="521677" y="984738"/>
            <a:ext cx="10515600" cy="2642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28248" r="51519" b="37740"/>
          <a:stretch/>
        </p:blipFill>
        <p:spPr bwMode="auto">
          <a:xfrm>
            <a:off x="2593731" y="3627392"/>
            <a:ext cx="7367953" cy="2896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190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3"/>
          <a:srcRect l="33402" t="23347" r="29467" b="7475"/>
          <a:stretch/>
        </p:blipFill>
        <p:spPr bwMode="auto">
          <a:xfrm>
            <a:off x="6625004" y="585514"/>
            <a:ext cx="5477608" cy="545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90246" y="215809"/>
            <a:ext cx="8273562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" y="9356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487" y="810044"/>
            <a:ext cx="4493588" cy="16256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77492"/>
              </p:ext>
            </p:extLst>
          </p:nvPr>
        </p:nvGraphicFramePr>
        <p:xfrm>
          <a:off x="1505304" y="1622844"/>
          <a:ext cx="5081954" cy="3728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38">
                  <a:extLst>
                    <a:ext uri="{9D8B030D-6E8A-4147-A177-3AD203B41FA5}">
                      <a16:colId xmlns:a16="http://schemas.microsoft.com/office/drawing/2014/main" val="3655405590"/>
                    </a:ext>
                  </a:extLst>
                </a:gridCol>
                <a:gridCol w="1275695">
                  <a:extLst>
                    <a:ext uri="{9D8B030D-6E8A-4147-A177-3AD203B41FA5}">
                      <a16:colId xmlns:a16="http://schemas.microsoft.com/office/drawing/2014/main" val="1534717713"/>
                    </a:ext>
                  </a:extLst>
                </a:gridCol>
                <a:gridCol w="1394232">
                  <a:extLst>
                    <a:ext uri="{9D8B030D-6E8A-4147-A177-3AD203B41FA5}">
                      <a16:colId xmlns:a16="http://schemas.microsoft.com/office/drawing/2014/main" val="2846805159"/>
                    </a:ext>
                  </a:extLst>
                </a:gridCol>
                <a:gridCol w="1541589">
                  <a:extLst>
                    <a:ext uri="{9D8B030D-6E8A-4147-A177-3AD203B41FA5}">
                      <a16:colId xmlns:a16="http://schemas.microsoft.com/office/drawing/2014/main" val="2890626818"/>
                    </a:ext>
                  </a:extLst>
                </a:gridCol>
              </a:tblGrid>
              <a:tr h="3603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813047"/>
                  </a:ext>
                </a:extLst>
              </a:tr>
              <a:tr h="4723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подачи заявления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7145163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10645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01017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5397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19634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805403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1419074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27711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43446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8886259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93991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99150"/>
                  </a:ext>
                </a:extLst>
              </a:tr>
              <a:tr h="24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59802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94890"/>
              </p:ext>
            </p:extLst>
          </p:nvPr>
        </p:nvGraphicFramePr>
        <p:xfrm>
          <a:off x="2089639" y="5568523"/>
          <a:ext cx="3352800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2395379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816181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198219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661331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8625892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9322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1219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5619" t="15277" r="2876" b="10934"/>
          <a:stretch/>
        </p:blipFill>
        <p:spPr bwMode="auto">
          <a:xfrm>
            <a:off x="1113437" y="1213337"/>
            <a:ext cx="10808932" cy="5495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4160" t="19023" r="11956" b="75500"/>
          <a:stretch/>
        </p:blipFill>
        <p:spPr bwMode="auto">
          <a:xfrm>
            <a:off x="2177306" y="499879"/>
            <a:ext cx="4047648" cy="310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8591" t="30081" r="34980" b="58794"/>
          <a:stretch/>
        </p:blipFill>
        <p:spPr bwMode="auto">
          <a:xfrm>
            <a:off x="6805246" y="79131"/>
            <a:ext cx="2919045" cy="1055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90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6267" t="15853" r="4335" b="11222"/>
          <a:stretch/>
        </p:blipFill>
        <p:spPr bwMode="auto">
          <a:xfrm>
            <a:off x="1204546" y="202224"/>
            <a:ext cx="10840915" cy="6497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2624197" y="1637791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631" y="2202654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еопределенность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441671" y="3270351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656831" y="4193809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67054" y="211833"/>
            <a:ext cx="7154076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РАБОТА   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13682" y="405862"/>
            <a:ext cx="2223842" cy="1221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28.10.2025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13.00 - ДОУ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15.30 - МОУ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32" y="258312"/>
            <a:ext cx="1145989" cy="491951"/>
          </a:xfrm>
          <a:prstGeom prst="rect">
            <a:avLst/>
          </a:prstGeom>
          <a:effectLst>
            <a:glow rad="127000">
              <a:srgbClr val="0033CC"/>
            </a:glow>
          </a:effec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25295" t="15277" r="13901" b="25058"/>
          <a:stretch/>
        </p:blipFill>
        <p:spPr bwMode="auto">
          <a:xfrm>
            <a:off x="1167010" y="1273663"/>
            <a:ext cx="5714999" cy="2920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156938" y="1930178"/>
            <a:ext cx="4659924" cy="3987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 rotWithShape="1">
          <a:blip r:embed="rId5"/>
          <a:srcRect l="11026" t="8359" r="78759" b="77805"/>
          <a:stretch/>
        </p:blipFill>
        <p:spPr bwMode="auto">
          <a:xfrm>
            <a:off x="8321129" y="2505808"/>
            <a:ext cx="2941817" cy="2022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6"/>
          <a:srcRect l="24160" t="21618" r="22333" b="43217"/>
          <a:stretch/>
        </p:blipFill>
        <p:spPr bwMode="auto">
          <a:xfrm>
            <a:off x="1113437" y="4042687"/>
            <a:ext cx="6904790" cy="2683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8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6174</TotalTime>
  <Words>209</Words>
  <Application>Microsoft Office PowerPoint</Application>
  <PresentationFormat>Широкоэкранный</PresentationFormat>
  <Paragraphs>123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Аттестация в 2025-2026 учебном году: - руководителей и кандидатов на должности руководителей; - педагогических работников на соответствие квалификационной категории.   </vt:lpstr>
      <vt:lpstr>Руководитель МАОУ «СОШ № 12» им. Семенова В.Н. </vt:lpstr>
      <vt:lpstr>Презентация PowerPoint</vt:lpstr>
      <vt:lpstr>Э К С П Е Р Т Ы  </vt:lpstr>
      <vt:lpstr>Аттестация педагогических работников </vt:lpstr>
      <vt:lpstr>Аттестация педагогических работников   </vt:lpstr>
      <vt:lpstr>Презентация PowerPoint</vt:lpstr>
      <vt:lpstr>Презентация PowerPoint</vt:lpstr>
      <vt:lpstr>ПЛАНОВАЯ РАБОТА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концептуальными документами школ с низкими образовательными результатами</dc:title>
  <dc:creator>Татьяна Владимировна</dc:creator>
  <cp:lastModifiedBy>EV_Axova</cp:lastModifiedBy>
  <cp:revision>210</cp:revision>
  <dcterms:created xsi:type="dcterms:W3CDTF">2024-06-17T08:07:41Z</dcterms:created>
  <dcterms:modified xsi:type="dcterms:W3CDTF">2025-10-16T01:06:04Z</dcterms:modified>
</cp:coreProperties>
</file>