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5.jpg" ContentType="image/jpg"/>
  <Override PartName="/ppt/media/image4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791" r:id="rId5"/>
    <p:sldId id="797" r:id="rId6"/>
    <p:sldId id="792" r:id="rId7"/>
    <p:sldId id="796" r:id="rId8"/>
    <p:sldId id="798" r:id="rId9"/>
    <p:sldId id="799" r:id="rId10"/>
    <p:sldId id="800" r:id="rId11"/>
    <p:sldId id="801" r:id="rId12"/>
    <p:sldId id="802" r:id="rId13"/>
    <p:sldId id="803" r:id="rId14"/>
    <p:sldId id="823" r:id="rId15"/>
    <p:sldId id="804" r:id="rId16"/>
    <p:sldId id="807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05" r:id="rId28"/>
    <p:sldId id="806" r:id="rId29"/>
    <p:sldId id="811" r:id="rId30"/>
    <p:sldId id="8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B085E0-5DA5-462C-AC29-877374FFE61B}">
          <p14:sldIdLst>
            <p14:sldId id="791"/>
            <p14:sldId id="797"/>
            <p14:sldId id="792"/>
            <p14:sldId id="796"/>
            <p14:sldId id="798"/>
            <p14:sldId id="799"/>
            <p14:sldId id="800"/>
            <p14:sldId id="801"/>
            <p14:sldId id="802"/>
            <p14:sldId id="803"/>
            <p14:sldId id="823"/>
            <p14:sldId id="804"/>
            <p14:sldId id="807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05"/>
            <p14:sldId id="806"/>
            <p14:sldId id="811"/>
            <p14:sldId id="8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E75"/>
    <a:srgbClr val="5B9CFF"/>
    <a:srgbClr val="AB8FFF"/>
    <a:srgbClr val="BF1363"/>
    <a:srgbClr val="329290"/>
    <a:srgbClr val="3DA68F"/>
    <a:srgbClr val="BCDECF"/>
    <a:srgbClr val="42A28C"/>
    <a:srgbClr val="95507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513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3A3A-E771-4FD3-8C72-1CF7AA1D4304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F685-576D-468A-900A-09D84A3B3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7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9236-E595-4604-BDDE-24409C4485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97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3260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896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698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61741"/>
          <a:stretch/>
        </p:blipFill>
        <p:spPr>
          <a:xfrm>
            <a:off x="0" y="-16631"/>
            <a:ext cx="12192000" cy="2385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6629"/>
            <a:ext cx="12192000" cy="2385760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469913"/>
            <a:ext cx="9144000" cy="12550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B8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717314"/>
            <a:ext cx="12192000" cy="162000"/>
          </a:xfrm>
          <a:prstGeom prst="rect">
            <a:avLst/>
          </a:prstGeom>
          <a:solidFill>
            <a:srgbClr val="C0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656770" y="5564487"/>
            <a:ext cx="6411030" cy="1312763"/>
            <a:chOff x="1706880" y="-251147"/>
            <a:chExt cx="6411030" cy="131276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5950" y="5172075"/>
            <a:ext cx="3142050" cy="75197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 baseline="0">
                <a:solidFill>
                  <a:srgbClr val="BF136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спикера, ученая степень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099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73516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385761"/>
            <a:ext cx="9144000" cy="133921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7467600" y="5071932"/>
            <a:ext cx="3200400" cy="9669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ru-RU" sz="1600" baseline="0" smtClean="0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8FD4BF"/>
                </a:solidFill>
                <a:latin typeface="+mj-lt"/>
              </a:rPr>
              <a:t>Фамилия</a:t>
            </a:r>
            <a:r>
              <a:rPr lang="ru-RU" baseline="0" dirty="0">
                <a:solidFill>
                  <a:srgbClr val="8FD4BF"/>
                </a:solidFill>
                <a:latin typeface="+mj-lt"/>
              </a:rPr>
              <a:t> И.О., ученая степень</a:t>
            </a:r>
          </a:p>
          <a:p>
            <a:r>
              <a:rPr lang="ru-RU" baseline="0" dirty="0">
                <a:solidFill>
                  <a:srgbClr val="8FD4BF"/>
                </a:solidFill>
                <a:latin typeface="+mj-lt"/>
              </a:rPr>
              <a:t>должность</a:t>
            </a:r>
            <a:endParaRPr lang="ru-RU" dirty="0">
              <a:solidFill>
                <a:srgbClr val="8FD4BF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98290"/>
            <a:ext cx="12192000" cy="1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775104" y="5545237"/>
            <a:ext cx="6411030" cy="1312763"/>
            <a:chOff x="1706880" y="-251147"/>
            <a:chExt cx="6411030" cy="131276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593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ый 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838200" y="2818322"/>
            <a:ext cx="10506075" cy="1639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818321"/>
            <a:ext cx="10515600" cy="1639379"/>
          </a:xfrm>
          <a:noFill/>
        </p:spPr>
        <p:txBody>
          <a:bodyPr wrap="square" rIns="115200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Важный тезис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311562" y="2716724"/>
            <a:ext cx="590752" cy="848802"/>
            <a:chOff x="9848647" y="2692403"/>
            <a:chExt cx="590752" cy="848802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араллелограмм 5"/>
            <p:cNvSpPr/>
            <p:nvPr userDrawn="1"/>
          </p:nvSpPr>
          <p:spPr>
            <a:xfrm>
              <a:off x="9848647" y="2695577"/>
              <a:ext cx="578053" cy="98424"/>
            </a:xfrm>
            <a:prstGeom prst="parallelogram">
              <a:avLst>
                <a:gd name="adj" fmla="val 5080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 userDrawn="1"/>
          </p:nvSpPr>
          <p:spPr>
            <a:xfrm rot="5400000">
              <a:off x="9745041" y="2846846"/>
              <a:ext cx="848802" cy="5399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6" b="30243"/>
          <a:stretch/>
        </p:blipFill>
        <p:spPr>
          <a:xfrm>
            <a:off x="0" y="2533880"/>
            <a:ext cx="12192000" cy="223642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2533880"/>
            <a:ext cx="12192000" cy="2236424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412750"/>
            <a:ext cx="1079882" cy="908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996078" y="1405083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/>
                </a:solidFill>
              </a:rPr>
              <a:t>Институт развития образования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Иркутской области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496296" y="2844764"/>
            <a:ext cx="7191375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Полное имя спикера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96296" y="3997289"/>
            <a:ext cx="7191375" cy="5905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6" y="4991202"/>
            <a:ext cx="353285" cy="353285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49581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i.ivanov@iro38.ru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85210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8(395-2)500-904 (вн. 000)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0" y="5047194"/>
            <a:ext cx="241300" cy="2413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998702" y="6114750"/>
            <a:ext cx="218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42A28C"/>
                </a:solidFill>
                <a:latin typeface="+mn-lt"/>
              </a:rPr>
              <a:t>www.iro38.ru</a:t>
            </a:r>
          </a:p>
        </p:txBody>
      </p:sp>
    </p:spTree>
    <p:extLst>
      <p:ext uri="{BB962C8B-B14F-4D97-AF65-F5344CB8AC3E}">
        <p14:creationId xmlns:p14="http://schemas.microsoft.com/office/powerpoint/2010/main" val="41275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E4A29-54F9-436E-9ED8-37ACBFE8904D}"/>
              </a:ext>
            </a:extLst>
          </p:cNvPr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53A1F-FD65-46D7-A5C9-09BA25616807}"/>
              </a:ext>
            </a:extLst>
          </p:cNvPr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048362-5EE2-4CC8-BE3C-E684173DB322}"/>
              </a:ext>
            </a:extLst>
          </p:cNvPr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EE59-FC34-42D2-A791-794CE0C40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F0DBA-83DC-494E-8012-00EFE5E2A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47" b="7368"/>
          <a:stretch/>
        </p:blipFill>
        <p:spPr>
          <a:xfrm>
            <a:off x="10722543" y="0"/>
            <a:ext cx="1469456" cy="4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16882-D9C8-4C8E-A771-BCB872E48A13}"/>
              </a:ext>
            </a:extLst>
          </p:cNvPr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D7447-D08E-43EC-A6A9-C97112C9FB65}"/>
              </a:ext>
            </a:extLst>
          </p:cNvPr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C27C8C-AEF8-4C0A-A9A9-6D42A1CC1142}"/>
              </a:ext>
            </a:extLst>
          </p:cNvPr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EA840D-DE7E-427E-B58F-808D4BC5A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76230-D03B-484D-B8A2-32F8C1371D75}"/>
              </a:ext>
            </a:extLst>
          </p:cNvPr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109B6-CD45-4BE4-8A83-BB3F5E8FE394}"/>
              </a:ext>
            </a:extLst>
          </p:cNvPr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46D677-D7B7-4273-BEB5-6DE859D16935}"/>
              </a:ext>
            </a:extLst>
          </p:cNvPr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48D92C-AFBB-443D-B67C-D8248AE33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4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6688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1441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AC38F-8BE3-488A-8E93-6B40E7556E24}"/>
              </a:ext>
            </a:extLst>
          </p:cNvPr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D94B6-679B-4151-BDE9-2BC96ECDD76F}"/>
              </a:ext>
            </a:extLst>
          </p:cNvPr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51AE69-4169-4431-B632-E7C5F0ECE7B4}"/>
              </a:ext>
            </a:extLst>
          </p:cNvPr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147DFF-FE3A-4FA7-AE9B-8ABF54094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411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4643-4EE0-4CA3-820C-5CDA9170A92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9" r:id="rId12"/>
    <p:sldLayoutId id="2147483649" r:id="rId13"/>
    <p:sldLayoutId id="2147483657" r:id="rId14"/>
    <p:sldLayoutId id="2147483652" r:id="rId15"/>
    <p:sldLayoutId id="2147483653" r:id="rId16"/>
    <p:sldLayoutId id="214748365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jpg"/><Relationship Id="rId3" Type="http://schemas.openxmlformats.org/officeDocument/2006/relationships/hyperlink" Target="https://irkutskoil.ru/" TargetMode="External"/><Relationship Id="rId7" Type="http://schemas.openxmlformats.org/officeDocument/2006/relationships/hyperlink" Target="https://pharmasyntez.com/" TargetMode="External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jpeg"/><Relationship Id="rId11" Type="http://schemas.openxmlformats.org/officeDocument/2006/relationships/hyperlink" Target="https://promtourism.online/routes/baikalkvarzsamozvet" TargetMode="External"/><Relationship Id="rId5" Type="http://schemas.openxmlformats.org/officeDocument/2006/relationships/hyperlink" Target="https://bvbinfo.ru/" TargetMode="External"/><Relationship Id="rId15" Type="http://schemas.openxmlformats.org/officeDocument/2006/relationships/image" Target="../media/image38.emf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s://www.rosneft.ru/" TargetMode="External"/><Relationship Id="rId1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6.png"/><Relationship Id="rId7" Type="http://schemas.openxmlformats.org/officeDocument/2006/relationships/image" Target="../media/image3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7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8;38.&#1085;&#1072;&#1074;&#1080;&#1075;&#1072;&#1090;&#1086;&#1088;.&#1076;&#1077;&#1090;&#1080;/?ysclid=llf28hdyr9192726057" TargetMode="Externa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enter-prof38.ru/content/kompetencii-yuniorov-1#_2017-block_18-6" TargetMode="External"/><Relationship Id="rId13" Type="http://schemas.openxmlformats.org/officeDocument/2006/relationships/hyperlink" Target="https://center-prof38.ru/content/kompetencii-yuniorov-1#_2017-block_18-11" TargetMode="External"/><Relationship Id="rId3" Type="http://schemas.openxmlformats.org/officeDocument/2006/relationships/hyperlink" Target="https://center-prof38.ru/content/kompetencii-yuniorov-1#_2017-block_18-1" TargetMode="External"/><Relationship Id="rId7" Type="http://schemas.openxmlformats.org/officeDocument/2006/relationships/hyperlink" Target="https://center-prof38.ru/content/kompetencii-yuniorov-1#_2017-block_18-5" TargetMode="External"/><Relationship Id="rId12" Type="http://schemas.openxmlformats.org/officeDocument/2006/relationships/hyperlink" Target="https://center-prof38.ru/content/kompetencii-yuniorov-1#_2017-block_18-10" TargetMode="External"/><Relationship Id="rId2" Type="http://schemas.openxmlformats.org/officeDocument/2006/relationships/hyperlink" Target="https://center-prof38.ru/content/kompetencii-yuniorov-1#_2017-block_18-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er-prof38.ru/content/kompetencii-yuniorov-1#_2017-block_18-4" TargetMode="External"/><Relationship Id="rId11" Type="http://schemas.openxmlformats.org/officeDocument/2006/relationships/hyperlink" Target="https://center-prof38.ru/content/kompetencii-yuniorov-1#_2017-block_18-9" TargetMode="External"/><Relationship Id="rId5" Type="http://schemas.openxmlformats.org/officeDocument/2006/relationships/hyperlink" Target="https://center-prof38.ru/content/kompetencii-yuniorov-1#_2017-block_18-3" TargetMode="External"/><Relationship Id="rId15" Type="http://schemas.openxmlformats.org/officeDocument/2006/relationships/hyperlink" Target="https://center-prof38.ru/content/kompetencii-yuniorov-1#_2017-block_18-13" TargetMode="External"/><Relationship Id="rId10" Type="http://schemas.openxmlformats.org/officeDocument/2006/relationships/hyperlink" Target="https://center-prof38.ru/content/kompetencii-yuniorov-1#_2017-block_18-8" TargetMode="External"/><Relationship Id="rId4" Type="http://schemas.openxmlformats.org/officeDocument/2006/relationships/hyperlink" Target="https://center-prof38.ru/content/kompetencii-yuniorov-1#_2017-block_18-2" TargetMode="External"/><Relationship Id="rId9" Type="http://schemas.openxmlformats.org/officeDocument/2006/relationships/hyperlink" Target="https://center-prof38.ru/content/kompetencii-yuniorov-1#_2017-block_18-7" TargetMode="External"/><Relationship Id="rId14" Type="http://schemas.openxmlformats.org/officeDocument/2006/relationships/hyperlink" Target="https://center-prof38.ru/content/kompetencii-yuniorov-1#_2017-block_18-1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cloud/64d5d479f47e732ceb60476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s://disk.yandex.ru/d/wLP0t-aBRfLmng" TargetMode="Externa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B2AE68-4825-4D0C-A37D-780EA147117D}"/>
              </a:ext>
            </a:extLst>
          </p:cNvPr>
          <p:cNvSpPr/>
          <p:nvPr/>
        </p:nvSpPr>
        <p:spPr>
          <a:xfrm>
            <a:off x="1092445" y="465991"/>
            <a:ext cx="6943724" cy="3727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FA963-AC62-4FC5-B17B-D4955D58C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48" y="556840"/>
            <a:ext cx="935648" cy="93564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AD09FB-0D67-4FE8-B1C4-1A6581493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6" y="359771"/>
            <a:ext cx="1881005" cy="1329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82CAA-8078-49D4-A0FA-591C4A1F9FDC}"/>
              </a:ext>
            </a:extLst>
          </p:cNvPr>
          <p:cNvSpPr txBox="1"/>
          <p:nvPr/>
        </p:nvSpPr>
        <p:spPr>
          <a:xfrm>
            <a:off x="807427" y="1772627"/>
            <a:ext cx="10577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DA68F"/>
                </a:solidFill>
              </a:rPr>
              <a:t>Реализация единой модели профессиональной ориентации (</a:t>
            </a:r>
            <a:r>
              <a:rPr lang="ru-RU" sz="3200" b="1" dirty="0" err="1">
                <a:solidFill>
                  <a:srgbClr val="3DA68F"/>
                </a:solidFill>
              </a:rPr>
              <a:t>профминимум</a:t>
            </a:r>
            <a:r>
              <a:rPr lang="ru-RU" sz="3200" b="1" dirty="0">
                <a:solidFill>
                  <a:srgbClr val="3DA68F"/>
                </a:solidFill>
              </a:rPr>
              <a:t>) в образовательных организациях Иркутской области в 2023/24 учебном году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096FCE-E314-44C0-9E1A-174F48632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83" y="465991"/>
            <a:ext cx="1618088" cy="13677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7F732D-0BF9-4065-A0EC-5BC343AF9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85" y="0"/>
            <a:ext cx="2811833" cy="1988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493D95-D71F-4552-BEDA-D2D41A52508C}"/>
              </a:ext>
            </a:extLst>
          </p:cNvPr>
          <p:cNvSpPr txBox="1"/>
          <p:nvPr/>
        </p:nvSpPr>
        <p:spPr>
          <a:xfrm>
            <a:off x="1215460" y="3280294"/>
            <a:ext cx="1057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3DA68F"/>
                </a:solidFill>
              </a:rPr>
              <a:t>Семинар по вопросу внедрения </a:t>
            </a:r>
            <a:r>
              <a:rPr lang="ru-RU" sz="2000" i="1" dirty="0" err="1">
                <a:solidFill>
                  <a:srgbClr val="3DA68F"/>
                </a:solidFill>
              </a:rPr>
              <a:t>профминимума</a:t>
            </a:r>
            <a:r>
              <a:rPr lang="ru-RU" sz="2000" i="1" dirty="0">
                <a:solidFill>
                  <a:srgbClr val="3DA68F"/>
                </a:solidFill>
              </a:rPr>
              <a:t> с 1 сентября 2023 г. в образовательных организациях основного и среднего общего образования Иркутской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6C76F0-E5FA-4429-955D-6E58FD99E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76" y="3988180"/>
            <a:ext cx="2760853" cy="27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AF4C-276F-4F1B-9730-07B7F9F4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8500" cy="3379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Предусмотреть в расписании занятий образовательных организаций (6-11 классы) проведение профориентационных уроков (1 час) еженедельно (рекомендованный день недели – четверг)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83105D-BAE3-4D21-A152-78EEF4BE55A5}"/>
              </a:ext>
            </a:extLst>
          </p:cNvPr>
          <p:cNvSpPr txBox="1">
            <a:spLocks/>
          </p:cNvSpPr>
          <p:nvPr/>
        </p:nvSpPr>
        <p:spPr>
          <a:xfrm>
            <a:off x="838200" y="521681"/>
            <a:ext cx="10515600" cy="112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DA6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Подготовка к реализации </a:t>
            </a:r>
            <a:r>
              <a:rPr lang="ru-RU" dirty="0" err="1">
                <a:solidFill>
                  <a:schemeClr val="tx1"/>
                </a:solidFill>
              </a:rPr>
              <a:t>профминимума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2A82BB-6FA7-414B-B135-1CB50E88D9A5}"/>
              </a:ext>
            </a:extLst>
          </p:cNvPr>
          <p:cNvCxnSpPr>
            <a:cxnSpLocks/>
          </p:cNvCxnSpPr>
          <p:nvPr/>
        </p:nvCxnSpPr>
        <p:spPr>
          <a:xfrm flipV="1">
            <a:off x="892419" y="5521568"/>
            <a:ext cx="10407162" cy="1"/>
          </a:xfrm>
          <a:prstGeom prst="line">
            <a:avLst/>
          </a:prstGeom>
          <a:ln w="76200">
            <a:solidFill>
              <a:srgbClr val="5B9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3FEF0165-B160-4722-82D1-B0147EAE8606}"/>
              </a:ext>
            </a:extLst>
          </p:cNvPr>
          <p:cNvSpPr txBox="1">
            <a:spLocks/>
          </p:cNvSpPr>
          <p:nvPr/>
        </p:nvSpPr>
        <p:spPr>
          <a:xfrm>
            <a:off x="9311054" y="2892061"/>
            <a:ext cx="32355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13CE75"/>
                </a:solidFill>
              </a:rPr>
              <a:t>30 августа</a:t>
            </a:r>
          </a:p>
        </p:txBody>
      </p:sp>
    </p:spTree>
    <p:extLst>
      <p:ext uri="{BB962C8B-B14F-4D97-AF65-F5344CB8AC3E}">
        <p14:creationId xmlns:p14="http://schemas.microsoft.com/office/powerpoint/2010/main" val="17621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AF4C-276F-4F1B-9730-07B7F9F4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8500" cy="3379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Для школ </a:t>
            </a:r>
            <a:r>
              <a:rPr lang="ru-RU" sz="2400" dirty="0">
                <a:solidFill>
                  <a:srgbClr val="AB8FFF"/>
                </a:solidFill>
              </a:rPr>
              <a:t>ОСНОВНОГО УРОВНЯ.</a:t>
            </a:r>
          </a:p>
          <a:p>
            <a:pPr marL="0" indent="0">
              <a:buNone/>
            </a:pPr>
            <a:r>
              <a:rPr lang="ru-RU" sz="2400" dirty="0"/>
              <a:t>Обеспечить прохождение педагогическими работниками, задействованными в реализации </a:t>
            </a:r>
            <a:r>
              <a:rPr lang="ru-RU" sz="2400" dirty="0" err="1"/>
              <a:t>профминимумам</a:t>
            </a:r>
            <a:r>
              <a:rPr lang="ru-RU" sz="2400" dirty="0"/>
              <a:t> обучения по программе дополнительного профессионального образования (повышения квалификации) (не менее 36 академических часов)</a:t>
            </a:r>
            <a:endParaRPr lang="ru-RU" sz="3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83105D-BAE3-4D21-A152-78EEF4BE55A5}"/>
              </a:ext>
            </a:extLst>
          </p:cNvPr>
          <p:cNvSpPr txBox="1">
            <a:spLocks/>
          </p:cNvSpPr>
          <p:nvPr/>
        </p:nvSpPr>
        <p:spPr>
          <a:xfrm>
            <a:off x="838200" y="521681"/>
            <a:ext cx="10515600" cy="112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DA6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Подготовка к реализации </a:t>
            </a:r>
            <a:r>
              <a:rPr lang="ru-RU" dirty="0" err="1">
                <a:solidFill>
                  <a:schemeClr val="tx1"/>
                </a:solidFill>
              </a:rPr>
              <a:t>профминимума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2A82BB-6FA7-414B-B135-1CB50E88D9A5}"/>
              </a:ext>
            </a:extLst>
          </p:cNvPr>
          <p:cNvCxnSpPr>
            <a:cxnSpLocks/>
          </p:cNvCxnSpPr>
          <p:nvPr/>
        </p:nvCxnSpPr>
        <p:spPr>
          <a:xfrm flipV="1">
            <a:off x="892419" y="5521568"/>
            <a:ext cx="10407162" cy="1"/>
          </a:xfrm>
          <a:prstGeom prst="line">
            <a:avLst/>
          </a:prstGeom>
          <a:ln w="76200">
            <a:solidFill>
              <a:srgbClr val="5B9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3FEF0165-B160-4722-82D1-B0147EAE8606}"/>
              </a:ext>
            </a:extLst>
          </p:cNvPr>
          <p:cNvSpPr txBox="1">
            <a:spLocks/>
          </p:cNvSpPr>
          <p:nvPr/>
        </p:nvSpPr>
        <p:spPr>
          <a:xfrm>
            <a:off x="9311054" y="2892061"/>
            <a:ext cx="32355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13CE75"/>
                </a:solidFill>
              </a:rPr>
              <a:t>1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334519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DD9958-AE5C-485F-A2FF-0064A2D1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6500"/>
            <a:ext cx="5257800" cy="432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Зарегистрировать обучающихся на платформе проекта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Прикрепить в ЛК обучающихся на платформе проекта согласия об обработке ПД (</a:t>
            </a:r>
            <a:r>
              <a:rPr lang="ru-RU" i="1" dirty="0">
                <a:solidFill>
                  <a:srgbClr val="13CE75"/>
                </a:solidFill>
              </a:rPr>
              <a:t>без согласий аккаунт будет обезличен)</a:t>
            </a:r>
            <a:endParaRPr lang="en-US" i="1" dirty="0">
              <a:solidFill>
                <a:srgbClr val="13CE75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BF1363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13CE75"/>
                </a:solidFill>
              </a:rPr>
              <a:t>Подключиться к чату  </a:t>
            </a:r>
            <a:r>
              <a:rPr lang="ru-RU" dirty="0">
                <a:solidFill>
                  <a:srgbClr val="13CE75"/>
                </a:solidFill>
              </a:rPr>
              <a:t> </a:t>
            </a:r>
            <a:r>
              <a:rPr lang="en-US" dirty="0"/>
              <a:t>https://t.me/+Cxq7-5rM0L5kMjFi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58C12A-BFD9-422B-B32C-E6A1AF947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Подготовка к реализации </a:t>
            </a:r>
            <a:r>
              <a:rPr lang="ru-RU" b="1" dirty="0" err="1"/>
              <a:t>профминимума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100" b="1" i="1" dirty="0">
                <a:solidFill>
                  <a:srgbClr val="AB8FFF"/>
                </a:solidFill>
              </a:rPr>
              <a:t>для школ, участвующих в проекте «Билет в будущее»</a:t>
            </a:r>
            <a:br>
              <a:rPr lang="ru-RU" sz="3100" b="1" i="1" dirty="0">
                <a:solidFill>
                  <a:srgbClr val="AB8FFF"/>
                </a:solidFill>
              </a:rPr>
            </a:br>
            <a:endParaRPr lang="ru-RU" sz="3100" b="1" i="1" dirty="0">
              <a:solidFill>
                <a:srgbClr val="AB8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4E051-17D5-4A81-BA69-C56509972FA3}"/>
              </a:ext>
            </a:extLst>
          </p:cNvPr>
          <p:cNvSpPr txBox="1"/>
          <p:nvPr/>
        </p:nvSpPr>
        <p:spPr>
          <a:xfrm>
            <a:off x="6283568" y="1861369"/>
            <a:ext cx="2118947" cy="125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BF1363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13CE75"/>
                </a:solidFill>
              </a:rPr>
              <a:t>10 сентября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FC49-C9FD-4102-9F2F-995CCBCFDAF5}"/>
              </a:ext>
            </a:extLst>
          </p:cNvPr>
          <p:cNvSpPr txBox="1"/>
          <p:nvPr/>
        </p:nvSpPr>
        <p:spPr>
          <a:xfrm>
            <a:off x="6283568" y="3423436"/>
            <a:ext cx="2118947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BF1363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13CE75"/>
                </a:solidFill>
              </a:rPr>
              <a:t>15 сентября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D01E1C-AFEB-4F75-A648-4695F634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83" y="3187347"/>
            <a:ext cx="3390768" cy="3390768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69D2B2-D0DB-48FE-BB51-23500AD78C44}"/>
              </a:ext>
            </a:extLst>
          </p:cNvPr>
          <p:cNvCxnSpPr>
            <a:cxnSpLocks/>
          </p:cNvCxnSpPr>
          <p:nvPr/>
        </p:nvCxnSpPr>
        <p:spPr>
          <a:xfrm>
            <a:off x="892419" y="2630096"/>
            <a:ext cx="4910504" cy="0"/>
          </a:xfrm>
          <a:prstGeom prst="line">
            <a:avLst/>
          </a:prstGeom>
          <a:ln w="76200">
            <a:solidFill>
              <a:srgbClr val="3DA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F05332C-457F-4A0A-80A8-9DC5E0168E3B}"/>
              </a:ext>
            </a:extLst>
          </p:cNvPr>
          <p:cNvCxnSpPr>
            <a:cxnSpLocks/>
          </p:cNvCxnSpPr>
          <p:nvPr/>
        </p:nvCxnSpPr>
        <p:spPr>
          <a:xfrm flipV="1">
            <a:off x="892419" y="5055577"/>
            <a:ext cx="4910504" cy="2"/>
          </a:xfrm>
          <a:prstGeom prst="line">
            <a:avLst/>
          </a:prstGeom>
          <a:ln w="76200">
            <a:solidFill>
              <a:srgbClr val="3DA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8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9DD5E-A5AD-449E-8C62-85C7FD1C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9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13CE75"/>
                </a:solidFill>
              </a:rPr>
              <a:t>Для школ, участвующих в проекте «Билет в будущее»</a:t>
            </a:r>
            <a:br>
              <a:rPr lang="ru-RU" sz="4400" b="1" i="1" dirty="0">
                <a:solidFill>
                  <a:srgbClr val="13CE75"/>
                </a:solidFill>
              </a:rPr>
            </a:br>
            <a:endParaRPr lang="ru-RU" dirty="0">
              <a:solidFill>
                <a:srgbClr val="13CE7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94ECD-34B1-4D0D-98FE-FA620ED4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247" y="1803238"/>
            <a:ext cx="7532077" cy="1779221"/>
          </a:xfrm>
        </p:spPr>
        <p:txBody>
          <a:bodyPr/>
          <a:lstStyle/>
          <a:p>
            <a:r>
              <a:rPr lang="ru-RU" dirty="0">
                <a:solidFill>
                  <a:srgbClr val="13CE75"/>
                </a:solidFill>
              </a:rPr>
              <a:t>ОБЯЗАТЕЛЬНО !!! </a:t>
            </a:r>
            <a:r>
              <a:rPr lang="ru-RU" sz="2800" b="1" dirty="0">
                <a:solidFill>
                  <a:srgbClr val="AB8FFF"/>
                </a:solidFill>
              </a:rPr>
              <a:t>Отмечать </a:t>
            </a:r>
            <a:r>
              <a:rPr lang="ru-RU" sz="2800" dirty="0">
                <a:solidFill>
                  <a:srgbClr val="AB8FFF"/>
                </a:solidFill>
              </a:rPr>
              <a:t> </a:t>
            </a:r>
            <a:r>
              <a:rPr lang="ru-RU" sz="2800" dirty="0">
                <a:solidFill>
                  <a:srgbClr val="5B9CFF"/>
                </a:solidFill>
              </a:rPr>
              <a:t>присутствие обучающихся на профориентационных мероприятиях на платформе проекта «Билет в будущее» из ЛК педагога-навигатора</a:t>
            </a:r>
          </a:p>
          <a:p>
            <a:endParaRPr lang="ru-RU" dirty="0"/>
          </a:p>
        </p:txBody>
      </p:sp>
      <p:sp>
        <p:nvSpPr>
          <p:cNvPr id="7" name="Google Shape;750;p42">
            <a:extLst>
              <a:ext uri="{FF2B5EF4-FFF2-40B4-BE49-F238E27FC236}">
                <a16:creationId xmlns:a16="http://schemas.microsoft.com/office/drawing/2014/main" id="{04131070-8D2A-49C2-AFF8-AF98DE189F21}"/>
              </a:ext>
            </a:extLst>
          </p:cNvPr>
          <p:cNvSpPr/>
          <p:nvPr/>
        </p:nvSpPr>
        <p:spPr>
          <a:xfrm>
            <a:off x="10039280" y="1644162"/>
            <a:ext cx="1780512" cy="1784838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13CE75"/>
          </a:solidFill>
          <a:ln w="9525" cap="rnd" cmpd="sng">
            <a:solidFill>
              <a:srgbClr val="13CE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A1D15-547D-435A-BD99-DF1AA310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7" y="3429000"/>
            <a:ext cx="7532078" cy="34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F29BBD7E-7C63-4788-BF10-3F91D76D836A}"/>
              </a:ext>
            </a:extLst>
          </p:cNvPr>
          <p:cNvGrpSpPr/>
          <p:nvPr/>
        </p:nvGrpSpPr>
        <p:grpSpPr>
          <a:xfrm>
            <a:off x="507883" y="452389"/>
            <a:ext cx="11688580" cy="6405611"/>
            <a:chOff x="760395" y="0"/>
            <a:chExt cx="19351092" cy="10604846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640F85DC-A068-47EC-8327-C161E73C13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10066" y="0"/>
              <a:ext cx="5301421" cy="10604846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1BCD8B4A-9FF7-47B8-BA89-82B725BD20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95" y="942589"/>
              <a:ext cx="15547903" cy="1611155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9A810527-FA00-4648-BCAC-0DFCEF2AC4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0917" y="554370"/>
              <a:ext cx="1339069" cy="1339069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5240CEA-884C-4BC3-9060-812FE17AC1A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5056" y="1087911"/>
              <a:ext cx="84404" cy="115999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CF8A0FA0-1468-44CA-8570-CD83772CC1E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61036" y="1087909"/>
              <a:ext cx="72669" cy="115999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9A50EAE8-7CE5-4563-901D-83F692D7439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56790" y="1087917"/>
              <a:ext cx="85306" cy="115999"/>
            </a:xfrm>
            <a:prstGeom prst="rect">
              <a:avLst/>
            </a:prstGeom>
          </p:spPr>
        </p:pic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7C51C1CB-32F8-43E4-A8D9-3AF35614CAFA}"/>
                </a:ext>
              </a:extLst>
            </p:cNvPr>
            <p:cNvSpPr/>
            <p:nvPr/>
          </p:nvSpPr>
          <p:spPr>
            <a:xfrm>
              <a:off x="18383420" y="1244057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4" h="116205">
                  <a:moveTo>
                    <a:pt x="0" y="0"/>
                  </a:moveTo>
                  <a:lnTo>
                    <a:pt x="37913" y="75376"/>
                  </a:lnTo>
                  <a:lnTo>
                    <a:pt x="17601" y="115999"/>
                  </a:lnTo>
                  <a:lnTo>
                    <a:pt x="34303" y="115999"/>
                  </a:lnTo>
                  <a:lnTo>
                    <a:pt x="92979" y="0"/>
                  </a:lnTo>
                  <a:lnTo>
                    <a:pt x="76279" y="0"/>
                  </a:lnTo>
                  <a:lnTo>
                    <a:pt x="46489" y="58676"/>
                  </a:lnTo>
                  <a:lnTo>
                    <a:pt x="16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3C22B84D-E1BF-4AB3-8746-A9C331941DD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50018" y="1244077"/>
              <a:ext cx="162546" cy="115999"/>
            </a:xfrm>
            <a:prstGeom prst="rect">
              <a:avLst/>
            </a:prstGeom>
          </p:spPr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D9D70859-7CED-49C7-A7D5-9E3D523078E4}"/>
                </a:ext>
              </a:extLst>
            </p:cNvPr>
            <p:cNvSpPr/>
            <p:nvPr/>
          </p:nvSpPr>
          <p:spPr>
            <a:xfrm>
              <a:off x="18460170" y="1244087"/>
              <a:ext cx="111125" cy="116205"/>
            </a:xfrm>
            <a:custGeom>
              <a:avLst/>
              <a:gdLst/>
              <a:ahLst/>
              <a:cxnLst/>
              <a:rect l="l" t="t" r="r" b="b"/>
              <a:pathLst>
                <a:path w="111125" h="116205">
                  <a:moveTo>
                    <a:pt x="0" y="101104"/>
                  </a:moveTo>
                  <a:lnTo>
                    <a:pt x="0" y="115999"/>
                  </a:lnTo>
                  <a:lnTo>
                    <a:pt x="111034" y="115999"/>
                  </a:lnTo>
                  <a:lnTo>
                    <a:pt x="111033" y="101104"/>
                  </a:lnTo>
                  <a:lnTo>
                    <a:pt x="97944" y="101104"/>
                  </a:lnTo>
                  <a:lnTo>
                    <a:pt x="97944" y="94077"/>
                  </a:lnTo>
                  <a:lnTo>
                    <a:pt x="82598" y="101104"/>
                  </a:lnTo>
                  <a:lnTo>
                    <a:pt x="31143" y="101104"/>
                  </a:lnTo>
                  <a:lnTo>
                    <a:pt x="32682" y="93372"/>
                  </a:lnTo>
                  <a:lnTo>
                    <a:pt x="15797" y="101104"/>
                  </a:lnTo>
                  <a:lnTo>
                    <a:pt x="0" y="101104"/>
                  </a:lnTo>
                  <a:close/>
                </a:path>
                <a:path w="111125" h="116205">
                  <a:moveTo>
                    <a:pt x="82147" y="101104"/>
                  </a:moveTo>
                  <a:lnTo>
                    <a:pt x="82598" y="101104"/>
                  </a:lnTo>
                  <a:lnTo>
                    <a:pt x="82147" y="101104"/>
                  </a:lnTo>
                  <a:close/>
                </a:path>
                <a:path w="111125" h="116205">
                  <a:moveTo>
                    <a:pt x="80823" y="0"/>
                  </a:moveTo>
                  <a:lnTo>
                    <a:pt x="48295" y="14895"/>
                  </a:lnTo>
                  <a:lnTo>
                    <a:pt x="82146" y="14895"/>
                  </a:lnTo>
                  <a:lnTo>
                    <a:pt x="82148" y="101104"/>
                  </a:lnTo>
                  <a:lnTo>
                    <a:pt x="82598" y="101104"/>
                  </a:lnTo>
                  <a:lnTo>
                    <a:pt x="97944" y="94077"/>
                  </a:lnTo>
                  <a:lnTo>
                    <a:pt x="97944" y="1"/>
                  </a:lnTo>
                  <a:lnTo>
                    <a:pt x="80823" y="0"/>
                  </a:lnTo>
                  <a:close/>
                </a:path>
                <a:path w="111125" h="116205">
                  <a:moveTo>
                    <a:pt x="36108" y="0"/>
                  </a:moveTo>
                  <a:lnTo>
                    <a:pt x="15797" y="101104"/>
                  </a:lnTo>
                  <a:lnTo>
                    <a:pt x="32682" y="93372"/>
                  </a:lnTo>
                  <a:lnTo>
                    <a:pt x="48295" y="14895"/>
                  </a:lnTo>
                  <a:lnTo>
                    <a:pt x="80823" y="0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78DE1FD4-E01D-487F-A3EE-80B6ED5A2DF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1356" y="1156076"/>
              <a:ext cx="68606" cy="129971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0EA4228A-A5C9-4809-A5E4-661ACCA36B6B}"/>
                </a:ext>
              </a:extLst>
            </p:cNvPr>
            <p:cNvSpPr/>
            <p:nvPr/>
          </p:nvSpPr>
          <p:spPr>
            <a:xfrm>
              <a:off x="18135207" y="648772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5" h="1151255">
                  <a:moveTo>
                    <a:pt x="984288" y="439153"/>
                  </a:moveTo>
                  <a:lnTo>
                    <a:pt x="969848" y="439153"/>
                  </a:lnTo>
                  <a:lnTo>
                    <a:pt x="969848" y="469392"/>
                  </a:lnTo>
                  <a:lnTo>
                    <a:pt x="957199" y="469392"/>
                  </a:lnTo>
                  <a:lnTo>
                    <a:pt x="957199" y="443204"/>
                  </a:lnTo>
                  <a:lnTo>
                    <a:pt x="942759" y="443204"/>
                  </a:lnTo>
                  <a:lnTo>
                    <a:pt x="942759" y="469392"/>
                  </a:lnTo>
                  <a:lnTo>
                    <a:pt x="931481" y="469392"/>
                  </a:lnTo>
                  <a:lnTo>
                    <a:pt x="931481" y="439153"/>
                  </a:lnTo>
                  <a:lnTo>
                    <a:pt x="917028" y="439153"/>
                  </a:lnTo>
                  <a:lnTo>
                    <a:pt x="917028" y="483831"/>
                  </a:lnTo>
                  <a:lnTo>
                    <a:pt x="984288" y="483831"/>
                  </a:lnTo>
                  <a:lnTo>
                    <a:pt x="984288" y="439153"/>
                  </a:lnTo>
                  <a:close/>
                </a:path>
                <a:path w="1151255" h="1151255">
                  <a:moveTo>
                    <a:pt x="1151178" y="575957"/>
                  </a:moveTo>
                  <a:lnTo>
                    <a:pt x="1149502" y="529221"/>
                  </a:lnTo>
                  <a:lnTo>
                    <a:pt x="1143838" y="482930"/>
                  </a:lnTo>
                  <a:lnTo>
                    <a:pt x="1135100" y="441172"/>
                  </a:lnTo>
                  <a:lnTo>
                    <a:pt x="1135100" y="576326"/>
                  </a:lnTo>
                  <a:lnTo>
                    <a:pt x="1132890" y="627621"/>
                  </a:lnTo>
                  <a:lnTo>
                    <a:pt x="1125855" y="676948"/>
                  </a:lnTo>
                  <a:lnTo>
                    <a:pt x="1114767" y="725322"/>
                  </a:lnTo>
                  <a:lnTo>
                    <a:pt x="1099324" y="771499"/>
                  </a:lnTo>
                  <a:lnTo>
                    <a:pt x="1080325" y="816521"/>
                  </a:lnTo>
                  <a:lnTo>
                    <a:pt x="1057478" y="859104"/>
                  </a:lnTo>
                  <a:lnTo>
                    <a:pt x="1031036" y="899160"/>
                  </a:lnTo>
                  <a:lnTo>
                    <a:pt x="1001763" y="937704"/>
                  </a:lnTo>
                  <a:lnTo>
                    <a:pt x="968857" y="972324"/>
                  </a:lnTo>
                  <a:lnTo>
                    <a:pt x="933627" y="1005217"/>
                  </a:lnTo>
                  <a:lnTo>
                    <a:pt x="933602" y="693737"/>
                  </a:lnTo>
                  <a:lnTo>
                    <a:pt x="984758" y="694067"/>
                  </a:lnTo>
                  <a:lnTo>
                    <a:pt x="984415" y="678853"/>
                  </a:lnTo>
                  <a:lnTo>
                    <a:pt x="965428" y="679170"/>
                  </a:lnTo>
                  <a:lnTo>
                    <a:pt x="933792" y="679691"/>
                  </a:lnTo>
                  <a:lnTo>
                    <a:pt x="933386" y="660311"/>
                  </a:lnTo>
                  <a:lnTo>
                    <a:pt x="916940" y="660869"/>
                  </a:lnTo>
                  <a:lnTo>
                    <a:pt x="916978" y="1018425"/>
                  </a:lnTo>
                  <a:lnTo>
                    <a:pt x="877163" y="1046441"/>
                  </a:lnTo>
                  <a:lnTo>
                    <a:pt x="835025" y="1071321"/>
                  </a:lnTo>
                  <a:lnTo>
                    <a:pt x="790321" y="1091793"/>
                  </a:lnTo>
                  <a:lnTo>
                    <a:pt x="743851" y="1108887"/>
                  </a:lnTo>
                  <a:lnTo>
                    <a:pt x="695921" y="1122451"/>
                  </a:lnTo>
                  <a:lnTo>
                    <a:pt x="695909" y="1118260"/>
                  </a:lnTo>
                  <a:lnTo>
                    <a:pt x="695591" y="696569"/>
                  </a:lnTo>
                  <a:lnTo>
                    <a:pt x="682663" y="696912"/>
                  </a:lnTo>
                  <a:lnTo>
                    <a:pt x="682675" y="689914"/>
                  </a:lnTo>
                  <a:lnTo>
                    <a:pt x="682853" y="596239"/>
                  </a:lnTo>
                  <a:lnTo>
                    <a:pt x="667905" y="596112"/>
                  </a:lnTo>
                  <a:lnTo>
                    <a:pt x="667702" y="696772"/>
                  </a:lnTo>
                  <a:lnTo>
                    <a:pt x="621334" y="697052"/>
                  </a:lnTo>
                  <a:lnTo>
                    <a:pt x="621347" y="690054"/>
                  </a:lnTo>
                  <a:lnTo>
                    <a:pt x="621538" y="596392"/>
                  </a:lnTo>
                  <a:lnTo>
                    <a:pt x="606209" y="596417"/>
                  </a:lnTo>
                  <a:lnTo>
                    <a:pt x="606005" y="697090"/>
                  </a:lnTo>
                  <a:lnTo>
                    <a:pt x="559650" y="697369"/>
                  </a:lnTo>
                  <a:lnTo>
                    <a:pt x="559320" y="595541"/>
                  </a:lnTo>
                  <a:lnTo>
                    <a:pt x="543991" y="595579"/>
                  </a:lnTo>
                  <a:lnTo>
                    <a:pt x="543966" y="711530"/>
                  </a:lnTo>
                  <a:lnTo>
                    <a:pt x="679323" y="712406"/>
                  </a:lnTo>
                  <a:lnTo>
                    <a:pt x="679157" y="1125943"/>
                  </a:lnTo>
                  <a:lnTo>
                    <a:pt x="653783" y="1130566"/>
                  </a:lnTo>
                  <a:lnTo>
                    <a:pt x="601383" y="1135011"/>
                  </a:lnTo>
                  <a:lnTo>
                    <a:pt x="574929" y="1135951"/>
                  </a:lnTo>
                  <a:lnTo>
                    <a:pt x="524903" y="1133716"/>
                  </a:lnTo>
                  <a:lnTo>
                    <a:pt x="475894" y="1126832"/>
                  </a:lnTo>
                  <a:lnTo>
                    <a:pt x="428536" y="1116380"/>
                  </a:lnTo>
                  <a:lnTo>
                    <a:pt x="382384" y="1101204"/>
                  </a:lnTo>
                  <a:lnTo>
                    <a:pt x="338607" y="1083525"/>
                  </a:lnTo>
                  <a:lnTo>
                    <a:pt x="296240" y="1061034"/>
                  </a:lnTo>
                  <a:lnTo>
                    <a:pt x="305396" y="1042873"/>
                  </a:lnTo>
                  <a:lnTo>
                    <a:pt x="506031" y="645096"/>
                  </a:lnTo>
                  <a:lnTo>
                    <a:pt x="531050" y="595922"/>
                  </a:lnTo>
                  <a:lnTo>
                    <a:pt x="514070" y="595312"/>
                  </a:lnTo>
                  <a:lnTo>
                    <a:pt x="484517" y="654939"/>
                  </a:lnTo>
                  <a:lnTo>
                    <a:pt x="455523" y="595579"/>
                  </a:lnTo>
                  <a:lnTo>
                    <a:pt x="439077" y="596138"/>
                  </a:lnTo>
                  <a:lnTo>
                    <a:pt x="476021" y="670013"/>
                  </a:lnTo>
                  <a:lnTo>
                    <a:pt x="283375" y="1052957"/>
                  </a:lnTo>
                  <a:lnTo>
                    <a:pt x="257098" y="1035646"/>
                  </a:lnTo>
                  <a:lnTo>
                    <a:pt x="231635" y="1016584"/>
                  </a:lnTo>
                  <a:lnTo>
                    <a:pt x="207594" y="996861"/>
                  </a:lnTo>
                  <a:lnTo>
                    <a:pt x="184518" y="975296"/>
                  </a:lnTo>
                  <a:lnTo>
                    <a:pt x="184492" y="951560"/>
                  </a:lnTo>
                  <a:lnTo>
                    <a:pt x="184200" y="711454"/>
                  </a:lnTo>
                  <a:lnTo>
                    <a:pt x="222351" y="709345"/>
                  </a:lnTo>
                  <a:lnTo>
                    <a:pt x="242887" y="684568"/>
                  </a:lnTo>
                  <a:lnTo>
                    <a:pt x="243217" y="683031"/>
                  </a:lnTo>
                  <a:lnTo>
                    <a:pt x="244500" y="676846"/>
                  </a:lnTo>
                  <a:lnTo>
                    <a:pt x="241820" y="662711"/>
                  </a:lnTo>
                  <a:lnTo>
                    <a:pt x="233895" y="650976"/>
                  </a:lnTo>
                  <a:lnTo>
                    <a:pt x="229171" y="648068"/>
                  </a:lnTo>
                  <a:lnTo>
                    <a:pt x="229171" y="676884"/>
                  </a:lnTo>
                  <a:lnTo>
                    <a:pt x="227393" y="684682"/>
                  </a:lnTo>
                  <a:lnTo>
                    <a:pt x="222885" y="690943"/>
                  </a:lnTo>
                  <a:lnTo>
                    <a:pt x="216090" y="695439"/>
                  </a:lnTo>
                  <a:lnTo>
                    <a:pt x="206908" y="696861"/>
                  </a:lnTo>
                  <a:lnTo>
                    <a:pt x="182905" y="696671"/>
                  </a:lnTo>
                  <a:lnTo>
                    <a:pt x="182943" y="656145"/>
                  </a:lnTo>
                  <a:lnTo>
                    <a:pt x="206946" y="656336"/>
                  </a:lnTo>
                  <a:lnTo>
                    <a:pt x="216115" y="657720"/>
                  </a:lnTo>
                  <a:lnTo>
                    <a:pt x="222999" y="661555"/>
                  </a:lnTo>
                  <a:lnTo>
                    <a:pt x="227406" y="667918"/>
                  </a:lnTo>
                  <a:lnTo>
                    <a:pt x="229171" y="676884"/>
                  </a:lnTo>
                  <a:lnTo>
                    <a:pt x="229171" y="648068"/>
                  </a:lnTo>
                  <a:lnTo>
                    <a:pt x="222199" y="643763"/>
                  </a:lnTo>
                  <a:lnTo>
                    <a:pt x="212521" y="642607"/>
                  </a:lnTo>
                  <a:lnTo>
                    <a:pt x="207670" y="642035"/>
                  </a:lnTo>
                  <a:lnTo>
                    <a:pt x="183667" y="641845"/>
                  </a:lnTo>
                  <a:lnTo>
                    <a:pt x="183654" y="611124"/>
                  </a:lnTo>
                  <a:lnTo>
                    <a:pt x="235927" y="610933"/>
                  </a:lnTo>
                  <a:lnTo>
                    <a:pt x="235750" y="595655"/>
                  </a:lnTo>
                  <a:lnTo>
                    <a:pt x="217309" y="595718"/>
                  </a:lnTo>
                  <a:lnTo>
                    <a:pt x="168148" y="595884"/>
                  </a:lnTo>
                  <a:lnTo>
                    <a:pt x="168249" y="959002"/>
                  </a:lnTo>
                  <a:lnTo>
                    <a:pt x="134772" y="919861"/>
                  </a:lnTo>
                  <a:lnTo>
                    <a:pt x="104914" y="877658"/>
                  </a:lnTo>
                  <a:lnTo>
                    <a:pt x="79400" y="833462"/>
                  </a:lnTo>
                  <a:lnTo>
                    <a:pt x="56565" y="783856"/>
                  </a:lnTo>
                  <a:lnTo>
                    <a:pt x="39700" y="735711"/>
                  </a:lnTo>
                  <a:lnTo>
                    <a:pt x="27012" y="684250"/>
                  </a:lnTo>
                  <a:lnTo>
                    <a:pt x="19050" y="630631"/>
                  </a:lnTo>
                  <a:lnTo>
                    <a:pt x="16459" y="575945"/>
                  </a:lnTo>
                  <a:lnTo>
                    <a:pt x="19304" y="521563"/>
                  </a:lnTo>
                  <a:lnTo>
                    <a:pt x="26885" y="467804"/>
                  </a:lnTo>
                  <a:lnTo>
                    <a:pt x="39433" y="415963"/>
                  </a:lnTo>
                  <a:lnTo>
                    <a:pt x="56642" y="366179"/>
                  </a:lnTo>
                  <a:lnTo>
                    <a:pt x="78752" y="319735"/>
                  </a:lnTo>
                  <a:lnTo>
                    <a:pt x="104432" y="274459"/>
                  </a:lnTo>
                  <a:lnTo>
                    <a:pt x="134416" y="232791"/>
                  </a:lnTo>
                  <a:lnTo>
                    <a:pt x="167894" y="193713"/>
                  </a:lnTo>
                  <a:lnTo>
                    <a:pt x="167474" y="555675"/>
                  </a:lnTo>
                  <a:lnTo>
                    <a:pt x="206806" y="555828"/>
                  </a:lnTo>
                  <a:lnTo>
                    <a:pt x="241477" y="535749"/>
                  </a:lnTo>
                  <a:lnTo>
                    <a:pt x="243852" y="520700"/>
                  </a:lnTo>
                  <a:lnTo>
                    <a:pt x="241173" y="506564"/>
                  </a:lnTo>
                  <a:lnTo>
                    <a:pt x="233781" y="495985"/>
                  </a:lnTo>
                  <a:lnTo>
                    <a:pt x="229069" y="493090"/>
                  </a:lnTo>
                  <a:lnTo>
                    <a:pt x="229069" y="520484"/>
                  </a:lnTo>
                  <a:lnTo>
                    <a:pt x="227279" y="528294"/>
                  </a:lnTo>
                  <a:lnTo>
                    <a:pt x="223316" y="535698"/>
                  </a:lnTo>
                  <a:lnTo>
                    <a:pt x="215988" y="539051"/>
                  </a:lnTo>
                  <a:lnTo>
                    <a:pt x="206806" y="540461"/>
                  </a:lnTo>
                  <a:lnTo>
                    <a:pt x="182791" y="540283"/>
                  </a:lnTo>
                  <a:lnTo>
                    <a:pt x="182841" y="499757"/>
                  </a:lnTo>
                  <a:lnTo>
                    <a:pt x="206844" y="499935"/>
                  </a:lnTo>
                  <a:lnTo>
                    <a:pt x="216014" y="501319"/>
                  </a:lnTo>
                  <a:lnTo>
                    <a:pt x="222885" y="505155"/>
                  </a:lnTo>
                  <a:lnTo>
                    <a:pt x="227304" y="511517"/>
                  </a:lnTo>
                  <a:lnTo>
                    <a:pt x="229069" y="520484"/>
                  </a:lnTo>
                  <a:lnTo>
                    <a:pt x="229069" y="493090"/>
                  </a:lnTo>
                  <a:lnTo>
                    <a:pt x="222084" y="488772"/>
                  </a:lnTo>
                  <a:lnTo>
                    <a:pt x="211328" y="486714"/>
                  </a:lnTo>
                  <a:lnTo>
                    <a:pt x="207022" y="485889"/>
                  </a:lnTo>
                  <a:lnTo>
                    <a:pt x="183019" y="485698"/>
                  </a:lnTo>
                  <a:lnTo>
                    <a:pt x="183007" y="454977"/>
                  </a:lnTo>
                  <a:lnTo>
                    <a:pt x="235280" y="454787"/>
                  </a:lnTo>
                  <a:lnTo>
                    <a:pt x="235623" y="440664"/>
                  </a:lnTo>
                  <a:lnTo>
                    <a:pt x="214414" y="440601"/>
                  </a:lnTo>
                  <a:lnTo>
                    <a:pt x="184099" y="440512"/>
                  </a:lnTo>
                  <a:lnTo>
                    <a:pt x="183946" y="186359"/>
                  </a:lnTo>
                  <a:lnTo>
                    <a:pt x="183946" y="176580"/>
                  </a:lnTo>
                  <a:lnTo>
                    <a:pt x="219036" y="145148"/>
                  </a:lnTo>
                  <a:lnTo>
                    <a:pt x="256692" y="116725"/>
                  </a:lnTo>
                  <a:lnTo>
                    <a:pt x="296684" y="91427"/>
                  </a:lnTo>
                  <a:lnTo>
                    <a:pt x="338785" y="69354"/>
                  </a:lnTo>
                  <a:lnTo>
                    <a:pt x="382778" y="50609"/>
                  </a:lnTo>
                  <a:lnTo>
                    <a:pt x="428929" y="36461"/>
                  </a:lnTo>
                  <a:lnTo>
                    <a:pt x="475970" y="24701"/>
                  </a:lnTo>
                  <a:lnTo>
                    <a:pt x="525259" y="18897"/>
                  </a:lnTo>
                  <a:lnTo>
                    <a:pt x="575500" y="16840"/>
                  </a:lnTo>
                  <a:lnTo>
                    <a:pt x="587616" y="16878"/>
                  </a:lnTo>
                  <a:lnTo>
                    <a:pt x="611403" y="17157"/>
                  </a:lnTo>
                  <a:lnTo>
                    <a:pt x="623557" y="18580"/>
                  </a:lnTo>
                  <a:lnTo>
                    <a:pt x="293420" y="525945"/>
                  </a:lnTo>
                  <a:lnTo>
                    <a:pt x="293446" y="439331"/>
                  </a:lnTo>
                  <a:lnTo>
                    <a:pt x="278117" y="439356"/>
                  </a:lnTo>
                  <a:lnTo>
                    <a:pt x="278091" y="555307"/>
                  </a:lnTo>
                  <a:lnTo>
                    <a:pt x="292303" y="555790"/>
                  </a:lnTo>
                  <a:lnTo>
                    <a:pt x="320090" y="513727"/>
                  </a:lnTo>
                  <a:lnTo>
                    <a:pt x="349211" y="469658"/>
                  </a:lnTo>
                  <a:lnTo>
                    <a:pt x="349364" y="556196"/>
                  </a:lnTo>
                  <a:lnTo>
                    <a:pt x="364693" y="556158"/>
                  </a:lnTo>
                  <a:lnTo>
                    <a:pt x="364655" y="462597"/>
                  </a:lnTo>
                  <a:lnTo>
                    <a:pt x="364642" y="448627"/>
                  </a:lnTo>
                  <a:lnTo>
                    <a:pt x="641870" y="19964"/>
                  </a:lnTo>
                  <a:lnTo>
                    <a:pt x="684225" y="27114"/>
                  </a:lnTo>
                  <a:lnTo>
                    <a:pt x="725030" y="36372"/>
                  </a:lnTo>
                  <a:lnTo>
                    <a:pt x="765314" y="50050"/>
                  </a:lnTo>
                  <a:lnTo>
                    <a:pt x="803478" y="64693"/>
                  </a:lnTo>
                  <a:lnTo>
                    <a:pt x="803884" y="556196"/>
                  </a:lnTo>
                  <a:lnTo>
                    <a:pt x="839546" y="555231"/>
                  </a:lnTo>
                  <a:lnTo>
                    <a:pt x="856424" y="553085"/>
                  </a:lnTo>
                  <a:lnTo>
                    <a:pt x="869137" y="547268"/>
                  </a:lnTo>
                  <a:lnTo>
                    <a:pt x="876795" y="536778"/>
                  </a:lnTo>
                  <a:lnTo>
                    <a:pt x="878636" y="527545"/>
                  </a:lnTo>
                  <a:lnTo>
                    <a:pt x="879563" y="522935"/>
                  </a:lnTo>
                  <a:lnTo>
                    <a:pt x="878446" y="513664"/>
                  </a:lnTo>
                  <a:lnTo>
                    <a:pt x="875842" y="506476"/>
                  </a:lnTo>
                  <a:lnTo>
                    <a:pt x="871194" y="500227"/>
                  </a:lnTo>
                  <a:lnTo>
                    <a:pt x="864450" y="494931"/>
                  </a:lnTo>
                  <a:lnTo>
                    <a:pt x="870673" y="489292"/>
                  </a:lnTo>
                  <a:lnTo>
                    <a:pt x="874242" y="482066"/>
                  </a:lnTo>
                  <a:lnTo>
                    <a:pt x="874255" y="479272"/>
                  </a:lnTo>
                  <a:lnTo>
                    <a:pt x="874280" y="476465"/>
                  </a:lnTo>
                  <a:lnTo>
                    <a:pt x="874306" y="472262"/>
                  </a:lnTo>
                  <a:lnTo>
                    <a:pt x="871562" y="458152"/>
                  </a:lnTo>
                  <a:lnTo>
                    <a:pt x="864057" y="447675"/>
                  </a:lnTo>
                  <a:lnTo>
                    <a:pt x="864057" y="523049"/>
                  </a:lnTo>
                  <a:lnTo>
                    <a:pt x="863638" y="530225"/>
                  </a:lnTo>
                  <a:lnTo>
                    <a:pt x="860247" y="535965"/>
                  </a:lnTo>
                  <a:lnTo>
                    <a:pt x="852462" y="539534"/>
                  </a:lnTo>
                  <a:lnTo>
                    <a:pt x="839355" y="541350"/>
                  </a:lnTo>
                  <a:lnTo>
                    <a:pt x="818489" y="541121"/>
                  </a:lnTo>
                  <a:lnTo>
                    <a:pt x="818743" y="504685"/>
                  </a:lnTo>
                  <a:lnTo>
                    <a:pt x="839089" y="503758"/>
                  </a:lnTo>
                  <a:lnTo>
                    <a:pt x="853795" y="506793"/>
                  </a:lnTo>
                  <a:lnTo>
                    <a:pt x="861034" y="511860"/>
                  </a:lnTo>
                  <a:lnTo>
                    <a:pt x="863536" y="517702"/>
                  </a:lnTo>
                  <a:lnTo>
                    <a:pt x="864057" y="523049"/>
                  </a:lnTo>
                  <a:lnTo>
                    <a:pt x="864057" y="447675"/>
                  </a:lnTo>
                  <a:lnTo>
                    <a:pt x="858964" y="445122"/>
                  </a:lnTo>
                  <a:lnTo>
                    <a:pt x="858964" y="472300"/>
                  </a:lnTo>
                  <a:lnTo>
                    <a:pt x="858227" y="478231"/>
                  </a:lnTo>
                  <a:lnTo>
                    <a:pt x="855091" y="483857"/>
                  </a:lnTo>
                  <a:lnTo>
                    <a:pt x="848207" y="488403"/>
                  </a:lnTo>
                  <a:lnTo>
                    <a:pt x="835748" y="489915"/>
                  </a:lnTo>
                  <a:lnTo>
                    <a:pt x="818400" y="489483"/>
                  </a:lnTo>
                  <a:lnTo>
                    <a:pt x="818502" y="454507"/>
                  </a:lnTo>
                  <a:lnTo>
                    <a:pt x="835863" y="454952"/>
                  </a:lnTo>
                  <a:lnTo>
                    <a:pt x="848080" y="456336"/>
                  </a:lnTo>
                  <a:lnTo>
                    <a:pt x="854875" y="460209"/>
                  </a:lnTo>
                  <a:lnTo>
                    <a:pt x="857935" y="465785"/>
                  </a:lnTo>
                  <a:lnTo>
                    <a:pt x="858964" y="472300"/>
                  </a:lnTo>
                  <a:lnTo>
                    <a:pt x="858964" y="445122"/>
                  </a:lnTo>
                  <a:lnTo>
                    <a:pt x="852335" y="441807"/>
                  </a:lnTo>
                  <a:lnTo>
                    <a:pt x="847686" y="441147"/>
                  </a:lnTo>
                  <a:lnTo>
                    <a:pt x="836053" y="439496"/>
                  </a:lnTo>
                  <a:lnTo>
                    <a:pt x="819975" y="439864"/>
                  </a:lnTo>
                  <a:lnTo>
                    <a:pt x="819823" y="72580"/>
                  </a:lnTo>
                  <a:lnTo>
                    <a:pt x="861783" y="95262"/>
                  </a:lnTo>
                  <a:lnTo>
                    <a:pt x="901661" y="121704"/>
                  </a:lnTo>
                  <a:lnTo>
                    <a:pt x="938847" y="150774"/>
                  </a:lnTo>
                  <a:lnTo>
                    <a:pt x="973264" y="182499"/>
                  </a:lnTo>
                  <a:lnTo>
                    <a:pt x="1005332" y="218097"/>
                  </a:lnTo>
                  <a:lnTo>
                    <a:pt x="1033932" y="255295"/>
                  </a:lnTo>
                  <a:lnTo>
                    <a:pt x="1059472" y="295275"/>
                  </a:lnTo>
                  <a:lnTo>
                    <a:pt x="1080135" y="334708"/>
                  </a:lnTo>
                  <a:lnTo>
                    <a:pt x="1100582" y="382612"/>
                  </a:lnTo>
                  <a:lnTo>
                    <a:pt x="1115441" y="428891"/>
                  </a:lnTo>
                  <a:lnTo>
                    <a:pt x="1125842" y="475805"/>
                  </a:lnTo>
                  <a:lnTo>
                    <a:pt x="1132776" y="525716"/>
                  </a:lnTo>
                  <a:lnTo>
                    <a:pt x="1135100" y="576326"/>
                  </a:lnTo>
                  <a:lnTo>
                    <a:pt x="1135100" y="441172"/>
                  </a:lnTo>
                  <a:lnTo>
                    <a:pt x="1121816" y="393839"/>
                  </a:lnTo>
                  <a:lnTo>
                    <a:pt x="1106131" y="352132"/>
                  </a:lnTo>
                  <a:lnTo>
                    <a:pt x="1086700" y="310743"/>
                  </a:lnTo>
                  <a:lnTo>
                    <a:pt x="1065199" y="273100"/>
                  </a:lnTo>
                  <a:lnTo>
                    <a:pt x="1040091" y="235712"/>
                  </a:lnTo>
                  <a:lnTo>
                    <a:pt x="1012507" y="200850"/>
                  </a:lnTo>
                  <a:lnTo>
                    <a:pt x="982510" y="168490"/>
                  </a:lnTo>
                  <a:lnTo>
                    <a:pt x="950175" y="138607"/>
                  </a:lnTo>
                  <a:lnTo>
                    <a:pt x="915555" y="111150"/>
                  </a:lnTo>
                  <a:lnTo>
                    <a:pt x="878725" y="86118"/>
                  </a:lnTo>
                  <a:lnTo>
                    <a:pt x="840270" y="64604"/>
                  </a:lnTo>
                  <a:lnTo>
                    <a:pt x="799744" y="45453"/>
                  </a:lnTo>
                  <a:lnTo>
                    <a:pt x="757745" y="29768"/>
                  </a:lnTo>
                  <a:lnTo>
                    <a:pt x="713790" y="16370"/>
                  </a:lnTo>
                  <a:lnTo>
                    <a:pt x="669010" y="7543"/>
                  </a:lnTo>
                  <a:lnTo>
                    <a:pt x="622947" y="2095"/>
                  </a:lnTo>
                  <a:lnTo>
                    <a:pt x="575678" y="0"/>
                  </a:lnTo>
                  <a:lnTo>
                    <a:pt x="528485" y="2044"/>
                  </a:lnTo>
                  <a:lnTo>
                    <a:pt x="482358" y="7810"/>
                  </a:lnTo>
                  <a:lnTo>
                    <a:pt x="437451" y="17195"/>
                  </a:lnTo>
                  <a:lnTo>
                    <a:pt x="393420" y="28981"/>
                  </a:lnTo>
                  <a:lnTo>
                    <a:pt x="351510" y="45377"/>
                  </a:lnTo>
                  <a:lnTo>
                    <a:pt x="310832" y="64008"/>
                  </a:lnTo>
                  <a:lnTo>
                    <a:pt x="272097" y="85928"/>
                  </a:lnTo>
                  <a:lnTo>
                    <a:pt x="235483" y="111074"/>
                  </a:lnTo>
                  <a:lnTo>
                    <a:pt x="200634" y="138201"/>
                  </a:lnTo>
                  <a:lnTo>
                    <a:pt x="168275" y="168389"/>
                  </a:lnTo>
                  <a:lnTo>
                    <a:pt x="138569" y="201549"/>
                  </a:lnTo>
                  <a:lnTo>
                    <a:pt x="110629" y="235292"/>
                  </a:lnTo>
                  <a:lnTo>
                    <a:pt x="86233" y="273011"/>
                  </a:lnTo>
                  <a:lnTo>
                    <a:pt x="63982" y="311137"/>
                  </a:lnTo>
                  <a:lnTo>
                    <a:pt x="45085" y="351917"/>
                  </a:lnTo>
                  <a:lnTo>
                    <a:pt x="29210" y="394106"/>
                  </a:lnTo>
                  <a:lnTo>
                    <a:pt x="16535" y="437616"/>
                  </a:lnTo>
                  <a:lnTo>
                    <a:pt x="7239" y="482384"/>
                  </a:lnTo>
                  <a:lnTo>
                    <a:pt x="1485" y="528320"/>
                  </a:lnTo>
                  <a:lnTo>
                    <a:pt x="0" y="576491"/>
                  </a:lnTo>
                  <a:lnTo>
                    <a:pt x="1701" y="623214"/>
                  </a:lnTo>
                  <a:lnTo>
                    <a:pt x="7391" y="669493"/>
                  </a:lnTo>
                  <a:lnTo>
                    <a:pt x="16484" y="714209"/>
                  </a:lnTo>
                  <a:lnTo>
                    <a:pt x="28917" y="757415"/>
                  </a:lnTo>
                  <a:lnTo>
                    <a:pt x="45148" y="800265"/>
                  </a:lnTo>
                  <a:lnTo>
                    <a:pt x="63525" y="839343"/>
                  </a:lnTo>
                  <a:lnTo>
                    <a:pt x="86118" y="879284"/>
                  </a:lnTo>
                  <a:lnTo>
                    <a:pt x="110718" y="915504"/>
                  </a:lnTo>
                  <a:lnTo>
                    <a:pt x="138315" y="950366"/>
                  </a:lnTo>
                  <a:lnTo>
                    <a:pt x="168325" y="982713"/>
                  </a:lnTo>
                  <a:lnTo>
                    <a:pt x="200698" y="1012596"/>
                  </a:lnTo>
                  <a:lnTo>
                    <a:pt x="235331" y="1040028"/>
                  </a:lnTo>
                  <a:lnTo>
                    <a:pt x="272186" y="1065060"/>
                  </a:lnTo>
                  <a:lnTo>
                    <a:pt x="311200" y="1087704"/>
                  </a:lnTo>
                  <a:lnTo>
                    <a:pt x="351751" y="1106843"/>
                  </a:lnTo>
                  <a:lnTo>
                    <a:pt x="393801" y="1122514"/>
                  </a:lnTo>
                  <a:lnTo>
                    <a:pt x="437261" y="1134732"/>
                  </a:lnTo>
                  <a:lnTo>
                    <a:pt x="482079" y="1143546"/>
                  </a:lnTo>
                  <a:lnTo>
                    <a:pt x="528713" y="1150124"/>
                  </a:lnTo>
                  <a:lnTo>
                    <a:pt x="575513" y="1151051"/>
                  </a:lnTo>
                  <a:lnTo>
                    <a:pt x="623227" y="1150150"/>
                  </a:lnTo>
                  <a:lnTo>
                    <a:pt x="669353" y="1144397"/>
                  </a:lnTo>
                  <a:lnTo>
                    <a:pt x="714248" y="1135011"/>
                  </a:lnTo>
                  <a:lnTo>
                    <a:pt x="757732" y="1122083"/>
                  </a:lnTo>
                  <a:lnTo>
                    <a:pt x="799617" y="1105700"/>
                  </a:lnTo>
                  <a:lnTo>
                    <a:pt x="840270" y="1087081"/>
                  </a:lnTo>
                  <a:lnTo>
                    <a:pt x="878979" y="1065161"/>
                  </a:lnTo>
                  <a:lnTo>
                    <a:pt x="915568" y="1040028"/>
                  </a:lnTo>
                  <a:lnTo>
                    <a:pt x="950379" y="1012913"/>
                  </a:lnTo>
                  <a:lnTo>
                    <a:pt x="982713" y="982751"/>
                  </a:lnTo>
                  <a:lnTo>
                    <a:pt x="1012913" y="950760"/>
                  </a:lnTo>
                  <a:lnTo>
                    <a:pt x="1040282" y="915873"/>
                  </a:lnTo>
                  <a:lnTo>
                    <a:pt x="1065174" y="879335"/>
                  </a:lnTo>
                  <a:lnTo>
                    <a:pt x="1086866" y="840066"/>
                  </a:lnTo>
                  <a:lnTo>
                    <a:pt x="1106246" y="800468"/>
                  </a:lnTo>
                  <a:lnTo>
                    <a:pt x="1122083" y="758291"/>
                  </a:lnTo>
                  <a:lnTo>
                    <a:pt x="1134732" y="714781"/>
                  </a:lnTo>
                  <a:lnTo>
                    <a:pt x="1143469" y="668883"/>
                  </a:lnTo>
                  <a:lnTo>
                    <a:pt x="1149184" y="622960"/>
                  </a:lnTo>
                  <a:lnTo>
                    <a:pt x="1151178" y="57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 dirty="0"/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FE3A8DC-91B2-4F44-8C4A-0177E9013154}"/>
              </a:ext>
            </a:extLst>
          </p:cNvPr>
          <p:cNvSpPr/>
          <p:nvPr/>
        </p:nvSpPr>
        <p:spPr>
          <a:xfrm>
            <a:off x="507883" y="2204186"/>
            <a:ext cx="2914127" cy="3898231"/>
          </a:xfrm>
          <a:prstGeom prst="roundRect">
            <a:avLst/>
          </a:prstGeom>
          <a:solidFill>
            <a:srgbClr val="CC99FF"/>
          </a:solidFill>
          <a:ln w="190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деятельность, направленная на достижение планируемых результатов освоения основных образовательных программ (личностных, метапредметных и предметных), осуществляемую в формах, отличных от урочной.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 является неотъемлемой и обязательной частью основной общеобразовательной программы.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3CC64A7-298C-4170-90B0-7AE4EC3BE395}"/>
              </a:ext>
            </a:extLst>
          </p:cNvPr>
          <p:cNvSpPr/>
          <p:nvPr/>
        </p:nvSpPr>
        <p:spPr>
          <a:xfrm>
            <a:off x="3746495" y="2216217"/>
            <a:ext cx="2914127" cy="2877954"/>
          </a:xfrm>
          <a:prstGeom prst="roundRect">
            <a:avLst/>
          </a:prstGeom>
          <a:solidFill>
            <a:srgbClr val="3399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Профессиональная ориентация– 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 из направлений внеурочной деятельности (позволяет осознанно подойти к решению проблемы выбора ОПМ)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19D857-7823-42C6-A793-58CD626341D0}"/>
              </a:ext>
            </a:extLst>
          </p:cNvPr>
          <p:cNvSpPr/>
          <p:nvPr/>
        </p:nvSpPr>
        <p:spPr>
          <a:xfrm>
            <a:off x="6916379" y="2216217"/>
            <a:ext cx="2714324" cy="2406316"/>
          </a:xfrm>
          <a:prstGeom prst="roundRect">
            <a:avLst/>
          </a:prstGeom>
          <a:solidFill>
            <a:srgbClr val="00CC66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профминимума на внеурочную деятельность отводится 34 часа.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Примерная рабочая программа и материалы к занятиям будут размещены на сайте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profmin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bvbinfo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BE421-DC4F-45DD-8F49-6F69984C7142}"/>
              </a:ext>
            </a:extLst>
          </p:cNvPr>
          <p:cNvSpPr txBox="1"/>
          <p:nvPr/>
        </p:nvSpPr>
        <p:spPr>
          <a:xfrm>
            <a:off x="3757809" y="5178559"/>
            <a:ext cx="6141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Методическими рекомендациями по организации внеурочной деятельности, направленными письмом </a:t>
            </a:r>
            <a:r>
              <a:rPr lang="ru-RU" dirty="0" err="1"/>
              <a:t>Минпросвещения</a:t>
            </a:r>
            <a:r>
              <a:rPr lang="ru-RU" dirty="0"/>
              <a:t> России № ТВ-1290/03 от 5 июля 2022 г., рекомендовано 1 час внеурочной деятельности в неделю (из 10) </a:t>
            </a:r>
            <a:r>
              <a:rPr lang="ru-RU"/>
              <a:t>посвящать профориентации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1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BD10E30-6CA1-411D-ACD4-A1C9B72DD01F}"/>
              </a:ext>
            </a:extLst>
          </p:cNvPr>
          <p:cNvSpPr/>
          <p:nvPr/>
        </p:nvSpPr>
        <p:spPr>
          <a:xfrm>
            <a:off x="4018547" y="2075838"/>
            <a:ext cx="3623911" cy="1353162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выявление исходного уровня сформированности внутренней (мотивационно-личностной) и внешней (</a:t>
            </a:r>
            <a:r>
              <a:rPr lang="ru-RU" sz="1400" kern="1200" dirty="0" err="1">
                <a:solidFill>
                  <a:schemeClr val="tx1"/>
                </a:solidFill>
              </a:rPr>
              <a:t>знаниевой</a:t>
            </a:r>
            <a:r>
              <a:rPr lang="ru-RU" sz="1400" kern="1200" dirty="0">
                <a:solidFill>
                  <a:schemeClr val="tx1"/>
                </a:solidFill>
              </a:rPr>
              <a:t> в виде карьерной грамотности) сторон готовности к профессиональному самоопределению </a:t>
            </a:r>
            <a:endParaRPr lang="ru-R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7EDD0E-F376-4509-A439-6677999F400A}"/>
              </a:ext>
            </a:extLst>
          </p:cNvPr>
          <p:cNvSpPr/>
          <p:nvPr/>
        </p:nvSpPr>
        <p:spPr>
          <a:xfrm>
            <a:off x="7940842" y="2075837"/>
            <a:ext cx="3484345" cy="1353163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kern="1200" dirty="0">
                <a:solidFill>
                  <a:schemeClr val="tx1"/>
                </a:solidFill>
              </a:rPr>
              <a:t>формирование индивидуальных рекомендаций для обучающихся по построению ОПТ в зависимости от уровня осознанности, интересов, способностей, доступных им возможностей</a:t>
            </a:r>
            <a:endParaRPr lang="ru-RU" sz="14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EF165F5-9912-40C2-A9AE-19C95E48DCB3}"/>
              </a:ext>
            </a:extLst>
          </p:cNvPr>
          <p:cNvSpPr/>
          <p:nvPr/>
        </p:nvSpPr>
        <p:spPr>
          <a:xfrm>
            <a:off x="577515" y="2075838"/>
            <a:ext cx="3060833" cy="1353162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построение системы содействия профессиональному самоопределению обучающихся общеобразовательных организаций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C2FFE91-FB6E-4C88-AA14-812F093245BC}"/>
              </a:ext>
            </a:extLst>
          </p:cNvPr>
          <p:cNvSpPr/>
          <p:nvPr/>
        </p:nvSpPr>
        <p:spPr>
          <a:xfrm>
            <a:off x="7940842" y="3669596"/>
            <a:ext cx="3484345" cy="153563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информирование обучающихся о специфике рынка труда и системе профессионального образования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BD61D26-25CC-40A8-843D-7C5E1A622923}"/>
              </a:ext>
            </a:extLst>
          </p:cNvPr>
          <p:cNvSpPr/>
          <p:nvPr/>
        </p:nvSpPr>
        <p:spPr>
          <a:xfrm>
            <a:off x="4018548" y="3669597"/>
            <a:ext cx="3623911" cy="1535638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формирование ценностного отношения к труду как основному способу достижения жизненного благополучия, залогу его успешного профессионального самоопределения и ощущения уверенности в завтрашнем дне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3C19507-43DB-4D7C-90FD-DCD56B66D948}"/>
              </a:ext>
            </a:extLst>
          </p:cNvPr>
          <p:cNvSpPr/>
          <p:nvPr/>
        </p:nvSpPr>
        <p:spPr>
          <a:xfrm>
            <a:off x="577515" y="3671563"/>
            <a:ext cx="3060833" cy="1453415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формирование у обучающихся навыков и умений  карьерной грамотности и других компетенций, необходимых для осуществления всех этапов карьерной </a:t>
            </a:r>
            <a:r>
              <a:rPr lang="ru-RU" sz="1400" dirty="0" err="1">
                <a:solidFill>
                  <a:schemeClr val="tx1"/>
                </a:solidFill>
              </a:rPr>
              <a:t>самонавигации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434CBF2-0D1D-4ABE-AEF6-8E3BB6AE5E54}"/>
              </a:ext>
            </a:extLst>
          </p:cNvPr>
          <p:cNvSpPr/>
          <p:nvPr/>
        </p:nvSpPr>
        <p:spPr>
          <a:xfrm>
            <a:off x="147525" y="537257"/>
            <a:ext cx="9442383" cy="789270"/>
          </a:xfrm>
          <a:prstGeom prst="round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Курс «Россия – мои горизонты», 34 часа</a:t>
            </a:r>
          </a:p>
        </p:txBody>
      </p:sp>
    </p:spTree>
    <p:extLst>
      <p:ext uri="{BB962C8B-B14F-4D97-AF65-F5344CB8AC3E}">
        <p14:creationId xmlns:p14="http://schemas.microsoft.com/office/powerpoint/2010/main" val="292738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0E4EE26-2128-4CB2-99B9-8E51FF0930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667" y="442762"/>
            <a:ext cx="3022333" cy="6415238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CF6E85A5-B38D-443E-B250-0AF4C5AB5C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6014" y="787542"/>
            <a:ext cx="808834" cy="808834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D8585AF3-91FC-4CB2-A177-11EF07288F1E}"/>
              </a:ext>
            </a:extLst>
          </p:cNvPr>
          <p:cNvSpPr/>
          <p:nvPr/>
        </p:nvSpPr>
        <p:spPr>
          <a:xfrm>
            <a:off x="11002737" y="844265"/>
            <a:ext cx="695389" cy="695389"/>
          </a:xfrm>
          <a:custGeom>
            <a:avLst/>
            <a:gdLst/>
            <a:ahLst/>
            <a:cxnLst/>
            <a:rect l="l" t="t" r="r" b="b"/>
            <a:pathLst>
              <a:path w="1151255" h="1151255">
                <a:moveTo>
                  <a:pt x="984288" y="439153"/>
                </a:moveTo>
                <a:lnTo>
                  <a:pt x="969848" y="439153"/>
                </a:lnTo>
                <a:lnTo>
                  <a:pt x="969848" y="469392"/>
                </a:lnTo>
                <a:lnTo>
                  <a:pt x="957199" y="469392"/>
                </a:lnTo>
                <a:lnTo>
                  <a:pt x="957199" y="443204"/>
                </a:lnTo>
                <a:lnTo>
                  <a:pt x="942759" y="443204"/>
                </a:lnTo>
                <a:lnTo>
                  <a:pt x="942759" y="469392"/>
                </a:lnTo>
                <a:lnTo>
                  <a:pt x="931481" y="469392"/>
                </a:lnTo>
                <a:lnTo>
                  <a:pt x="931481" y="439153"/>
                </a:lnTo>
                <a:lnTo>
                  <a:pt x="917028" y="439153"/>
                </a:lnTo>
                <a:lnTo>
                  <a:pt x="917028" y="483831"/>
                </a:lnTo>
                <a:lnTo>
                  <a:pt x="984288" y="483831"/>
                </a:lnTo>
                <a:lnTo>
                  <a:pt x="984288" y="439153"/>
                </a:lnTo>
                <a:close/>
              </a:path>
              <a:path w="1151255" h="1151255">
                <a:moveTo>
                  <a:pt x="1151178" y="575957"/>
                </a:moveTo>
                <a:lnTo>
                  <a:pt x="1149502" y="529221"/>
                </a:lnTo>
                <a:lnTo>
                  <a:pt x="1143838" y="482930"/>
                </a:lnTo>
                <a:lnTo>
                  <a:pt x="1135100" y="441172"/>
                </a:lnTo>
                <a:lnTo>
                  <a:pt x="1135100" y="576326"/>
                </a:lnTo>
                <a:lnTo>
                  <a:pt x="1132890" y="627621"/>
                </a:lnTo>
                <a:lnTo>
                  <a:pt x="1125855" y="676948"/>
                </a:lnTo>
                <a:lnTo>
                  <a:pt x="1114767" y="725322"/>
                </a:lnTo>
                <a:lnTo>
                  <a:pt x="1099324" y="771499"/>
                </a:lnTo>
                <a:lnTo>
                  <a:pt x="1080325" y="816521"/>
                </a:lnTo>
                <a:lnTo>
                  <a:pt x="1057478" y="859104"/>
                </a:lnTo>
                <a:lnTo>
                  <a:pt x="1031036" y="899160"/>
                </a:lnTo>
                <a:lnTo>
                  <a:pt x="1001763" y="937704"/>
                </a:lnTo>
                <a:lnTo>
                  <a:pt x="968857" y="972324"/>
                </a:lnTo>
                <a:lnTo>
                  <a:pt x="933627" y="1005217"/>
                </a:lnTo>
                <a:lnTo>
                  <a:pt x="933602" y="693737"/>
                </a:lnTo>
                <a:lnTo>
                  <a:pt x="984758" y="694067"/>
                </a:lnTo>
                <a:lnTo>
                  <a:pt x="984415" y="678853"/>
                </a:lnTo>
                <a:lnTo>
                  <a:pt x="965428" y="679170"/>
                </a:lnTo>
                <a:lnTo>
                  <a:pt x="933792" y="679691"/>
                </a:lnTo>
                <a:lnTo>
                  <a:pt x="933386" y="660311"/>
                </a:lnTo>
                <a:lnTo>
                  <a:pt x="916940" y="660869"/>
                </a:lnTo>
                <a:lnTo>
                  <a:pt x="916978" y="1018425"/>
                </a:lnTo>
                <a:lnTo>
                  <a:pt x="877163" y="1046441"/>
                </a:lnTo>
                <a:lnTo>
                  <a:pt x="835025" y="1071321"/>
                </a:lnTo>
                <a:lnTo>
                  <a:pt x="790321" y="1091793"/>
                </a:lnTo>
                <a:lnTo>
                  <a:pt x="743851" y="1108887"/>
                </a:lnTo>
                <a:lnTo>
                  <a:pt x="695921" y="1122451"/>
                </a:lnTo>
                <a:lnTo>
                  <a:pt x="695909" y="1118260"/>
                </a:lnTo>
                <a:lnTo>
                  <a:pt x="695591" y="696569"/>
                </a:lnTo>
                <a:lnTo>
                  <a:pt x="682663" y="696912"/>
                </a:lnTo>
                <a:lnTo>
                  <a:pt x="682675" y="689914"/>
                </a:lnTo>
                <a:lnTo>
                  <a:pt x="682853" y="596239"/>
                </a:lnTo>
                <a:lnTo>
                  <a:pt x="667905" y="596112"/>
                </a:lnTo>
                <a:lnTo>
                  <a:pt x="667702" y="696772"/>
                </a:lnTo>
                <a:lnTo>
                  <a:pt x="621334" y="697052"/>
                </a:lnTo>
                <a:lnTo>
                  <a:pt x="621347" y="690054"/>
                </a:lnTo>
                <a:lnTo>
                  <a:pt x="621538" y="596392"/>
                </a:lnTo>
                <a:lnTo>
                  <a:pt x="606209" y="596417"/>
                </a:lnTo>
                <a:lnTo>
                  <a:pt x="606005" y="697090"/>
                </a:lnTo>
                <a:lnTo>
                  <a:pt x="559650" y="697369"/>
                </a:lnTo>
                <a:lnTo>
                  <a:pt x="559320" y="595541"/>
                </a:lnTo>
                <a:lnTo>
                  <a:pt x="543991" y="595579"/>
                </a:lnTo>
                <a:lnTo>
                  <a:pt x="543966" y="711530"/>
                </a:lnTo>
                <a:lnTo>
                  <a:pt x="679323" y="712406"/>
                </a:lnTo>
                <a:lnTo>
                  <a:pt x="679157" y="1125943"/>
                </a:lnTo>
                <a:lnTo>
                  <a:pt x="653783" y="1130566"/>
                </a:lnTo>
                <a:lnTo>
                  <a:pt x="601383" y="1135011"/>
                </a:lnTo>
                <a:lnTo>
                  <a:pt x="574929" y="1135951"/>
                </a:lnTo>
                <a:lnTo>
                  <a:pt x="524903" y="1133716"/>
                </a:lnTo>
                <a:lnTo>
                  <a:pt x="475894" y="1126832"/>
                </a:lnTo>
                <a:lnTo>
                  <a:pt x="428536" y="1116380"/>
                </a:lnTo>
                <a:lnTo>
                  <a:pt x="382384" y="1101204"/>
                </a:lnTo>
                <a:lnTo>
                  <a:pt x="338607" y="1083525"/>
                </a:lnTo>
                <a:lnTo>
                  <a:pt x="296240" y="1061034"/>
                </a:lnTo>
                <a:lnTo>
                  <a:pt x="305396" y="1042873"/>
                </a:lnTo>
                <a:lnTo>
                  <a:pt x="506031" y="645096"/>
                </a:lnTo>
                <a:lnTo>
                  <a:pt x="531050" y="595922"/>
                </a:lnTo>
                <a:lnTo>
                  <a:pt x="514070" y="595312"/>
                </a:lnTo>
                <a:lnTo>
                  <a:pt x="484517" y="654939"/>
                </a:lnTo>
                <a:lnTo>
                  <a:pt x="455523" y="595579"/>
                </a:lnTo>
                <a:lnTo>
                  <a:pt x="439077" y="596138"/>
                </a:lnTo>
                <a:lnTo>
                  <a:pt x="476021" y="670013"/>
                </a:lnTo>
                <a:lnTo>
                  <a:pt x="283375" y="1052957"/>
                </a:lnTo>
                <a:lnTo>
                  <a:pt x="257098" y="1035646"/>
                </a:lnTo>
                <a:lnTo>
                  <a:pt x="231635" y="1016584"/>
                </a:lnTo>
                <a:lnTo>
                  <a:pt x="207594" y="996861"/>
                </a:lnTo>
                <a:lnTo>
                  <a:pt x="184518" y="975296"/>
                </a:lnTo>
                <a:lnTo>
                  <a:pt x="184492" y="951560"/>
                </a:lnTo>
                <a:lnTo>
                  <a:pt x="184200" y="711454"/>
                </a:lnTo>
                <a:lnTo>
                  <a:pt x="222351" y="709345"/>
                </a:lnTo>
                <a:lnTo>
                  <a:pt x="242887" y="684568"/>
                </a:lnTo>
                <a:lnTo>
                  <a:pt x="243217" y="683031"/>
                </a:lnTo>
                <a:lnTo>
                  <a:pt x="244500" y="676846"/>
                </a:lnTo>
                <a:lnTo>
                  <a:pt x="241820" y="662711"/>
                </a:lnTo>
                <a:lnTo>
                  <a:pt x="233895" y="650976"/>
                </a:lnTo>
                <a:lnTo>
                  <a:pt x="229171" y="648068"/>
                </a:lnTo>
                <a:lnTo>
                  <a:pt x="229171" y="676884"/>
                </a:lnTo>
                <a:lnTo>
                  <a:pt x="227393" y="684682"/>
                </a:lnTo>
                <a:lnTo>
                  <a:pt x="222885" y="690943"/>
                </a:lnTo>
                <a:lnTo>
                  <a:pt x="216090" y="695439"/>
                </a:lnTo>
                <a:lnTo>
                  <a:pt x="206908" y="696861"/>
                </a:lnTo>
                <a:lnTo>
                  <a:pt x="182905" y="696671"/>
                </a:lnTo>
                <a:lnTo>
                  <a:pt x="182943" y="656145"/>
                </a:lnTo>
                <a:lnTo>
                  <a:pt x="206946" y="656336"/>
                </a:lnTo>
                <a:lnTo>
                  <a:pt x="216115" y="657720"/>
                </a:lnTo>
                <a:lnTo>
                  <a:pt x="222999" y="661555"/>
                </a:lnTo>
                <a:lnTo>
                  <a:pt x="227406" y="667918"/>
                </a:lnTo>
                <a:lnTo>
                  <a:pt x="229171" y="676884"/>
                </a:lnTo>
                <a:lnTo>
                  <a:pt x="229171" y="648068"/>
                </a:lnTo>
                <a:lnTo>
                  <a:pt x="222199" y="643763"/>
                </a:lnTo>
                <a:lnTo>
                  <a:pt x="212521" y="642607"/>
                </a:lnTo>
                <a:lnTo>
                  <a:pt x="207670" y="642035"/>
                </a:lnTo>
                <a:lnTo>
                  <a:pt x="183667" y="641845"/>
                </a:lnTo>
                <a:lnTo>
                  <a:pt x="183654" y="611124"/>
                </a:lnTo>
                <a:lnTo>
                  <a:pt x="235927" y="610933"/>
                </a:lnTo>
                <a:lnTo>
                  <a:pt x="235750" y="595655"/>
                </a:lnTo>
                <a:lnTo>
                  <a:pt x="217309" y="595718"/>
                </a:lnTo>
                <a:lnTo>
                  <a:pt x="168148" y="595884"/>
                </a:lnTo>
                <a:lnTo>
                  <a:pt x="168249" y="959002"/>
                </a:lnTo>
                <a:lnTo>
                  <a:pt x="134772" y="919861"/>
                </a:lnTo>
                <a:lnTo>
                  <a:pt x="104914" y="877658"/>
                </a:lnTo>
                <a:lnTo>
                  <a:pt x="79400" y="833462"/>
                </a:lnTo>
                <a:lnTo>
                  <a:pt x="56565" y="783856"/>
                </a:lnTo>
                <a:lnTo>
                  <a:pt x="39700" y="735711"/>
                </a:lnTo>
                <a:lnTo>
                  <a:pt x="27012" y="684250"/>
                </a:lnTo>
                <a:lnTo>
                  <a:pt x="19050" y="630631"/>
                </a:lnTo>
                <a:lnTo>
                  <a:pt x="16459" y="575945"/>
                </a:lnTo>
                <a:lnTo>
                  <a:pt x="19304" y="521563"/>
                </a:lnTo>
                <a:lnTo>
                  <a:pt x="26885" y="467804"/>
                </a:lnTo>
                <a:lnTo>
                  <a:pt x="39433" y="415963"/>
                </a:lnTo>
                <a:lnTo>
                  <a:pt x="56642" y="366179"/>
                </a:lnTo>
                <a:lnTo>
                  <a:pt x="78752" y="319735"/>
                </a:lnTo>
                <a:lnTo>
                  <a:pt x="104432" y="274459"/>
                </a:lnTo>
                <a:lnTo>
                  <a:pt x="134416" y="232791"/>
                </a:lnTo>
                <a:lnTo>
                  <a:pt x="167894" y="193713"/>
                </a:lnTo>
                <a:lnTo>
                  <a:pt x="167474" y="555675"/>
                </a:lnTo>
                <a:lnTo>
                  <a:pt x="206806" y="555828"/>
                </a:lnTo>
                <a:lnTo>
                  <a:pt x="241477" y="535749"/>
                </a:lnTo>
                <a:lnTo>
                  <a:pt x="243852" y="520700"/>
                </a:lnTo>
                <a:lnTo>
                  <a:pt x="241173" y="506564"/>
                </a:lnTo>
                <a:lnTo>
                  <a:pt x="233781" y="495985"/>
                </a:lnTo>
                <a:lnTo>
                  <a:pt x="229069" y="493090"/>
                </a:lnTo>
                <a:lnTo>
                  <a:pt x="229069" y="520484"/>
                </a:lnTo>
                <a:lnTo>
                  <a:pt x="227279" y="528294"/>
                </a:lnTo>
                <a:lnTo>
                  <a:pt x="223316" y="535698"/>
                </a:lnTo>
                <a:lnTo>
                  <a:pt x="215988" y="539051"/>
                </a:lnTo>
                <a:lnTo>
                  <a:pt x="206806" y="540461"/>
                </a:lnTo>
                <a:lnTo>
                  <a:pt x="182791" y="540283"/>
                </a:lnTo>
                <a:lnTo>
                  <a:pt x="182841" y="499757"/>
                </a:lnTo>
                <a:lnTo>
                  <a:pt x="206844" y="499935"/>
                </a:lnTo>
                <a:lnTo>
                  <a:pt x="216014" y="501319"/>
                </a:lnTo>
                <a:lnTo>
                  <a:pt x="222885" y="505155"/>
                </a:lnTo>
                <a:lnTo>
                  <a:pt x="227304" y="511517"/>
                </a:lnTo>
                <a:lnTo>
                  <a:pt x="229069" y="520484"/>
                </a:lnTo>
                <a:lnTo>
                  <a:pt x="229069" y="493090"/>
                </a:lnTo>
                <a:lnTo>
                  <a:pt x="222084" y="488772"/>
                </a:lnTo>
                <a:lnTo>
                  <a:pt x="211328" y="486714"/>
                </a:lnTo>
                <a:lnTo>
                  <a:pt x="207022" y="485889"/>
                </a:lnTo>
                <a:lnTo>
                  <a:pt x="183019" y="485698"/>
                </a:lnTo>
                <a:lnTo>
                  <a:pt x="183007" y="454977"/>
                </a:lnTo>
                <a:lnTo>
                  <a:pt x="235280" y="454787"/>
                </a:lnTo>
                <a:lnTo>
                  <a:pt x="235623" y="440664"/>
                </a:lnTo>
                <a:lnTo>
                  <a:pt x="214414" y="440601"/>
                </a:lnTo>
                <a:lnTo>
                  <a:pt x="184099" y="440512"/>
                </a:lnTo>
                <a:lnTo>
                  <a:pt x="183946" y="186359"/>
                </a:lnTo>
                <a:lnTo>
                  <a:pt x="183946" y="176580"/>
                </a:lnTo>
                <a:lnTo>
                  <a:pt x="219036" y="145148"/>
                </a:lnTo>
                <a:lnTo>
                  <a:pt x="256692" y="116725"/>
                </a:lnTo>
                <a:lnTo>
                  <a:pt x="296684" y="91427"/>
                </a:lnTo>
                <a:lnTo>
                  <a:pt x="338785" y="69354"/>
                </a:lnTo>
                <a:lnTo>
                  <a:pt x="382778" y="50609"/>
                </a:lnTo>
                <a:lnTo>
                  <a:pt x="428929" y="36461"/>
                </a:lnTo>
                <a:lnTo>
                  <a:pt x="475970" y="24701"/>
                </a:lnTo>
                <a:lnTo>
                  <a:pt x="525259" y="18897"/>
                </a:lnTo>
                <a:lnTo>
                  <a:pt x="575500" y="16840"/>
                </a:lnTo>
                <a:lnTo>
                  <a:pt x="587616" y="16878"/>
                </a:lnTo>
                <a:lnTo>
                  <a:pt x="611403" y="17157"/>
                </a:lnTo>
                <a:lnTo>
                  <a:pt x="623557" y="18580"/>
                </a:lnTo>
                <a:lnTo>
                  <a:pt x="293420" y="525945"/>
                </a:lnTo>
                <a:lnTo>
                  <a:pt x="293446" y="439331"/>
                </a:lnTo>
                <a:lnTo>
                  <a:pt x="278117" y="439356"/>
                </a:lnTo>
                <a:lnTo>
                  <a:pt x="278091" y="555307"/>
                </a:lnTo>
                <a:lnTo>
                  <a:pt x="292303" y="555790"/>
                </a:lnTo>
                <a:lnTo>
                  <a:pt x="320090" y="513727"/>
                </a:lnTo>
                <a:lnTo>
                  <a:pt x="349211" y="469658"/>
                </a:lnTo>
                <a:lnTo>
                  <a:pt x="349364" y="556196"/>
                </a:lnTo>
                <a:lnTo>
                  <a:pt x="364693" y="556158"/>
                </a:lnTo>
                <a:lnTo>
                  <a:pt x="364655" y="462597"/>
                </a:lnTo>
                <a:lnTo>
                  <a:pt x="364642" y="448627"/>
                </a:lnTo>
                <a:lnTo>
                  <a:pt x="641870" y="19964"/>
                </a:lnTo>
                <a:lnTo>
                  <a:pt x="684225" y="27114"/>
                </a:lnTo>
                <a:lnTo>
                  <a:pt x="725030" y="36372"/>
                </a:lnTo>
                <a:lnTo>
                  <a:pt x="765314" y="50050"/>
                </a:lnTo>
                <a:lnTo>
                  <a:pt x="803478" y="64693"/>
                </a:lnTo>
                <a:lnTo>
                  <a:pt x="803884" y="556196"/>
                </a:lnTo>
                <a:lnTo>
                  <a:pt x="839546" y="555231"/>
                </a:lnTo>
                <a:lnTo>
                  <a:pt x="856424" y="553085"/>
                </a:lnTo>
                <a:lnTo>
                  <a:pt x="869137" y="547268"/>
                </a:lnTo>
                <a:lnTo>
                  <a:pt x="876795" y="536778"/>
                </a:lnTo>
                <a:lnTo>
                  <a:pt x="878636" y="527545"/>
                </a:lnTo>
                <a:lnTo>
                  <a:pt x="879563" y="522935"/>
                </a:lnTo>
                <a:lnTo>
                  <a:pt x="878446" y="513664"/>
                </a:lnTo>
                <a:lnTo>
                  <a:pt x="875842" y="506476"/>
                </a:lnTo>
                <a:lnTo>
                  <a:pt x="871194" y="500227"/>
                </a:lnTo>
                <a:lnTo>
                  <a:pt x="864450" y="494931"/>
                </a:lnTo>
                <a:lnTo>
                  <a:pt x="870673" y="489292"/>
                </a:lnTo>
                <a:lnTo>
                  <a:pt x="874242" y="482066"/>
                </a:lnTo>
                <a:lnTo>
                  <a:pt x="874255" y="479272"/>
                </a:lnTo>
                <a:lnTo>
                  <a:pt x="874280" y="476465"/>
                </a:lnTo>
                <a:lnTo>
                  <a:pt x="874306" y="472262"/>
                </a:lnTo>
                <a:lnTo>
                  <a:pt x="871562" y="458152"/>
                </a:lnTo>
                <a:lnTo>
                  <a:pt x="864057" y="447675"/>
                </a:lnTo>
                <a:lnTo>
                  <a:pt x="864057" y="523049"/>
                </a:lnTo>
                <a:lnTo>
                  <a:pt x="863638" y="530225"/>
                </a:lnTo>
                <a:lnTo>
                  <a:pt x="860247" y="535965"/>
                </a:lnTo>
                <a:lnTo>
                  <a:pt x="852462" y="539534"/>
                </a:lnTo>
                <a:lnTo>
                  <a:pt x="839355" y="541350"/>
                </a:lnTo>
                <a:lnTo>
                  <a:pt x="818489" y="541121"/>
                </a:lnTo>
                <a:lnTo>
                  <a:pt x="818743" y="504685"/>
                </a:lnTo>
                <a:lnTo>
                  <a:pt x="839089" y="503758"/>
                </a:lnTo>
                <a:lnTo>
                  <a:pt x="853795" y="506793"/>
                </a:lnTo>
                <a:lnTo>
                  <a:pt x="861034" y="511860"/>
                </a:lnTo>
                <a:lnTo>
                  <a:pt x="863536" y="517702"/>
                </a:lnTo>
                <a:lnTo>
                  <a:pt x="864057" y="523049"/>
                </a:lnTo>
                <a:lnTo>
                  <a:pt x="864057" y="447675"/>
                </a:lnTo>
                <a:lnTo>
                  <a:pt x="858964" y="445122"/>
                </a:lnTo>
                <a:lnTo>
                  <a:pt x="858964" y="472300"/>
                </a:lnTo>
                <a:lnTo>
                  <a:pt x="858227" y="478231"/>
                </a:lnTo>
                <a:lnTo>
                  <a:pt x="855091" y="483857"/>
                </a:lnTo>
                <a:lnTo>
                  <a:pt x="848207" y="488403"/>
                </a:lnTo>
                <a:lnTo>
                  <a:pt x="835748" y="489915"/>
                </a:lnTo>
                <a:lnTo>
                  <a:pt x="818400" y="489483"/>
                </a:lnTo>
                <a:lnTo>
                  <a:pt x="818502" y="454507"/>
                </a:lnTo>
                <a:lnTo>
                  <a:pt x="835863" y="454952"/>
                </a:lnTo>
                <a:lnTo>
                  <a:pt x="848080" y="456336"/>
                </a:lnTo>
                <a:lnTo>
                  <a:pt x="854875" y="460209"/>
                </a:lnTo>
                <a:lnTo>
                  <a:pt x="857935" y="465785"/>
                </a:lnTo>
                <a:lnTo>
                  <a:pt x="858964" y="472300"/>
                </a:lnTo>
                <a:lnTo>
                  <a:pt x="858964" y="445122"/>
                </a:lnTo>
                <a:lnTo>
                  <a:pt x="852335" y="441807"/>
                </a:lnTo>
                <a:lnTo>
                  <a:pt x="847686" y="441147"/>
                </a:lnTo>
                <a:lnTo>
                  <a:pt x="836053" y="439496"/>
                </a:lnTo>
                <a:lnTo>
                  <a:pt x="819975" y="439864"/>
                </a:lnTo>
                <a:lnTo>
                  <a:pt x="819823" y="72580"/>
                </a:lnTo>
                <a:lnTo>
                  <a:pt x="861783" y="95262"/>
                </a:lnTo>
                <a:lnTo>
                  <a:pt x="901661" y="121704"/>
                </a:lnTo>
                <a:lnTo>
                  <a:pt x="938847" y="150774"/>
                </a:lnTo>
                <a:lnTo>
                  <a:pt x="973264" y="182499"/>
                </a:lnTo>
                <a:lnTo>
                  <a:pt x="1005332" y="218097"/>
                </a:lnTo>
                <a:lnTo>
                  <a:pt x="1033932" y="255295"/>
                </a:lnTo>
                <a:lnTo>
                  <a:pt x="1059472" y="295275"/>
                </a:lnTo>
                <a:lnTo>
                  <a:pt x="1080135" y="334708"/>
                </a:lnTo>
                <a:lnTo>
                  <a:pt x="1100582" y="382612"/>
                </a:lnTo>
                <a:lnTo>
                  <a:pt x="1115441" y="428891"/>
                </a:lnTo>
                <a:lnTo>
                  <a:pt x="1125842" y="475805"/>
                </a:lnTo>
                <a:lnTo>
                  <a:pt x="1132776" y="525716"/>
                </a:lnTo>
                <a:lnTo>
                  <a:pt x="1135100" y="576326"/>
                </a:lnTo>
                <a:lnTo>
                  <a:pt x="1135100" y="441172"/>
                </a:lnTo>
                <a:lnTo>
                  <a:pt x="1121816" y="393839"/>
                </a:lnTo>
                <a:lnTo>
                  <a:pt x="1106131" y="352132"/>
                </a:lnTo>
                <a:lnTo>
                  <a:pt x="1086700" y="310743"/>
                </a:lnTo>
                <a:lnTo>
                  <a:pt x="1065199" y="273100"/>
                </a:lnTo>
                <a:lnTo>
                  <a:pt x="1040091" y="235712"/>
                </a:lnTo>
                <a:lnTo>
                  <a:pt x="1012507" y="200850"/>
                </a:lnTo>
                <a:lnTo>
                  <a:pt x="982510" y="168490"/>
                </a:lnTo>
                <a:lnTo>
                  <a:pt x="950175" y="138607"/>
                </a:lnTo>
                <a:lnTo>
                  <a:pt x="915555" y="111150"/>
                </a:lnTo>
                <a:lnTo>
                  <a:pt x="878725" y="86118"/>
                </a:lnTo>
                <a:lnTo>
                  <a:pt x="840270" y="64604"/>
                </a:lnTo>
                <a:lnTo>
                  <a:pt x="799744" y="45453"/>
                </a:lnTo>
                <a:lnTo>
                  <a:pt x="757745" y="29768"/>
                </a:lnTo>
                <a:lnTo>
                  <a:pt x="713790" y="16370"/>
                </a:lnTo>
                <a:lnTo>
                  <a:pt x="669010" y="7543"/>
                </a:lnTo>
                <a:lnTo>
                  <a:pt x="622947" y="2095"/>
                </a:lnTo>
                <a:lnTo>
                  <a:pt x="575678" y="0"/>
                </a:lnTo>
                <a:lnTo>
                  <a:pt x="528485" y="2044"/>
                </a:lnTo>
                <a:lnTo>
                  <a:pt x="482358" y="7810"/>
                </a:lnTo>
                <a:lnTo>
                  <a:pt x="437451" y="17195"/>
                </a:lnTo>
                <a:lnTo>
                  <a:pt x="393420" y="28981"/>
                </a:lnTo>
                <a:lnTo>
                  <a:pt x="351510" y="45377"/>
                </a:lnTo>
                <a:lnTo>
                  <a:pt x="310832" y="64008"/>
                </a:lnTo>
                <a:lnTo>
                  <a:pt x="272097" y="85928"/>
                </a:lnTo>
                <a:lnTo>
                  <a:pt x="235483" y="111074"/>
                </a:lnTo>
                <a:lnTo>
                  <a:pt x="200634" y="138201"/>
                </a:lnTo>
                <a:lnTo>
                  <a:pt x="168275" y="168389"/>
                </a:lnTo>
                <a:lnTo>
                  <a:pt x="138569" y="201549"/>
                </a:lnTo>
                <a:lnTo>
                  <a:pt x="110629" y="235292"/>
                </a:lnTo>
                <a:lnTo>
                  <a:pt x="86233" y="273011"/>
                </a:lnTo>
                <a:lnTo>
                  <a:pt x="63982" y="311137"/>
                </a:lnTo>
                <a:lnTo>
                  <a:pt x="45085" y="351917"/>
                </a:lnTo>
                <a:lnTo>
                  <a:pt x="29210" y="394106"/>
                </a:lnTo>
                <a:lnTo>
                  <a:pt x="16535" y="437616"/>
                </a:lnTo>
                <a:lnTo>
                  <a:pt x="7239" y="482384"/>
                </a:lnTo>
                <a:lnTo>
                  <a:pt x="1485" y="528320"/>
                </a:lnTo>
                <a:lnTo>
                  <a:pt x="0" y="576491"/>
                </a:lnTo>
                <a:lnTo>
                  <a:pt x="1701" y="623214"/>
                </a:lnTo>
                <a:lnTo>
                  <a:pt x="7391" y="669493"/>
                </a:lnTo>
                <a:lnTo>
                  <a:pt x="16484" y="714209"/>
                </a:lnTo>
                <a:lnTo>
                  <a:pt x="28917" y="757415"/>
                </a:lnTo>
                <a:lnTo>
                  <a:pt x="45148" y="800265"/>
                </a:lnTo>
                <a:lnTo>
                  <a:pt x="63525" y="839343"/>
                </a:lnTo>
                <a:lnTo>
                  <a:pt x="86118" y="879284"/>
                </a:lnTo>
                <a:lnTo>
                  <a:pt x="110718" y="915504"/>
                </a:lnTo>
                <a:lnTo>
                  <a:pt x="138315" y="950366"/>
                </a:lnTo>
                <a:lnTo>
                  <a:pt x="168325" y="982713"/>
                </a:lnTo>
                <a:lnTo>
                  <a:pt x="200698" y="1012596"/>
                </a:lnTo>
                <a:lnTo>
                  <a:pt x="235331" y="1040028"/>
                </a:lnTo>
                <a:lnTo>
                  <a:pt x="272186" y="1065060"/>
                </a:lnTo>
                <a:lnTo>
                  <a:pt x="311200" y="1087704"/>
                </a:lnTo>
                <a:lnTo>
                  <a:pt x="351751" y="1106843"/>
                </a:lnTo>
                <a:lnTo>
                  <a:pt x="393801" y="1122514"/>
                </a:lnTo>
                <a:lnTo>
                  <a:pt x="437261" y="1134732"/>
                </a:lnTo>
                <a:lnTo>
                  <a:pt x="482079" y="1143546"/>
                </a:lnTo>
                <a:lnTo>
                  <a:pt x="528713" y="1150124"/>
                </a:lnTo>
                <a:lnTo>
                  <a:pt x="575513" y="1151051"/>
                </a:lnTo>
                <a:lnTo>
                  <a:pt x="623227" y="1150150"/>
                </a:lnTo>
                <a:lnTo>
                  <a:pt x="669353" y="1144397"/>
                </a:lnTo>
                <a:lnTo>
                  <a:pt x="714248" y="1135011"/>
                </a:lnTo>
                <a:lnTo>
                  <a:pt x="757732" y="1122083"/>
                </a:lnTo>
                <a:lnTo>
                  <a:pt x="799617" y="1105700"/>
                </a:lnTo>
                <a:lnTo>
                  <a:pt x="840270" y="1087081"/>
                </a:lnTo>
                <a:lnTo>
                  <a:pt x="878979" y="1065161"/>
                </a:lnTo>
                <a:lnTo>
                  <a:pt x="915568" y="1040028"/>
                </a:lnTo>
                <a:lnTo>
                  <a:pt x="950379" y="1012913"/>
                </a:lnTo>
                <a:lnTo>
                  <a:pt x="982713" y="982751"/>
                </a:lnTo>
                <a:lnTo>
                  <a:pt x="1012913" y="950760"/>
                </a:lnTo>
                <a:lnTo>
                  <a:pt x="1040282" y="915873"/>
                </a:lnTo>
                <a:lnTo>
                  <a:pt x="1065174" y="879335"/>
                </a:lnTo>
                <a:lnTo>
                  <a:pt x="1086866" y="840066"/>
                </a:lnTo>
                <a:lnTo>
                  <a:pt x="1106246" y="800468"/>
                </a:lnTo>
                <a:lnTo>
                  <a:pt x="1122083" y="758291"/>
                </a:lnTo>
                <a:lnTo>
                  <a:pt x="1134732" y="714781"/>
                </a:lnTo>
                <a:lnTo>
                  <a:pt x="1143469" y="668883"/>
                </a:lnTo>
                <a:lnTo>
                  <a:pt x="1149184" y="622960"/>
                </a:lnTo>
                <a:lnTo>
                  <a:pt x="1151178" y="575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7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0458FB8-A114-4753-8206-F7814ADC71D9}"/>
              </a:ext>
            </a:extLst>
          </p:cNvPr>
          <p:cNvSpPr/>
          <p:nvPr/>
        </p:nvSpPr>
        <p:spPr>
          <a:xfrm>
            <a:off x="860264" y="585411"/>
            <a:ext cx="9617601" cy="381743"/>
          </a:xfrm>
          <a:prstGeom prst="round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КУРС «Россия – мои горизонты», 34 часа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5BA7E5-F242-4459-B6B1-C289E45E144B}"/>
              </a:ext>
            </a:extLst>
          </p:cNvPr>
          <p:cNvSpPr txBox="1"/>
          <p:nvPr/>
        </p:nvSpPr>
        <p:spPr>
          <a:xfrm>
            <a:off x="564034" y="3784522"/>
            <a:ext cx="6668870" cy="1815882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Программа внеурочной деятельности может быть дополнена вариативным компонентом на усмотрение общеобразовательной организации, включающим: проектную деятельность обучающихся, профориентационное тестирование, беседы, дискуссии, мастер-классы, коммуникативные деловые игры; консультации педагога и психолога; конкурсы профориентационной направленности (в т.ч. чемпионаты «</a:t>
            </a:r>
            <a:r>
              <a:rPr lang="ru-RU" sz="1600" dirty="0" err="1"/>
              <a:t>Абилимпикс</a:t>
            </a:r>
            <a:r>
              <a:rPr lang="ru-RU" sz="1600" dirty="0"/>
              <a:t>», «Профессионалы» и др.); уроки «Шоу профессий»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7A06D11-6BEC-4B80-B28B-47A201FC4A55}"/>
              </a:ext>
            </a:extLst>
          </p:cNvPr>
          <p:cNvSpPr/>
          <p:nvPr/>
        </p:nvSpPr>
        <p:spPr>
          <a:xfrm>
            <a:off x="564034" y="1640326"/>
            <a:ext cx="1943751" cy="1815882"/>
          </a:xfrm>
          <a:prstGeom prst="round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Знакомство с отраслями экономики России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22021B7-3CE1-43EC-85C9-41A32F258CDB}"/>
              </a:ext>
            </a:extLst>
          </p:cNvPr>
          <p:cNvSpPr/>
          <p:nvPr/>
        </p:nvSpPr>
        <p:spPr>
          <a:xfrm>
            <a:off x="2743572" y="1661052"/>
            <a:ext cx="1849661" cy="1815882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Знакомство с конкретными профессиями, актуальными для экономики России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F438B84-476F-40E2-AB67-A3D9542FEC6E}"/>
              </a:ext>
            </a:extLst>
          </p:cNvPr>
          <p:cNvSpPr/>
          <p:nvPr/>
        </p:nvSpPr>
        <p:spPr>
          <a:xfrm>
            <a:off x="4926659" y="1656683"/>
            <a:ext cx="2359151" cy="1799525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Профориентационная онлайн-диагностика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935B2DD-6EBB-4CE6-8E8F-3734E50A56E9}"/>
              </a:ext>
            </a:extLst>
          </p:cNvPr>
          <p:cNvSpPr/>
          <p:nvPr/>
        </p:nvSpPr>
        <p:spPr>
          <a:xfrm>
            <a:off x="7357921" y="1650316"/>
            <a:ext cx="2663903" cy="1815882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Рефлексивные занятия по итогам диагностик и участия в разных мероприятиях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D37A9E1-D3DB-481F-B676-E69161E5B38A}"/>
              </a:ext>
            </a:extLst>
          </p:cNvPr>
          <p:cNvSpPr/>
          <p:nvPr/>
        </p:nvSpPr>
        <p:spPr>
          <a:xfrm>
            <a:off x="7440217" y="3784522"/>
            <a:ext cx="2663903" cy="1815882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Региональный компонент:</a:t>
            </a:r>
          </a:p>
          <a:p>
            <a:pPr algn="ctr"/>
            <a:r>
              <a:rPr lang="ru-RU" sz="1600" dirty="0"/>
              <a:t>Знакомство с рынком образования и труда региона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5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2">
            <a:extLst>
              <a:ext uri="{FF2B5EF4-FFF2-40B4-BE49-F238E27FC236}">
                <a16:creationId xmlns:a16="http://schemas.microsoft.com/office/drawing/2014/main" id="{AA00BD14-FEC3-485B-93C4-24353E0A5469}"/>
              </a:ext>
            </a:extLst>
          </p:cNvPr>
          <p:cNvGrpSpPr/>
          <p:nvPr/>
        </p:nvGrpSpPr>
        <p:grpSpPr>
          <a:xfrm>
            <a:off x="9238395" y="465192"/>
            <a:ext cx="2945329" cy="6392807"/>
            <a:chOff x="14995112" y="-58057"/>
            <a:chExt cx="5134489" cy="11308556"/>
          </a:xfrm>
        </p:grpSpPr>
        <p:pic>
          <p:nvPicPr>
            <p:cNvPr id="15" name="object 3">
              <a:extLst>
                <a:ext uri="{FF2B5EF4-FFF2-40B4-BE49-F238E27FC236}">
                  <a16:creationId xmlns:a16="http://schemas.microsoft.com/office/drawing/2014/main" id="{9C7E21DF-7707-481B-84AD-652D7B2CBB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5112" y="-58057"/>
              <a:ext cx="5134489" cy="11308556"/>
            </a:xfrm>
            <a:prstGeom prst="rect">
              <a:avLst/>
            </a:prstGeom>
          </p:spPr>
        </p:pic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DA886BA0-8B2B-4E70-8AD8-71CEAED773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40916" y="554370"/>
              <a:ext cx="1339069" cy="1339069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169ADCA7-AE24-4BE6-8A41-CB5F859FD2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35056" y="1087911"/>
              <a:ext cx="84404" cy="115999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8042539E-73F3-4ECC-9D41-ABB7160A9C4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61036" y="1087909"/>
              <a:ext cx="72669" cy="115999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97176493-A6BA-4EC5-88C5-D98F505B548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6790" y="1087917"/>
              <a:ext cx="85306" cy="115999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0119B28C-D1C5-420A-9440-17230FD20364}"/>
                </a:ext>
              </a:extLst>
            </p:cNvPr>
            <p:cNvSpPr/>
            <p:nvPr/>
          </p:nvSpPr>
          <p:spPr>
            <a:xfrm>
              <a:off x="18383419" y="1244057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4" h="116205">
                  <a:moveTo>
                    <a:pt x="0" y="0"/>
                  </a:moveTo>
                  <a:lnTo>
                    <a:pt x="37913" y="75376"/>
                  </a:lnTo>
                  <a:lnTo>
                    <a:pt x="17601" y="115999"/>
                  </a:lnTo>
                  <a:lnTo>
                    <a:pt x="34303" y="115999"/>
                  </a:lnTo>
                  <a:lnTo>
                    <a:pt x="92979" y="0"/>
                  </a:lnTo>
                  <a:lnTo>
                    <a:pt x="76279" y="0"/>
                  </a:lnTo>
                  <a:lnTo>
                    <a:pt x="46489" y="58676"/>
                  </a:lnTo>
                  <a:lnTo>
                    <a:pt x="16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98A2AD8E-23C6-48C2-99DF-FED819B0DFD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50017" y="1244077"/>
              <a:ext cx="162546" cy="115999"/>
            </a:xfrm>
            <a:prstGeom prst="rect">
              <a:avLst/>
            </a:prstGeom>
          </p:spPr>
        </p:pic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AB39D399-5919-490E-B165-A91E893729A3}"/>
                </a:ext>
              </a:extLst>
            </p:cNvPr>
            <p:cNvSpPr/>
            <p:nvPr/>
          </p:nvSpPr>
          <p:spPr>
            <a:xfrm>
              <a:off x="18460169" y="1244087"/>
              <a:ext cx="111125" cy="116205"/>
            </a:xfrm>
            <a:custGeom>
              <a:avLst/>
              <a:gdLst/>
              <a:ahLst/>
              <a:cxnLst/>
              <a:rect l="l" t="t" r="r" b="b"/>
              <a:pathLst>
                <a:path w="111125" h="116205">
                  <a:moveTo>
                    <a:pt x="0" y="101104"/>
                  </a:moveTo>
                  <a:lnTo>
                    <a:pt x="0" y="115999"/>
                  </a:lnTo>
                  <a:lnTo>
                    <a:pt x="111034" y="115999"/>
                  </a:lnTo>
                  <a:lnTo>
                    <a:pt x="111033" y="101104"/>
                  </a:lnTo>
                  <a:lnTo>
                    <a:pt x="97944" y="101104"/>
                  </a:lnTo>
                  <a:lnTo>
                    <a:pt x="97944" y="94077"/>
                  </a:lnTo>
                  <a:lnTo>
                    <a:pt x="82598" y="101104"/>
                  </a:lnTo>
                  <a:lnTo>
                    <a:pt x="31143" y="101104"/>
                  </a:lnTo>
                  <a:lnTo>
                    <a:pt x="32682" y="93372"/>
                  </a:lnTo>
                  <a:lnTo>
                    <a:pt x="15797" y="101104"/>
                  </a:lnTo>
                  <a:lnTo>
                    <a:pt x="0" y="101104"/>
                  </a:lnTo>
                  <a:close/>
                </a:path>
                <a:path w="111125" h="116205">
                  <a:moveTo>
                    <a:pt x="82147" y="101104"/>
                  </a:moveTo>
                  <a:lnTo>
                    <a:pt x="82598" y="101104"/>
                  </a:lnTo>
                  <a:lnTo>
                    <a:pt x="82147" y="101104"/>
                  </a:lnTo>
                  <a:close/>
                </a:path>
                <a:path w="111125" h="116205">
                  <a:moveTo>
                    <a:pt x="80823" y="0"/>
                  </a:moveTo>
                  <a:lnTo>
                    <a:pt x="48295" y="14895"/>
                  </a:lnTo>
                  <a:lnTo>
                    <a:pt x="82146" y="14895"/>
                  </a:lnTo>
                  <a:lnTo>
                    <a:pt x="82148" y="101104"/>
                  </a:lnTo>
                  <a:lnTo>
                    <a:pt x="82598" y="101104"/>
                  </a:lnTo>
                  <a:lnTo>
                    <a:pt x="97944" y="94077"/>
                  </a:lnTo>
                  <a:lnTo>
                    <a:pt x="97944" y="1"/>
                  </a:lnTo>
                  <a:lnTo>
                    <a:pt x="80823" y="0"/>
                  </a:lnTo>
                  <a:close/>
                </a:path>
                <a:path w="111125" h="116205">
                  <a:moveTo>
                    <a:pt x="36108" y="0"/>
                  </a:moveTo>
                  <a:lnTo>
                    <a:pt x="15797" y="101104"/>
                  </a:lnTo>
                  <a:lnTo>
                    <a:pt x="32682" y="93372"/>
                  </a:lnTo>
                  <a:lnTo>
                    <a:pt x="48295" y="14895"/>
                  </a:lnTo>
                  <a:lnTo>
                    <a:pt x="80823" y="0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6A58D782-D2AA-4CFC-B4CC-BE805EC5E9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1355" y="1156076"/>
              <a:ext cx="68606" cy="129971"/>
            </a:xfrm>
            <a:prstGeom prst="rect">
              <a:avLst/>
            </a:prstGeom>
          </p:spPr>
        </p:pic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A65A4B6F-4AEC-4806-8829-8B3F68976315}"/>
                </a:ext>
              </a:extLst>
            </p:cNvPr>
            <p:cNvSpPr/>
            <p:nvPr/>
          </p:nvSpPr>
          <p:spPr>
            <a:xfrm>
              <a:off x="18135206" y="648772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5" h="1151255">
                  <a:moveTo>
                    <a:pt x="984288" y="439153"/>
                  </a:moveTo>
                  <a:lnTo>
                    <a:pt x="969848" y="439153"/>
                  </a:lnTo>
                  <a:lnTo>
                    <a:pt x="969848" y="469392"/>
                  </a:lnTo>
                  <a:lnTo>
                    <a:pt x="957199" y="469392"/>
                  </a:lnTo>
                  <a:lnTo>
                    <a:pt x="957199" y="443204"/>
                  </a:lnTo>
                  <a:lnTo>
                    <a:pt x="942759" y="443204"/>
                  </a:lnTo>
                  <a:lnTo>
                    <a:pt x="942759" y="469392"/>
                  </a:lnTo>
                  <a:lnTo>
                    <a:pt x="931481" y="469392"/>
                  </a:lnTo>
                  <a:lnTo>
                    <a:pt x="931481" y="439153"/>
                  </a:lnTo>
                  <a:lnTo>
                    <a:pt x="917028" y="439153"/>
                  </a:lnTo>
                  <a:lnTo>
                    <a:pt x="917028" y="483831"/>
                  </a:lnTo>
                  <a:lnTo>
                    <a:pt x="984288" y="483831"/>
                  </a:lnTo>
                  <a:lnTo>
                    <a:pt x="984288" y="439153"/>
                  </a:lnTo>
                  <a:close/>
                </a:path>
                <a:path w="1151255" h="1151255">
                  <a:moveTo>
                    <a:pt x="1151178" y="575957"/>
                  </a:moveTo>
                  <a:lnTo>
                    <a:pt x="1149502" y="529221"/>
                  </a:lnTo>
                  <a:lnTo>
                    <a:pt x="1143838" y="482930"/>
                  </a:lnTo>
                  <a:lnTo>
                    <a:pt x="1135100" y="441172"/>
                  </a:lnTo>
                  <a:lnTo>
                    <a:pt x="1135100" y="576326"/>
                  </a:lnTo>
                  <a:lnTo>
                    <a:pt x="1132890" y="627621"/>
                  </a:lnTo>
                  <a:lnTo>
                    <a:pt x="1125855" y="676948"/>
                  </a:lnTo>
                  <a:lnTo>
                    <a:pt x="1114767" y="725322"/>
                  </a:lnTo>
                  <a:lnTo>
                    <a:pt x="1099324" y="771499"/>
                  </a:lnTo>
                  <a:lnTo>
                    <a:pt x="1080325" y="816521"/>
                  </a:lnTo>
                  <a:lnTo>
                    <a:pt x="1057478" y="859104"/>
                  </a:lnTo>
                  <a:lnTo>
                    <a:pt x="1031036" y="899160"/>
                  </a:lnTo>
                  <a:lnTo>
                    <a:pt x="1001763" y="937704"/>
                  </a:lnTo>
                  <a:lnTo>
                    <a:pt x="968857" y="972324"/>
                  </a:lnTo>
                  <a:lnTo>
                    <a:pt x="933627" y="1005217"/>
                  </a:lnTo>
                  <a:lnTo>
                    <a:pt x="933602" y="693737"/>
                  </a:lnTo>
                  <a:lnTo>
                    <a:pt x="984758" y="694067"/>
                  </a:lnTo>
                  <a:lnTo>
                    <a:pt x="984415" y="678853"/>
                  </a:lnTo>
                  <a:lnTo>
                    <a:pt x="965428" y="679170"/>
                  </a:lnTo>
                  <a:lnTo>
                    <a:pt x="933792" y="679691"/>
                  </a:lnTo>
                  <a:lnTo>
                    <a:pt x="933386" y="660311"/>
                  </a:lnTo>
                  <a:lnTo>
                    <a:pt x="916940" y="660869"/>
                  </a:lnTo>
                  <a:lnTo>
                    <a:pt x="916978" y="1018425"/>
                  </a:lnTo>
                  <a:lnTo>
                    <a:pt x="877163" y="1046441"/>
                  </a:lnTo>
                  <a:lnTo>
                    <a:pt x="835025" y="1071321"/>
                  </a:lnTo>
                  <a:lnTo>
                    <a:pt x="790321" y="1091793"/>
                  </a:lnTo>
                  <a:lnTo>
                    <a:pt x="743851" y="1108887"/>
                  </a:lnTo>
                  <a:lnTo>
                    <a:pt x="695921" y="1122451"/>
                  </a:lnTo>
                  <a:lnTo>
                    <a:pt x="695909" y="1118260"/>
                  </a:lnTo>
                  <a:lnTo>
                    <a:pt x="695591" y="696569"/>
                  </a:lnTo>
                  <a:lnTo>
                    <a:pt x="682663" y="696912"/>
                  </a:lnTo>
                  <a:lnTo>
                    <a:pt x="682675" y="689914"/>
                  </a:lnTo>
                  <a:lnTo>
                    <a:pt x="682853" y="596239"/>
                  </a:lnTo>
                  <a:lnTo>
                    <a:pt x="667905" y="596112"/>
                  </a:lnTo>
                  <a:lnTo>
                    <a:pt x="667702" y="696772"/>
                  </a:lnTo>
                  <a:lnTo>
                    <a:pt x="621334" y="697052"/>
                  </a:lnTo>
                  <a:lnTo>
                    <a:pt x="621347" y="690054"/>
                  </a:lnTo>
                  <a:lnTo>
                    <a:pt x="621538" y="596392"/>
                  </a:lnTo>
                  <a:lnTo>
                    <a:pt x="606209" y="596417"/>
                  </a:lnTo>
                  <a:lnTo>
                    <a:pt x="606005" y="697090"/>
                  </a:lnTo>
                  <a:lnTo>
                    <a:pt x="559650" y="697369"/>
                  </a:lnTo>
                  <a:lnTo>
                    <a:pt x="559320" y="595541"/>
                  </a:lnTo>
                  <a:lnTo>
                    <a:pt x="543991" y="595579"/>
                  </a:lnTo>
                  <a:lnTo>
                    <a:pt x="543966" y="711530"/>
                  </a:lnTo>
                  <a:lnTo>
                    <a:pt x="679323" y="712406"/>
                  </a:lnTo>
                  <a:lnTo>
                    <a:pt x="679157" y="1125943"/>
                  </a:lnTo>
                  <a:lnTo>
                    <a:pt x="653783" y="1130566"/>
                  </a:lnTo>
                  <a:lnTo>
                    <a:pt x="601383" y="1135011"/>
                  </a:lnTo>
                  <a:lnTo>
                    <a:pt x="574929" y="1135951"/>
                  </a:lnTo>
                  <a:lnTo>
                    <a:pt x="524903" y="1133716"/>
                  </a:lnTo>
                  <a:lnTo>
                    <a:pt x="475894" y="1126832"/>
                  </a:lnTo>
                  <a:lnTo>
                    <a:pt x="428536" y="1116380"/>
                  </a:lnTo>
                  <a:lnTo>
                    <a:pt x="382384" y="1101204"/>
                  </a:lnTo>
                  <a:lnTo>
                    <a:pt x="338607" y="1083525"/>
                  </a:lnTo>
                  <a:lnTo>
                    <a:pt x="296240" y="1061034"/>
                  </a:lnTo>
                  <a:lnTo>
                    <a:pt x="305396" y="1042873"/>
                  </a:lnTo>
                  <a:lnTo>
                    <a:pt x="506031" y="645096"/>
                  </a:lnTo>
                  <a:lnTo>
                    <a:pt x="531050" y="595922"/>
                  </a:lnTo>
                  <a:lnTo>
                    <a:pt x="514070" y="595312"/>
                  </a:lnTo>
                  <a:lnTo>
                    <a:pt x="484517" y="654939"/>
                  </a:lnTo>
                  <a:lnTo>
                    <a:pt x="455523" y="595579"/>
                  </a:lnTo>
                  <a:lnTo>
                    <a:pt x="439077" y="596138"/>
                  </a:lnTo>
                  <a:lnTo>
                    <a:pt x="476021" y="670013"/>
                  </a:lnTo>
                  <a:lnTo>
                    <a:pt x="283375" y="1052957"/>
                  </a:lnTo>
                  <a:lnTo>
                    <a:pt x="257098" y="1035646"/>
                  </a:lnTo>
                  <a:lnTo>
                    <a:pt x="231635" y="1016584"/>
                  </a:lnTo>
                  <a:lnTo>
                    <a:pt x="207594" y="996861"/>
                  </a:lnTo>
                  <a:lnTo>
                    <a:pt x="184518" y="975296"/>
                  </a:lnTo>
                  <a:lnTo>
                    <a:pt x="184492" y="951560"/>
                  </a:lnTo>
                  <a:lnTo>
                    <a:pt x="184200" y="711454"/>
                  </a:lnTo>
                  <a:lnTo>
                    <a:pt x="222351" y="709345"/>
                  </a:lnTo>
                  <a:lnTo>
                    <a:pt x="242887" y="684568"/>
                  </a:lnTo>
                  <a:lnTo>
                    <a:pt x="243217" y="683031"/>
                  </a:lnTo>
                  <a:lnTo>
                    <a:pt x="244500" y="676846"/>
                  </a:lnTo>
                  <a:lnTo>
                    <a:pt x="241820" y="662711"/>
                  </a:lnTo>
                  <a:lnTo>
                    <a:pt x="233895" y="650976"/>
                  </a:lnTo>
                  <a:lnTo>
                    <a:pt x="229171" y="648068"/>
                  </a:lnTo>
                  <a:lnTo>
                    <a:pt x="229171" y="676884"/>
                  </a:lnTo>
                  <a:lnTo>
                    <a:pt x="227393" y="684682"/>
                  </a:lnTo>
                  <a:lnTo>
                    <a:pt x="222885" y="690943"/>
                  </a:lnTo>
                  <a:lnTo>
                    <a:pt x="216090" y="695439"/>
                  </a:lnTo>
                  <a:lnTo>
                    <a:pt x="206908" y="696861"/>
                  </a:lnTo>
                  <a:lnTo>
                    <a:pt x="182905" y="696671"/>
                  </a:lnTo>
                  <a:lnTo>
                    <a:pt x="182943" y="656145"/>
                  </a:lnTo>
                  <a:lnTo>
                    <a:pt x="206946" y="656336"/>
                  </a:lnTo>
                  <a:lnTo>
                    <a:pt x="216115" y="657720"/>
                  </a:lnTo>
                  <a:lnTo>
                    <a:pt x="222999" y="661555"/>
                  </a:lnTo>
                  <a:lnTo>
                    <a:pt x="227406" y="667918"/>
                  </a:lnTo>
                  <a:lnTo>
                    <a:pt x="229171" y="676884"/>
                  </a:lnTo>
                  <a:lnTo>
                    <a:pt x="229171" y="648068"/>
                  </a:lnTo>
                  <a:lnTo>
                    <a:pt x="222199" y="643763"/>
                  </a:lnTo>
                  <a:lnTo>
                    <a:pt x="212521" y="642607"/>
                  </a:lnTo>
                  <a:lnTo>
                    <a:pt x="207670" y="642035"/>
                  </a:lnTo>
                  <a:lnTo>
                    <a:pt x="183667" y="641845"/>
                  </a:lnTo>
                  <a:lnTo>
                    <a:pt x="183654" y="611124"/>
                  </a:lnTo>
                  <a:lnTo>
                    <a:pt x="235927" y="610933"/>
                  </a:lnTo>
                  <a:lnTo>
                    <a:pt x="235750" y="595655"/>
                  </a:lnTo>
                  <a:lnTo>
                    <a:pt x="217309" y="595718"/>
                  </a:lnTo>
                  <a:lnTo>
                    <a:pt x="168148" y="595884"/>
                  </a:lnTo>
                  <a:lnTo>
                    <a:pt x="168249" y="959002"/>
                  </a:lnTo>
                  <a:lnTo>
                    <a:pt x="134772" y="919861"/>
                  </a:lnTo>
                  <a:lnTo>
                    <a:pt x="104914" y="877658"/>
                  </a:lnTo>
                  <a:lnTo>
                    <a:pt x="79400" y="833462"/>
                  </a:lnTo>
                  <a:lnTo>
                    <a:pt x="56565" y="783856"/>
                  </a:lnTo>
                  <a:lnTo>
                    <a:pt x="39700" y="735711"/>
                  </a:lnTo>
                  <a:lnTo>
                    <a:pt x="27012" y="684250"/>
                  </a:lnTo>
                  <a:lnTo>
                    <a:pt x="19050" y="630631"/>
                  </a:lnTo>
                  <a:lnTo>
                    <a:pt x="16459" y="575945"/>
                  </a:lnTo>
                  <a:lnTo>
                    <a:pt x="19304" y="521563"/>
                  </a:lnTo>
                  <a:lnTo>
                    <a:pt x="26885" y="467804"/>
                  </a:lnTo>
                  <a:lnTo>
                    <a:pt x="39433" y="415963"/>
                  </a:lnTo>
                  <a:lnTo>
                    <a:pt x="56642" y="366179"/>
                  </a:lnTo>
                  <a:lnTo>
                    <a:pt x="78752" y="319735"/>
                  </a:lnTo>
                  <a:lnTo>
                    <a:pt x="104432" y="274459"/>
                  </a:lnTo>
                  <a:lnTo>
                    <a:pt x="134416" y="232791"/>
                  </a:lnTo>
                  <a:lnTo>
                    <a:pt x="167894" y="193713"/>
                  </a:lnTo>
                  <a:lnTo>
                    <a:pt x="167474" y="555675"/>
                  </a:lnTo>
                  <a:lnTo>
                    <a:pt x="206806" y="555828"/>
                  </a:lnTo>
                  <a:lnTo>
                    <a:pt x="241477" y="535749"/>
                  </a:lnTo>
                  <a:lnTo>
                    <a:pt x="243852" y="520700"/>
                  </a:lnTo>
                  <a:lnTo>
                    <a:pt x="241173" y="506564"/>
                  </a:lnTo>
                  <a:lnTo>
                    <a:pt x="233781" y="495985"/>
                  </a:lnTo>
                  <a:lnTo>
                    <a:pt x="229069" y="493090"/>
                  </a:lnTo>
                  <a:lnTo>
                    <a:pt x="229069" y="520484"/>
                  </a:lnTo>
                  <a:lnTo>
                    <a:pt x="227279" y="528294"/>
                  </a:lnTo>
                  <a:lnTo>
                    <a:pt x="223316" y="535698"/>
                  </a:lnTo>
                  <a:lnTo>
                    <a:pt x="215988" y="539051"/>
                  </a:lnTo>
                  <a:lnTo>
                    <a:pt x="206806" y="540461"/>
                  </a:lnTo>
                  <a:lnTo>
                    <a:pt x="182791" y="540283"/>
                  </a:lnTo>
                  <a:lnTo>
                    <a:pt x="182841" y="499757"/>
                  </a:lnTo>
                  <a:lnTo>
                    <a:pt x="206844" y="499935"/>
                  </a:lnTo>
                  <a:lnTo>
                    <a:pt x="216014" y="501319"/>
                  </a:lnTo>
                  <a:lnTo>
                    <a:pt x="222885" y="505155"/>
                  </a:lnTo>
                  <a:lnTo>
                    <a:pt x="227304" y="511517"/>
                  </a:lnTo>
                  <a:lnTo>
                    <a:pt x="229069" y="520484"/>
                  </a:lnTo>
                  <a:lnTo>
                    <a:pt x="229069" y="493090"/>
                  </a:lnTo>
                  <a:lnTo>
                    <a:pt x="222084" y="488772"/>
                  </a:lnTo>
                  <a:lnTo>
                    <a:pt x="211328" y="486714"/>
                  </a:lnTo>
                  <a:lnTo>
                    <a:pt x="207022" y="485889"/>
                  </a:lnTo>
                  <a:lnTo>
                    <a:pt x="183019" y="485698"/>
                  </a:lnTo>
                  <a:lnTo>
                    <a:pt x="183007" y="454977"/>
                  </a:lnTo>
                  <a:lnTo>
                    <a:pt x="235280" y="454787"/>
                  </a:lnTo>
                  <a:lnTo>
                    <a:pt x="235623" y="440664"/>
                  </a:lnTo>
                  <a:lnTo>
                    <a:pt x="214414" y="440601"/>
                  </a:lnTo>
                  <a:lnTo>
                    <a:pt x="184099" y="440512"/>
                  </a:lnTo>
                  <a:lnTo>
                    <a:pt x="183946" y="186359"/>
                  </a:lnTo>
                  <a:lnTo>
                    <a:pt x="183946" y="176580"/>
                  </a:lnTo>
                  <a:lnTo>
                    <a:pt x="219036" y="145148"/>
                  </a:lnTo>
                  <a:lnTo>
                    <a:pt x="256692" y="116725"/>
                  </a:lnTo>
                  <a:lnTo>
                    <a:pt x="296684" y="91427"/>
                  </a:lnTo>
                  <a:lnTo>
                    <a:pt x="338785" y="69354"/>
                  </a:lnTo>
                  <a:lnTo>
                    <a:pt x="382778" y="50609"/>
                  </a:lnTo>
                  <a:lnTo>
                    <a:pt x="428929" y="36461"/>
                  </a:lnTo>
                  <a:lnTo>
                    <a:pt x="475970" y="24701"/>
                  </a:lnTo>
                  <a:lnTo>
                    <a:pt x="525259" y="18897"/>
                  </a:lnTo>
                  <a:lnTo>
                    <a:pt x="575500" y="16840"/>
                  </a:lnTo>
                  <a:lnTo>
                    <a:pt x="587616" y="16878"/>
                  </a:lnTo>
                  <a:lnTo>
                    <a:pt x="611403" y="17157"/>
                  </a:lnTo>
                  <a:lnTo>
                    <a:pt x="623557" y="18580"/>
                  </a:lnTo>
                  <a:lnTo>
                    <a:pt x="293420" y="525945"/>
                  </a:lnTo>
                  <a:lnTo>
                    <a:pt x="293446" y="439331"/>
                  </a:lnTo>
                  <a:lnTo>
                    <a:pt x="278117" y="439356"/>
                  </a:lnTo>
                  <a:lnTo>
                    <a:pt x="278091" y="555307"/>
                  </a:lnTo>
                  <a:lnTo>
                    <a:pt x="292303" y="555790"/>
                  </a:lnTo>
                  <a:lnTo>
                    <a:pt x="320090" y="513727"/>
                  </a:lnTo>
                  <a:lnTo>
                    <a:pt x="349211" y="469658"/>
                  </a:lnTo>
                  <a:lnTo>
                    <a:pt x="349364" y="556196"/>
                  </a:lnTo>
                  <a:lnTo>
                    <a:pt x="364693" y="556158"/>
                  </a:lnTo>
                  <a:lnTo>
                    <a:pt x="364655" y="462597"/>
                  </a:lnTo>
                  <a:lnTo>
                    <a:pt x="364642" y="448627"/>
                  </a:lnTo>
                  <a:lnTo>
                    <a:pt x="641870" y="19964"/>
                  </a:lnTo>
                  <a:lnTo>
                    <a:pt x="684225" y="27114"/>
                  </a:lnTo>
                  <a:lnTo>
                    <a:pt x="725030" y="36372"/>
                  </a:lnTo>
                  <a:lnTo>
                    <a:pt x="765314" y="50050"/>
                  </a:lnTo>
                  <a:lnTo>
                    <a:pt x="803478" y="64693"/>
                  </a:lnTo>
                  <a:lnTo>
                    <a:pt x="803884" y="556196"/>
                  </a:lnTo>
                  <a:lnTo>
                    <a:pt x="839546" y="555231"/>
                  </a:lnTo>
                  <a:lnTo>
                    <a:pt x="856424" y="553085"/>
                  </a:lnTo>
                  <a:lnTo>
                    <a:pt x="869137" y="547268"/>
                  </a:lnTo>
                  <a:lnTo>
                    <a:pt x="876795" y="536778"/>
                  </a:lnTo>
                  <a:lnTo>
                    <a:pt x="878636" y="527545"/>
                  </a:lnTo>
                  <a:lnTo>
                    <a:pt x="879563" y="522935"/>
                  </a:lnTo>
                  <a:lnTo>
                    <a:pt x="878446" y="513664"/>
                  </a:lnTo>
                  <a:lnTo>
                    <a:pt x="875842" y="506476"/>
                  </a:lnTo>
                  <a:lnTo>
                    <a:pt x="871194" y="500227"/>
                  </a:lnTo>
                  <a:lnTo>
                    <a:pt x="864450" y="494931"/>
                  </a:lnTo>
                  <a:lnTo>
                    <a:pt x="870673" y="489292"/>
                  </a:lnTo>
                  <a:lnTo>
                    <a:pt x="874242" y="482066"/>
                  </a:lnTo>
                  <a:lnTo>
                    <a:pt x="874255" y="479272"/>
                  </a:lnTo>
                  <a:lnTo>
                    <a:pt x="874280" y="476465"/>
                  </a:lnTo>
                  <a:lnTo>
                    <a:pt x="874306" y="472262"/>
                  </a:lnTo>
                  <a:lnTo>
                    <a:pt x="871562" y="458152"/>
                  </a:lnTo>
                  <a:lnTo>
                    <a:pt x="864057" y="447675"/>
                  </a:lnTo>
                  <a:lnTo>
                    <a:pt x="864057" y="523049"/>
                  </a:lnTo>
                  <a:lnTo>
                    <a:pt x="863638" y="530225"/>
                  </a:lnTo>
                  <a:lnTo>
                    <a:pt x="860247" y="535965"/>
                  </a:lnTo>
                  <a:lnTo>
                    <a:pt x="852462" y="539534"/>
                  </a:lnTo>
                  <a:lnTo>
                    <a:pt x="839355" y="541350"/>
                  </a:lnTo>
                  <a:lnTo>
                    <a:pt x="818489" y="541121"/>
                  </a:lnTo>
                  <a:lnTo>
                    <a:pt x="818743" y="504685"/>
                  </a:lnTo>
                  <a:lnTo>
                    <a:pt x="839089" y="503758"/>
                  </a:lnTo>
                  <a:lnTo>
                    <a:pt x="853795" y="506793"/>
                  </a:lnTo>
                  <a:lnTo>
                    <a:pt x="861034" y="511860"/>
                  </a:lnTo>
                  <a:lnTo>
                    <a:pt x="863536" y="517702"/>
                  </a:lnTo>
                  <a:lnTo>
                    <a:pt x="864057" y="523049"/>
                  </a:lnTo>
                  <a:lnTo>
                    <a:pt x="864057" y="447675"/>
                  </a:lnTo>
                  <a:lnTo>
                    <a:pt x="858964" y="445122"/>
                  </a:lnTo>
                  <a:lnTo>
                    <a:pt x="858964" y="472300"/>
                  </a:lnTo>
                  <a:lnTo>
                    <a:pt x="858227" y="478231"/>
                  </a:lnTo>
                  <a:lnTo>
                    <a:pt x="855091" y="483857"/>
                  </a:lnTo>
                  <a:lnTo>
                    <a:pt x="848207" y="488403"/>
                  </a:lnTo>
                  <a:lnTo>
                    <a:pt x="835748" y="489915"/>
                  </a:lnTo>
                  <a:lnTo>
                    <a:pt x="818400" y="489483"/>
                  </a:lnTo>
                  <a:lnTo>
                    <a:pt x="818502" y="454507"/>
                  </a:lnTo>
                  <a:lnTo>
                    <a:pt x="835863" y="454952"/>
                  </a:lnTo>
                  <a:lnTo>
                    <a:pt x="848080" y="456336"/>
                  </a:lnTo>
                  <a:lnTo>
                    <a:pt x="854875" y="460209"/>
                  </a:lnTo>
                  <a:lnTo>
                    <a:pt x="857935" y="465785"/>
                  </a:lnTo>
                  <a:lnTo>
                    <a:pt x="858964" y="472300"/>
                  </a:lnTo>
                  <a:lnTo>
                    <a:pt x="858964" y="445122"/>
                  </a:lnTo>
                  <a:lnTo>
                    <a:pt x="852335" y="441807"/>
                  </a:lnTo>
                  <a:lnTo>
                    <a:pt x="847686" y="441147"/>
                  </a:lnTo>
                  <a:lnTo>
                    <a:pt x="836053" y="439496"/>
                  </a:lnTo>
                  <a:lnTo>
                    <a:pt x="819975" y="439864"/>
                  </a:lnTo>
                  <a:lnTo>
                    <a:pt x="819823" y="72580"/>
                  </a:lnTo>
                  <a:lnTo>
                    <a:pt x="861783" y="95262"/>
                  </a:lnTo>
                  <a:lnTo>
                    <a:pt x="901661" y="121704"/>
                  </a:lnTo>
                  <a:lnTo>
                    <a:pt x="938847" y="150774"/>
                  </a:lnTo>
                  <a:lnTo>
                    <a:pt x="973264" y="182499"/>
                  </a:lnTo>
                  <a:lnTo>
                    <a:pt x="1005332" y="218097"/>
                  </a:lnTo>
                  <a:lnTo>
                    <a:pt x="1033932" y="255295"/>
                  </a:lnTo>
                  <a:lnTo>
                    <a:pt x="1059472" y="295275"/>
                  </a:lnTo>
                  <a:lnTo>
                    <a:pt x="1080135" y="334708"/>
                  </a:lnTo>
                  <a:lnTo>
                    <a:pt x="1100582" y="382612"/>
                  </a:lnTo>
                  <a:lnTo>
                    <a:pt x="1115441" y="428891"/>
                  </a:lnTo>
                  <a:lnTo>
                    <a:pt x="1125842" y="475805"/>
                  </a:lnTo>
                  <a:lnTo>
                    <a:pt x="1132776" y="525716"/>
                  </a:lnTo>
                  <a:lnTo>
                    <a:pt x="1135100" y="576326"/>
                  </a:lnTo>
                  <a:lnTo>
                    <a:pt x="1135100" y="441172"/>
                  </a:lnTo>
                  <a:lnTo>
                    <a:pt x="1121816" y="393839"/>
                  </a:lnTo>
                  <a:lnTo>
                    <a:pt x="1106131" y="352132"/>
                  </a:lnTo>
                  <a:lnTo>
                    <a:pt x="1086700" y="310743"/>
                  </a:lnTo>
                  <a:lnTo>
                    <a:pt x="1065199" y="273100"/>
                  </a:lnTo>
                  <a:lnTo>
                    <a:pt x="1040091" y="235712"/>
                  </a:lnTo>
                  <a:lnTo>
                    <a:pt x="1012507" y="200850"/>
                  </a:lnTo>
                  <a:lnTo>
                    <a:pt x="982510" y="168490"/>
                  </a:lnTo>
                  <a:lnTo>
                    <a:pt x="950175" y="138607"/>
                  </a:lnTo>
                  <a:lnTo>
                    <a:pt x="915555" y="111150"/>
                  </a:lnTo>
                  <a:lnTo>
                    <a:pt x="878725" y="86118"/>
                  </a:lnTo>
                  <a:lnTo>
                    <a:pt x="840270" y="64604"/>
                  </a:lnTo>
                  <a:lnTo>
                    <a:pt x="799744" y="45453"/>
                  </a:lnTo>
                  <a:lnTo>
                    <a:pt x="757745" y="29768"/>
                  </a:lnTo>
                  <a:lnTo>
                    <a:pt x="713790" y="16370"/>
                  </a:lnTo>
                  <a:lnTo>
                    <a:pt x="669010" y="7543"/>
                  </a:lnTo>
                  <a:lnTo>
                    <a:pt x="622947" y="2095"/>
                  </a:lnTo>
                  <a:lnTo>
                    <a:pt x="575678" y="0"/>
                  </a:lnTo>
                  <a:lnTo>
                    <a:pt x="528485" y="2044"/>
                  </a:lnTo>
                  <a:lnTo>
                    <a:pt x="482358" y="7810"/>
                  </a:lnTo>
                  <a:lnTo>
                    <a:pt x="437451" y="17195"/>
                  </a:lnTo>
                  <a:lnTo>
                    <a:pt x="393420" y="28981"/>
                  </a:lnTo>
                  <a:lnTo>
                    <a:pt x="351510" y="45377"/>
                  </a:lnTo>
                  <a:lnTo>
                    <a:pt x="310832" y="64008"/>
                  </a:lnTo>
                  <a:lnTo>
                    <a:pt x="272097" y="85928"/>
                  </a:lnTo>
                  <a:lnTo>
                    <a:pt x="235483" y="111074"/>
                  </a:lnTo>
                  <a:lnTo>
                    <a:pt x="200634" y="138201"/>
                  </a:lnTo>
                  <a:lnTo>
                    <a:pt x="168275" y="168389"/>
                  </a:lnTo>
                  <a:lnTo>
                    <a:pt x="138569" y="201549"/>
                  </a:lnTo>
                  <a:lnTo>
                    <a:pt x="110629" y="235292"/>
                  </a:lnTo>
                  <a:lnTo>
                    <a:pt x="86233" y="273011"/>
                  </a:lnTo>
                  <a:lnTo>
                    <a:pt x="63982" y="311137"/>
                  </a:lnTo>
                  <a:lnTo>
                    <a:pt x="45085" y="351917"/>
                  </a:lnTo>
                  <a:lnTo>
                    <a:pt x="29210" y="394106"/>
                  </a:lnTo>
                  <a:lnTo>
                    <a:pt x="16535" y="437616"/>
                  </a:lnTo>
                  <a:lnTo>
                    <a:pt x="7239" y="482384"/>
                  </a:lnTo>
                  <a:lnTo>
                    <a:pt x="1485" y="528320"/>
                  </a:lnTo>
                  <a:lnTo>
                    <a:pt x="0" y="576491"/>
                  </a:lnTo>
                  <a:lnTo>
                    <a:pt x="1701" y="623214"/>
                  </a:lnTo>
                  <a:lnTo>
                    <a:pt x="7391" y="669493"/>
                  </a:lnTo>
                  <a:lnTo>
                    <a:pt x="16484" y="714209"/>
                  </a:lnTo>
                  <a:lnTo>
                    <a:pt x="28917" y="757415"/>
                  </a:lnTo>
                  <a:lnTo>
                    <a:pt x="45148" y="800265"/>
                  </a:lnTo>
                  <a:lnTo>
                    <a:pt x="63525" y="839343"/>
                  </a:lnTo>
                  <a:lnTo>
                    <a:pt x="86118" y="879284"/>
                  </a:lnTo>
                  <a:lnTo>
                    <a:pt x="110718" y="915504"/>
                  </a:lnTo>
                  <a:lnTo>
                    <a:pt x="138315" y="950366"/>
                  </a:lnTo>
                  <a:lnTo>
                    <a:pt x="168325" y="982713"/>
                  </a:lnTo>
                  <a:lnTo>
                    <a:pt x="200698" y="1012596"/>
                  </a:lnTo>
                  <a:lnTo>
                    <a:pt x="235331" y="1040028"/>
                  </a:lnTo>
                  <a:lnTo>
                    <a:pt x="272186" y="1065060"/>
                  </a:lnTo>
                  <a:lnTo>
                    <a:pt x="311200" y="1087704"/>
                  </a:lnTo>
                  <a:lnTo>
                    <a:pt x="351751" y="1106843"/>
                  </a:lnTo>
                  <a:lnTo>
                    <a:pt x="393801" y="1122514"/>
                  </a:lnTo>
                  <a:lnTo>
                    <a:pt x="437261" y="1134732"/>
                  </a:lnTo>
                  <a:lnTo>
                    <a:pt x="482079" y="1143546"/>
                  </a:lnTo>
                  <a:lnTo>
                    <a:pt x="528713" y="1150124"/>
                  </a:lnTo>
                  <a:lnTo>
                    <a:pt x="575513" y="1151051"/>
                  </a:lnTo>
                  <a:lnTo>
                    <a:pt x="623227" y="1150150"/>
                  </a:lnTo>
                  <a:lnTo>
                    <a:pt x="669353" y="1144397"/>
                  </a:lnTo>
                  <a:lnTo>
                    <a:pt x="714248" y="1135011"/>
                  </a:lnTo>
                  <a:lnTo>
                    <a:pt x="757732" y="1122083"/>
                  </a:lnTo>
                  <a:lnTo>
                    <a:pt x="799617" y="1105700"/>
                  </a:lnTo>
                  <a:lnTo>
                    <a:pt x="840270" y="1087081"/>
                  </a:lnTo>
                  <a:lnTo>
                    <a:pt x="878979" y="1065161"/>
                  </a:lnTo>
                  <a:lnTo>
                    <a:pt x="915568" y="1040028"/>
                  </a:lnTo>
                  <a:lnTo>
                    <a:pt x="950379" y="1012913"/>
                  </a:lnTo>
                  <a:lnTo>
                    <a:pt x="982713" y="982751"/>
                  </a:lnTo>
                  <a:lnTo>
                    <a:pt x="1012913" y="950760"/>
                  </a:lnTo>
                  <a:lnTo>
                    <a:pt x="1040282" y="915873"/>
                  </a:lnTo>
                  <a:lnTo>
                    <a:pt x="1065174" y="879335"/>
                  </a:lnTo>
                  <a:lnTo>
                    <a:pt x="1086866" y="840066"/>
                  </a:lnTo>
                  <a:lnTo>
                    <a:pt x="1106246" y="800468"/>
                  </a:lnTo>
                  <a:lnTo>
                    <a:pt x="1122083" y="758291"/>
                  </a:lnTo>
                  <a:lnTo>
                    <a:pt x="1134732" y="714781"/>
                  </a:lnTo>
                  <a:lnTo>
                    <a:pt x="1143469" y="668883"/>
                  </a:lnTo>
                  <a:lnTo>
                    <a:pt x="1149184" y="622960"/>
                  </a:lnTo>
                  <a:lnTo>
                    <a:pt x="1151178" y="57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7EA1BE7-3CD2-4A6E-AE6A-4AB09A696A81}"/>
              </a:ext>
            </a:extLst>
          </p:cNvPr>
          <p:cNvSpPr/>
          <p:nvPr/>
        </p:nvSpPr>
        <p:spPr>
          <a:xfrm>
            <a:off x="425871" y="714571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rgbClr val="33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9794E3B-0284-4D80-BAF2-813B29D251B0}"/>
              </a:ext>
            </a:extLst>
          </p:cNvPr>
          <p:cNvSpPr/>
          <p:nvPr/>
        </p:nvSpPr>
        <p:spPr>
          <a:xfrm>
            <a:off x="1261274" y="1120884"/>
            <a:ext cx="7136456" cy="49142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</a:t>
            </a:r>
            <a:r>
              <a:rPr lang="en-US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должен реализовывать курс внеурочной деятельности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87FB34-30E1-4741-9015-B2203C92E5DA}"/>
              </a:ext>
            </a:extLst>
          </p:cNvPr>
          <p:cNvSpPr txBox="1"/>
          <p:nvPr/>
        </p:nvSpPr>
        <p:spPr>
          <a:xfrm>
            <a:off x="449721" y="1588003"/>
            <a:ext cx="7954123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классный руководитель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педагог-психолог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педагог-навигатор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классный руководитель + педагог-психолог + педагог-навигатор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7503C8A-4EDF-4D16-842A-F01FD5BB3DD9}"/>
              </a:ext>
            </a:extLst>
          </p:cNvPr>
          <p:cNvSpPr/>
          <p:nvPr/>
        </p:nvSpPr>
        <p:spPr>
          <a:xfrm>
            <a:off x="431985" y="2678380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rgbClr val="99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952F843-3275-4EF7-99AF-3B5FC2FD05BA}"/>
              </a:ext>
            </a:extLst>
          </p:cNvPr>
          <p:cNvSpPr/>
          <p:nvPr/>
        </p:nvSpPr>
        <p:spPr>
          <a:xfrm>
            <a:off x="1287702" y="3154094"/>
            <a:ext cx="7192153" cy="49142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20" dirty="0">
                <a:solidFill>
                  <a:schemeClr val="tx1"/>
                </a:solidFill>
                <a:latin typeface="Times New Roman" panose="02020603050405020304" pitchFamily="18" charset="0"/>
              </a:rPr>
              <a:t>Где взять программу и разработки занятий</a:t>
            </a:r>
            <a:r>
              <a:rPr lang="en-US" b="1" spc="-2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AF2481A-3FED-41E3-A6F4-5BFFA58DD2F7}"/>
              </a:ext>
            </a:extLst>
          </p:cNvPr>
          <p:cNvSpPr/>
          <p:nvPr/>
        </p:nvSpPr>
        <p:spPr>
          <a:xfrm>
            <a:off x="1267388" y="5087595"/>
            <a:ext cx="7192152" cy="491420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Каково соотношение федерального и регионального компонентов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DD328B2-F90C-4D92-9F24-D2A1B7A2FBCE}"/>
              </a:ext>
            </a:extLst>
          </p:cNvPr>
          <p:cNvSpPr/>
          <p:nvPr/>
        </p:nvSpPr>
        <p:spPr>
          <a:xfrm>
            <a:off x="431985" y="4611231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rgbClr val="00CC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B6055-4625-4653-AF74-4D379E1B1EF3}"/>
              </a:ext>
            </a:extLst>
          </p:cNvPr>
          <p:cNvSpPr txBox="1"/>
          <p:nvPr/>
        </p:nvSpPr>
        <p:spPr>
          <a:xfrm>
            <a:off x="1315552" y="3948439"/>
            <a:ext cx="7192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Примерная рабочая программа и материалы к занятиям будут размещены на сайте </a:t>
            </a:r>
            <a:r>
              <a:rPr lang="en-US" sz="1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profmin</a:t>
            </a:r>
            <a:r>
              <a:rPr lang="ru-RU" sz="1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bvbinfo</a:t>
            </a:r>
            <a:r>
              <a:rPr lang="ru-RU" sz="18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sz="1800" b="1" spc="-2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pc="-20" dirty="0">
                <a:latin typeface="Times New Roman" panose="02020603050405020304" pitchFamily="18" charset="0"/>
              </a:rPr>
              <a:t>В настоящее время идет работа над созданием регионального контента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AF59CE-E9EF-4E2A-847C-DDE5E22B14A8}"/>
              </a:ext>
            </a:extLst>
          </p:cNvPr>
          <p:cNvSpPr txBox="1"/>
          <p:nvPr/>
        </p:nvSpPr>
        <p:spPr>
          <a:xfrm>
            <a:off x="1315552" y="5800424"/>
            <a:ext cx="7192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компонент:   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 час. 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24 час.</a:t>
            </a:r>
          </a:p>
          <a:p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компонент: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час. до 17 час.</a:t>
            </a:r>
          </a:p>
          <a:p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E2A32F4-1249-4B46-9ED8-DB029BBFED4A}"/>
              </a:ext>
            </a:extLst>
          </p:cNvPr>
          <p:cNvSpPr/>
          <p:nvPr/>
        </p:nvSpPr>
        <p:spPr>
          <a:xfrm>
            <a:off x="860264" y="585411"/>
            <a:ext cx="9617601" cy="381743"/>
          </a:xfrm>
          <a:prstGeom prst="round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КУРС «Россия – мои горизонты», 34 часа</a:t>
            </a:r>
          </a:p>
        </p:txBody>
      </p:sp>
    </p:spTree>
    <p:extLst>
      <p:ext uri="{BB962C8B-B14F-4D97-AF65-F5344CB8AC3E}">
        <p14:creationId xmlns:p14="http://schemas.microsoft.com/office/powerpoint/2010/main" val="141420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EF99AA14-F52B-4191-B785-D3CEECCD75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647" y="567852"/>
            <a:ext cx="8649464" cy="411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AF1153-0B67-4960-9506-54F7AE757805}"/>
              </a:ext>
            </a:extLst>
          </p:cNvPr>
          <p:cNvSpPr txBox="1"/>
          <p:nvPr/>
        </p:nvSpPr>
        <p:spPr>
          <a:xfrm>
            <a:off x="250109" y="1087311"/>
            <a:ext cx="46587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Личностные результаты в сфере отношения обучающихся к труду, в сфере социально-экономических отношений: </a:t>
            </a:r>
            <a:endParaRPr lang="en-US" sz="1400" b="1" dirty="0"/>
          </a:p>
          <a:p>
            <a:r>
              <a:rPr lang="ru-RU" sz="1400" dirty="0">
                <a:solidFill>
                  <a:srgbClr val="00CC66"/>
                </a:solidFill>
              </a:rPr>
              <a:t>– осознанный выбор будущей профессии как путь и способ реализации собственных жизненных планов; </a:t>
            </a:r>
            <a:endParaRPr lang="en-US" sz="1400" dirty="0">
              <a:solidFill>
                <a:srgbClr val="00CC66"/>
              </a:solidFill>
            </a:endParaRPr>
          </a:p>
          <a:p>
            <a:r>
              <a:rPr lang="ru-RU" sz="1400" dirty="0">
                <a:solidFill>
                  <a:srgbClr val="00CC66"/>
                </a:solidFill>
              </a:rPr>
              <a:t>– готовность обучающихся к трудовой профессиональной деятельности как к возможности участия в решении личных, общественных, государственных, общенациональных проблем; </a:t>
            </a:r>
          </a:p>
          <a:p>
            <a:r>
              <a:rPr lang="ru-RU" sz="1400" dirty="0">
                <a:solidFill>
                  <a:srgbClr val="00CC66"/>
                </a:solidFill>
              </a:rPr>
              <a:t>– потребность трудиться, уважение к труду и людям труда, трудовым достижениям, добросовестное, ответственное и творческое отношение к разным видам трудовой деятельности;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23046-D4DC-41DA-A7E2-BCEFFCD430A3}"/>
              </a:ext>
            </a:extLst>
          </p:cNvPr>
          <p:cNvSpPr txBox="1"/>
          <p:nvPr/>
        </p:nvSpPr>
        <p:spPr>
          <a:xfrm>
            <a:off x="5300311" y="1087311"/>
            <a:ext cx="70392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Познавательные универсальные учебные действия </a:t>
            </a:r>
          </a:p>
          <a:p>
            <a:r>
              <a:rPr lang="ru-RU" sz="1400" b="1" dirty="0"/>
              <a:t>Выпускник научится: </a:t>
            </a:r>
          </a:p>
          <a:p>
            <a:r>
              <a:rPr lang="ru-RU" sz="1400" dirty="0"/>
              <a:t> – </a:t>
            </a:r>
            <a:r>
              <a:rPr lang="ru-RU" sz="1400" dirty="0">
                <a:solidFill>
                  <a:srgbClr val="9966FF"/>
                </a:solidFill>
              </a:rPr>
              <a:t>искать и находить обобщенные способы решения задач, в том числе, осуществлять развернутый информационный поиск и ставить на его основе новые (учебные и познавательные) задачи; </a:t>
            </a:r>
          </a:p>
          <a:p>
            <a:r>
              <a:rPr lang="ru-RU" sz="1400" dirty="0">
                <a:solidFill>
                  <a:srgbClr val="9966FF"/>
                </a:solidFill>
              </a:rPr>
              <a:t>– критически оценивать и интерпретировать информацию с разных позиций, распознавать и фиксировать противоречия в информационных источниках; </a:t>
            </a:r>
          </a:p>
          <a:p>
            <a:r>
              <a:rPr lang="ru-RU" sz="1400" dirty="0">
                <a:solidFill>
                  <a:srgbClr val="9966FF"/>
                </a:solidFill>
              </a:rPr>
              <a:t>– использовать различные модельно-схематические средства для представления существенных связей и отношений, а также противоречий, выявленных в информационных источниках; </a:t>
            </a:r>
          </a:p>
          <a:p>
            <a:r>
              <a:rPr lang="ru-RU" sz="1400" dirty="0">
                <a:solidFill>
                  <a:srgbClr val="9966FF"/>
                </a:solidFill>
              </a:rPr>
              <a:t>–– выходить за рамки учебного предмета и осуществлять целенаправленный поиск возможностей для широкого переноса средств и способов действия; </a:t>
            </a:r>
          </a:p>
          <a:p>
            <a:r>
              <a:rPr lang="ru-RU" sz="1400" dirty="0">
                <a:solidFill>
                  <a:srgbClr val="9966FF"/>
                </a:solidFill>
              </a:rPr>
              <a:t>– выстраивать индивидуальную образовательную траекторию, учитывая ограничения со стороны других участников и ресурсные ограничения;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1A9E8-81E8-4176-964D-942EFF53214A}"/>
              </a:ext>
            </a:extLst>
          </p:cNvPr>
          <p:cNvSpPr txBox="1"/>
          <p:nvPr/>
        </p:nvSpPr>
        <p:spPr>
          <a:xfrm>
            <a:off x="230859" y="4195854"/>
            <a:ext cx="116338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Регулятивные универсальные учебные действия </a:t>
            </a:r>
          </a:p>
          <a:p>
            <a:r>
              <a:rPr lang="ru-RU" sz="1400" b="1" dirty="0"/>
              <a:t>Выпускник научится: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самостоятельно определять цели, задавать параметры и критерии, по которым можно определить, что цель достигнута;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оценивать возможные последствия достижения поставленной цели в деятельности, собственной жизни и жизни окружающих людей, основываясь на соображениях этики и морали;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ставить и формулировать собственные задачи в образовательной деятельности и жизненных ситуациях;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оценивать ресурсы, в том числе время и другие нематериальные ресурсы, необходимые для достижения поставленной цели;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выбирать путь достижения цели, планировать решение поставленных задач, оптимизируя материальные и нематериальные затраты;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организовывать эффективный поиск ресурсов, необходимых для достижения поставленной цели; </a:t>
            </a:r>
          </a:p>
          <a:p>
            <a:r>
              <a:rPr lang="ru-RU" sz="1400" dirty="0">
                <a:solidFill>
                  <a:srgbClr val="3399FF"/>
                </a:solidFill>
              </a:rPr>
              <a:t>– сопоставлять полученный результат деятельности с поставленной заранее целью.</a:t>
            </a:r>
          </a:p>
        </p:txBody>
      </p:sp>
      <p:grpSp>
        <p:nvGrpSpPr>
          <p:cNvPr id="13" name="object 3">
            <a:extLst>
              <a:ext uri="{FF2B5EF4-FFF2-40B4-BE49-F238E27FC236}">
                <a16:creationId xmlns:a16="http://schemas.microsoft.com/office/drawing/2014/main" id="{3F75C2AE-6ADC-4F58-BCA2-C2D7FDE5DA5F}"/>
              </a:ext>
            </a:extLst>
          </p:cNvPr>
          <p:cNvGrpSpPr/>
          <p:nvPr/>
        </p:nvGrpSpPr>
        <p:grpSpPr>
          <a:xfrm>
            <a:off x="11117179" y="534268"/>
            <a:ext cx="940067" cy="890644"/>
            <a:chOff x="18040917" y="554370"/>
            <a:chExt cx="1339215" cy="1339215"/>
          </a:xfrm>
        </p:grpSpPr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5F418F89-29CD-4F8F-8FB8-AB7C0211FC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40917" y="554370"/>
              <a:ext cx="1339069" cy="1339069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593BCA9E-5793-4F15-A5AF-AB2BA8FE88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35057" y="1087911"/>
              <a:ext cx="84404" cy="115999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FA44F0EB-CD43-43DD-BBA4-E1132A0832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61037" y="1087909"/>
              <a:ext cx="72669" cy="115999"/>
            </a:xfrm>
            <a:prstGeom prst="rect">
              <a:avLst/>
            </a:prstGeom>
          </p:spPr>
        </p:pic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1BFF1B8E-1F77-4D03-9C35-175FF3B3A08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6790" y="1087917"/>
              <a:ext cx="85306" cy="115999"/>
            </a:xfrm>
            <a:prstGeom prst="rect">
              <a:avLst/>
            </a:prstGeom>
          </p:spPr>
        </p:pic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BA2FC761-A1A5-462C-B4CA-FE4F6C2D86C2}"/>
                </a:ext>
              </a:extLst>
            </p:cNvPr>
            <p:cNvSpPr/>
            <p:nvPr/>
          </p:nvSpPr>
          <p:spPr>
            <a:xfrm>
              <a:off x="18383420" y="1244057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4" h="116205">
                  <a:moveTo>
                    <a:pt x="0" y="0"/>
                  </a:moveTo>
                  <a:lnTo>
                    <a:pt x="37913" y="75376"/>
                  </a:lnTo>
                  <a:lnTo>
                    <a:pt x="17601" y="115999"/>
                  </a:lnTo>
                  <a:lnTo>
                    <a:pt x="34303" y="115999"/>
                  </a:lnTo>
                  <a:lnTo>
                    <a:pt x="92979" y="0"/>
                  </a:lnTo>
                  <a:lnTo>
                    <a:pt x="76279" y="0"/>
                  </a:lnTo>
                  <a:lnTo>
                    <a:pt x="46489" y="58676"/>
                  </a:lnTo>
                  <a:lnTo>
                    <a:pt x="16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5D0E76C1-FE47-4738-BF97-51DA30201F3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50018" y="1244077"/>
              <a:ext cx="162546" cy="115999"/>
            </a:xfrm>
            <a:prstGeom prst="rect">
              <a:avLst/>
            </a:prstGeom>
          </p:spPr>
        </p:pic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EFF2655-F95E-4D20-9FB6-9F4FBF1F72CF}"/>
                </a:ext>
              </a:extLst>
            </p:cNvPr>
            <p:cNvSpPr/>
            <p:nvPr/>
          </p:nvSpPr>
          <p:spPr>
            <a:xfrm>
              <a:off x="18460170" y="1244087"/>
              <a:ext cx="111125" cy="116205"/>
            </a:xfrm>
            <a:custGeom>
              <a:avLst/>
              <a:gdLst/>
              <a:ahLst/>
              <a:cxnLst/>
              <a:rect l="l" t="t" r="r" b="b"/>
              <a:pathLst>
                <a:path w="111125" h="116205">
                  <a:moveTo>
                    <a:pt x="0" y="101104"/>
                  </a:moveTo>
                  <a:lnTo>
                    <a:pt x="0" y="115999"/>
                  </a:lnTo>
                  <a:lnTo>
                    <a:pt x="111034" y="115999"/>
                  </a:lnTo>
                  <a:lnTo>
                    <a:pt x="111033" y="101104"/>
                  </a:lnTo>
                  <a:lnTo>
                    <a:pt x="97944" y="101104"/>
                  </a:lnTo>
                  <a:lnTo>
                    <a:pt x="97944" y="94077"/>
                  </a:lnTo>
                  <a:lnTo>
                    <a:pt x="82598" y="101104"/>
                  </a:lnTo>
                  <a:lnTo>
                    <a:pt x="31143" y="101104"/>
                  </a:lnTo>
                  <a:lnTo>
                    <a:pt x="32682" y="93372"/>
                  </a:lnTo>
                  <a:lnTo>
                    <a:pt x="15797" y="101104"/>
                  </a:lnTo>
                  <a:lnTo>
                    <a:pt x="0" y="101104"/>
                  </a:lnTo>
                  <a:close/>
                </a:path>
                <a:path w="111125" h="116205">
                  <a:moveTo>
                    <a:pt x="82147" y="101104"/>
                  </a:moveTo>
                  <a:lnTo>
                    <a:pt x="82598" y="101104"/>
                  </a:lnTo>
                  <a:lnTo>
                    <a:pt x="82147" y="101104"/>
                  </a:lnTo>
                  <a:close/>
                </a:path>
                <a:path w="111125" h="116205">
                  <a:moveTo>
                    <a:pt x="80823" y="0"/>
                  </a:moveTo>
                  <a:lnTo>
                    <a:pt x="48295" y="14895"/>
                  </a:lnTo>
                  <a:lnTo>
                    <a:pt x="82146" y="14895"/>
                  </a:lnTo>
                  <a:lnTo>
                    <a:pt x="82148" y="101104"/>
                  </a:lnTo>
                  <a:lnTo>
                    <a:pt x="82598" y="101104"/>
                  </a:lnTo>
                  <a:lnTo>
                    <a:pt x="97944" y="94077"/>
                  </a:lnTo>
                  <a:lnTo>
                    <a:pt x="97944" y="1"/>
                  </a:lnTo>
                  <a:lnTo>
                    <a:pt x="80823" y="0"/>
                  </a:lnTo>
                  <a:close/>
                </a:path>
                <a:path w="111125" h="116205">
                  <a:moveTo>
                    <a:pt x="36108" y="0"/>
                  </a:moveTo>
                  <a:lnTo>
                    <a:pt x="15797" y="101104"/>
                  </a:lnTo>
                  <a:lnTo>
                    <a:pt x="32682" y="93372"/>
                  </a:lnTo>
                  <a:lnTo>
                    <a:pt x="48295" y="14895"/>
                  </a:lnTo>
                  <a:lnTo>
                    <a:pt x="80823" y="0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BBD92035-AFBC-4729-858C-DE2616D07C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1356" y="1156076"/>
              <a:ext cx="68606" cy="129971"/>
            </a:xfrm>
            <a:prstGeom prst="rect">
              <a:avLst/>
            </a:prstGeom>
          </p:spPr>
        </p:pic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0489C120-91F2-450D-8A23-541E910514AE}"/>
                </a:ext>
              </a:extLst>
            </p:cNvPr>
            <p:cNvSpPr/>
            <p:nvPr/>
          </p:nvSpPr>
          <p:spPr>
            <a:xfrm>
              <a:off x="18135207" y="648772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5" h="1151255">
                  <a:moveTo>
                    <a:pt x="984288" y="439153"/>
                  </a:moveTo>
                  <a:lnTo>
                    <a:pt x="969848" y="439153"/>
                  </a:lnTo>
                  <a:lnTo>
                    <a:pt x="969848" y="469392"/>
                  </a:lnTo>
                  <a:lnTo>
                    <a:pt x="957199" y="469392"/>
                  </a:lnTo>
                  <a:lnTo>
                    <a:pt x="957199" y="443204"/>
                  </a:lnTo>
                  <a:lnTo>
                    <a:pt x="942759" y="443204"/>
                  </a:lnTo>
                  <a:lnTo>
                    <a:pt x="942759" y="469392"/>
                  </a:lnTo>
                  <a:lnTo>
                    <a:pt x="931481" y="469392"/>
                  </a:lnTo>
                  <a:lnTo>
                    <a:pt x="931481" y="439153"/>
                  </a:lnTo>
                  <a:lnTo>
                    <a:pt x="917028" y="439153"/>
                  </a:lnTo>
                  <a:lnTo>
                    <a:pt x="917028" y="483831"/>
                  </a:lnTo>
                  <a:lnTo>
                    <a:pt x="984288" y="483831"/>
                  </a:lnTo>
                  <a:lnTo>
                    <a:pt x="984288" y="439153"/>
                  </a:lnTo>
                  <a:close/>
                </a:path>
                <a:path w="1151255" h="1151255">
                  <a:moveTo>
                    <a:pt x="1151178" y="575957"/>
                  </a:moveTo>
                  <a:lnTo>
                    <a:pt x="1149502" y="529221"/>
                  </a:lnTo>
                  <a:lnTo>
                    <a:pt x="1143838" y="482930"/>
                  </a:lnTo>
                  <a:lnTo>
                    <a:pt x="1135100" y="441172"/>
                  </a:lnTo>
                  <a:lnTo>
                    <a:pt x="1135100" y="576326"/>
                  </a:lnTo>
                  <a:lnTo>
                    <a:pt x="1132890" y="627621"/>
                  </a:lnTo>
                  <a:lnTo>
                    <a:pt x="1125855" y="676948"/>
                  </a:lnTo>
                  <a:lnTo>
                    <a:pt x="1114767" y="725322"/>
                  </a:lnTo>
                  <a:lnTo>
                    <a:pt x="1099324" y="771499"/>
                  </a:lnTo>
                  <a:lnTo>
                    <a:pt x="1080325" y="816521"/>
                  </a:lnTo>
                  <a:lnTo>
                    <a:pt x="1057478" y="859104"/>
                  </a:lnTo>
                  <a:lnTo>
                    <a:pt x="1031036" y="899160"/>
                  </a:lnTo>
                  <a:lnTo>
                    <a:pt x="1001763" y="937704"/>
                  </a:lnTo>
                  <a:lnTo>
                    <a:pt x="968857" y="972324"/>
                  </a:lnTo>
                  <a:lnTo>
                    <a:pt x="933627" y="1005217"/>
                  </a:lnTo>
                  <a:lnTo>
                    <a:pt x="933602" y="693737"/>
                  </a:lnTo>
                  <a:lnTo>
                    <a:pt x="984758" y="694067"/>
                  </a:lnTo>
                  <a:lnTo>
                    <a:pt x="984415" y="678853"/>
                  </a:lnTo>
                  <a:lnTo>
                    <a:pt x="965428" y="679170"/>
                  </a:lnTo>
                  <a:lnTo>
                    <a:pt x="933792" y="679691"/>
                  </a:lnTo>
                  <a:lnTo>
                    <a:pt x="933386" y="660311"/>
                  </a:lnTo>
                  <a:lnTo>
                    <a:pt x="916940" y="660869"/>
                  </a:lnTo>
                  <a:lnTo>
                    <a:pt x="916978" y="1018425"/>
                  </a:lnTo>
                  <a:lnTo>
                    <a:pt x="877163" y="1046441"/>
                  </a:lnTo>
                  <a:lnTo>
                    <a:pt x="835025" y="1071321"/>
                  </a:lnTo>
                  <a:lnTo>
                    <a:pt x="790321" y="1091793"/>
                  </a:lnTo>
                  <a:lnTo>
                    <a:pt x="743851" y="1108887"/>
                  </a:lnTo>
                  <a:lnTo>
                    <a:pt x="695921" y="1122451"/>
                  </a:lnTo>
                  <a:lnTo>
                    <a:pt x="695909" y="1118260"/>
                  </a:lnTo>
                  <a:lnTo>
                    <a:pt x="695591" y="696569"/>
                  </a:lnTo>
                  <a:lnTo>
                    <a:pt x="682663" y="696912"/>
                  </a:lnTo>
                  <a:lnTo>
                    <a:pt x="682675" y="689914"/>
                  </a:lnTo>
                  <a:lnTo>
                    <a:pt x="682853" y="596239"/>
                  </a:lnTo>
                  <a:lnTo>
                    <a:pt x="667905" y="596112"/>
                  </a:lnTo>
                  <a:lnTo>
                    <a:pt x="667702" y="696772"/>
                  </a:lnTo>
                  <a:lnTo>
                    <a:pt x="621334" y="697052"/>
                  </a:lnTo>
                  <a:lnTo>
                    <a:pt x="621347" y="690054"/>
                  </a:lnTo>
                  <a:lnTo>
                    <a:pt x="621538" y="596392"/>
                  </a:lnTo>
                  <a:lnTo>
                    <a:pt x="606209" y="596417"/>
                  </a:lnTo>
                  <a:lnTo>
                    <a:pt x="606005" y="697090"/>
                  </a:lnTo>
                  <a:lnTo>
                    <a:pt x="559650" y="697369"/>
                  </a:lnTo>
                  <a:lnTo>
                    <a:pt x="559320" y="595541"/>
                  </a:lnTo>
                  <a:lnTo>
                    <a:pt x="543991" y="595579"/>
                  </a:lnTo>
                  <a:lnTo>
                    <a:pt x="543966" y="711530"/>
                  </a:lnTo>
                  <a:lnTo>
                    <a:pt x="679323" y="712406"/>
                  </a:lnTo>
                  <a:lnTo>
                    <a:pt x="679157" y="1125943"/>
                  </a:lnTo>
                  <a:lnTo>
                    <a:pt x="653783" y="1130566"/>
                  </a:lnTo>
                  <a:lnTo>
                    <a:pt x="601383" y="1135011"/>
                  </a:lnTo>
                  <a:lnTo>
                    <a:pt x="574929" y="1135951"/>
                  </a:lnTo>
                  <a:lnTo>
                    <a:pt x="524903" y="1133716"/>
                  </a:lnTo>
                  <a:lnTo>
                    <a:pt x="475894" y="1126832"/>
                  </a:lnTo>
                  <a:lnTo>
                    <a:pt x="428536" y="1116380"/>
                  </a:lnTo>
                  <a:lnTo>
                    <a:pt x="382384" y="1101204"/>
                  </a:lnTo>
                  <a:lnTo>
                    <a:pt x="338607" y="1083525"/>
                  </a:lnTo>
                  <a:lnTo>
                    <a:pt x="296240" y="1061034"/>
                  </a:lnTo>
                  <a:lnTo>
                    <a:pt x="305396" y="1042873"/>
                  </a:lnTo>
                  <a:lnTo>
                    <a:pt x="506031" y="645096"/>
                  </a:lnTo>
                  <a:lnTo>
                    <a:pt x="531050" y="595922"/>
                  </a:lnTo>
                  <a:lnTo>
                    <a:pt x="514070" y="595312"/>
                  </a:lnTo>
                  <a:lnTo>
                    <a:pt x="484517" y="654939"/>
                  </a:lnTo>
                  <a:lnTo>
                    <a:pt x="455523" y="595579"/>
                  </a:lnTo>
                  <a:lnTo>
                    <a:pt x="439077" y="596138"/>
                  </a:lnTo>
                  <a:lnTo>
                    <a:pt x="476021" y="670013"/>
                  </a:lnTo>
                  <a:lnTo>
                    <a:pt x="283375" y="1052957"/>
                  </a:lnTo>
                  <a:lnTo>
                    <a:pt x="257098" y="1035646"/>
                  </a:lnTo>
                  <a:lnTo>
                    <a:pt x="231635" y="1016584"/>
                  </a:lnTo>
                  <a:lnTo>
                    <a:pt x="207594" y="996861"/>
                  </a:lnTo>
                  <a:lnTo>
                    <a:pt x="184518" y="975296"/>
                  </a:lnTo>
                  <a:lnTo>
                    <a:pt x="184492" y="951560"/>
                  </a:lnTo>
                  <a:lnTo>
                    <a:pt x="184200" y="711454"/>
                  </a:lnTo>
                  <a:lnTo>
                    <a:pt x="222351" y="709345"/>
                  </a:lnTo>
                  <a:lnTo>
                    <a:pt x="242887" y="684568"/>
                  </a:lnTo>
                  <a:lnTo>
                    <a:pt x="243217" y="683031"/>
                  </a:lnTo>
                  <a:lnTo>
                    <a:pt x="244500" y="676846"/>
                  </a:lnTo>
                  <a:lnTo>
                    <a:pt x="241820" y="662711"/>
                  </a:lnTo>
                  <a:lnTo>
                    <a:pt x="233895" y="650976"/>
                  </a:lnTo>
                  <a:lnTo>
                    <a:pt x="229171" y="648068"/>
                  </a:lnTo>
                  <a:lnTo>
                    <a:pt x="229171" y="676884"/>
                  </a:lnTo>
                  <a:lnTo>
                    <a:pt x="227393" y="684682"/>
                  </a:lnTo>
                  <a:lnTo>
                    <a:pt x="222885" y="690943"/>
                  </a:lnTo>
                  <a:lnTo>
                    <a:pt x="216090" y="695439"/>
                  </a:lnTo>
                  <a:lnTo>
                    <a:pt x="206908" y="696861"/>
                  </a:lnTo>
                  <a:lnTo>
                    <a:pt x="182905" y="696671"/>
                  </a:lnTo>
                  <a:lnTo>
                    <a:pt x="182943" y="656145"/>
                  </a:lnTo>
                  <a:lnTo>
                    <a:pt x="206946" y="656336"/>
                  </a:lnTo>
                  <a:lnTo>
                    <a:pt x="216115" y="657720"/>
                  </a:lnTo>
                  <a:lnTo>
                    <a:pt x="222999" y="661555"/>
                  </a:lnTo>
                  <a:lnTo>
                    <a:pt x="227406" y="667918"/>
                  </a:lnTo>
                  <a:lnTo>
                    <a:pt x="229171" y="676884"/>
                  </a:lnTo>
                  <a:lnTo>
                    <a:pt x="229171" y="648068"/>
                  </a:lnTo>
                  <a:lnTo>
                    <a:pt x="222199" y="643763"/>
                  </a:lnTo>
                  <a:lnTo>
                    <a:pt x="212521" y="642607"/>
                  </a:lnTo>
                  <a:lnTo>
                    <a:pt x="207670" y="642035"/>
                  </a:lnTo>
                  <a:lnTo>
                    <a:pt x="183667" y="641845"/>
                  </a:lnTo>
                  <a:lnTo>
                    <a:pt x="183654" y="611124"/>
                  </a:lnTo>
                  <a:lnTo>
                    <a:pt x="235927" y="610933"/>
                  </a:lnTo>
                  <a:lnTo>
                    <a:pt x="235750" y="595655"/>
                  </a:lnTo>
                  <a:lnTo>
                    <a:pt x="217309" y="595718"/>
                  </a:lnTo>
                  <a:lnTo>
                    <a:pt x="168148" y="595884"/>
                  </a:lnTo>
                  <a:lnTo>
                    <a:pt x="168249" y="959002"/>
                  </a:lnTo>
                  <a:lnTo>
                    <a:pt x="134772" y="919861"/>
                  </a:lnTo>
                  <a:lnTo>
                    <a:pt x="104914" y="877658"/>
                  </a:lnTo>
                  <a:lnTo>
                    <a:pt x="79400" y="833462"/>
                  </a:lnTo>
                  <a:lnTo>
                    <a:pt x="56565" y="783856"/>
                  </a:lnTo>
                  <a:lnTo>
                    <a:pt x="39700" y="735711"/>
                  </a:lnTo>
                  <a:lnTo>
                    <a:pt x="27012" y="684250"/>
                  </a:lnTo>
                  <a:lnTo>
                    <a:pt x="19050" y="630631"/>
                  </a:lnTo>
                  <a:lnTo>
                    <a:pt x="16459" y="575945"/>
                  </a:lnTo>
                  <a:lnTo>
                    <a:pt x="19304" y="521563"/>
                  </a:lnTo>
                  <a:lnTo>
                    <a:pt x="26885" y="467804"/>
                  </a:lnTo>
                  <a:lnTo>
                    <a:pt x="39433" y="415963"/>
                  </a:lnTo>
                  <a:lnTo>
                    <a:pt x="56642" y="366179"/>
                  </a:lnTo>
                  <a:lnTo>
                    <a:pt x="78752" y="319735"/>
                  </a:lnTo>
                  <a:lnTo>
                    <a:pt x="104432" y="274459"/>
                  </a:lnTo>
                  <a:lnTo>
                    <a:pt x="134416" y="232791"/>
                  </a:lnTo>
                  <a:lnTo>
                    <a:pt x="167894" y="193713"/>
                  </a:lnTo>
                  <a:lnTo>
                    <a:pt x="167474" y="555675"/>
                  </a:lnTo>
                  <a:lnTo>
                    <a:pt x="206806" y="555828"/>
                  </a:lnTo>
                  <a:lnTo>
                    <a:pt x="241477" y="535749"/>
                  </a:lnTo>
                  <a:lnTo>
                    <a:pt x="243852" y="520700"/>
                  </a:lnTo>
                  <a:lnTo>
                    <a:pt x="241173" y="506564"/>
                  </a:lnTo>
                  <a:lnTo>
                    <a:pt x="233781" y="495985"/>
                  </a:lnTo>
                  <a:lnTo>
                    <a:pt x="229069" y="493090"/>
                  </a:lnTo>
                  <a:lnTo>
                    <a:pt x="229069" y="520484"/>
                  </a:lnTo>
                  <a:lnTo>
                    <a:pt x="227279" y="528294"/>
                  </a:lnTo>
                  <a:lnTo>
                    <a:pt x="223316" y="535698"/>
                  </a:lnTo>
                  <a:lnTo>
                    <a:pt x="215988" y="539051"/>
                  </a:lnTo>
                  <a:lnTo>
                    <a:pt x="206806" y="540461"/>
                  </a:lnTo>
                  <a:lnTo>
                    <a:pt x="182791" y="540283"/>
                  </a:lnTo>
                  <a:lnTo>
                    <a:pt x="182841" y="499757"/>
                  </a:lnTo>
                  <a:lnTo>
                    <a:pt x="206844" y="499935"/>
                  </a:lnTo>
                  <a:lnTo>
                    <a:pt x="216014" y="501319"/>
                  </a:lnTo>
                  <a:lnTo>
                    <a:pt x="222885" y="505155"/>
                  </a:lnTo>
                  <a:lnTo>
                    <a:pt x="227304" y="511517"/>
                  </a:lnTo>
                  <a:lnTo>
                    <a:pt x="229069" y="520484"/>
                  </a:lnTo>
                  <a:lnTo>
                    <a:pt x="229069" y="493090"/>
                  </a:lnTo>
                  <a:lnTo>
                    <a:pt x="222084" y="488772"/>
                  </a:lnTo>
                  <a:lnTo>
                    <a:pt x="211328" y="486714"/>
                  </a:lnTo>
                  <a:lnTo>
                    <a:pt x="207022" y="485889"/>
                  </a:lnTo>
                  <a:lnTo>
                    <a:pt x="183019" y="485698"/>
                  </a:lnTo>
                  <a:lnTo>
                    <a:pt x="183007" y="454977"/>
                  </a:lnTo>
                  <a:lnTo>
                    <a:pt x="235280" y="454787"/>
                  </a:lnTo>
                  <a:lnTo>
                    <a:pt x="235623" y="440664"/>
                  </a:lnTo>
                  <a:lnTo>
                    <a:pt x="214414" y="440601"/>
                  </a:lnTo>
                  <a:lnTo>
                    <a:pt x="184099" y="440512"/>
                  </a:lnTo>
                  <a:lnTo>
                    <a:pt x="183946" y="186359"/>
                  </a:lnTo>
                  <a:lnTo>
                    <a:pt x="183946" y="176580"/>
                  </a:lnTo>
                  <a:lnTo>
                    <a:pt x="219036" y="145148"/>
                  </a:lnTo>
                  <a:lnTo>
                    <a:pt x="256692" y="116725"/>
                  </a:lnTo>
                  <a:lnTo>
                    <a:pt x="296684" y="91427"/>
                  </a:lnTo>
                  <a:lnTo>
                    <a:pt x="338785" y="69354"/>
                  </a:lnTo>
                  <a:lnTo>
                    <a:pt x="382778" y="50609"/>
                  </a:lnTo>
                  <a:lnTo>
                    <a:pt x="428929" y="36461"/>
                  </a:lnTo>
                  <a:lnTo>
                    <a:pt x="475970" y="24701"/>
                  </a:lnTo>
                  <a:lnTo>
                    <a:pt x="525259" y="18897"/>
                  </a:lnTo>
                  <a:lnTo>
                    <a:pt x="575500" y="16840"/>
                  </a:lnTo>
                  <a:lnTo>
                    <a:pt x="587616" y="16878"/>
                  </a:lnTo>
                  <a:lnTo>
                    <a:pt x="611403" y="17157"/>
                  </a:lnTo>
                  <a:lnTo>
                    <a:pt x="623557" y="18580"/>
                  </a:lnTo>
                  <a:lnTo>
                    <a:pt x="293420" y="525945"/>
                  </a:lnTo>
                  <a:lnTo>
                    <a:pt x="293446" y="439331"/>
                  </a:lnTo>
                  <a:lnTo>
                    <a:pt x="278117" y="439356"/>
                  </a:lnTo>
                  <a:lnTo>
                    <a:pt x="278091" y="555307"/>
                  </a:lnTo>
                  <a:lnTo>
                    <a:pt x="292303" y="555790"/>
                  </a:lnTo>
                  <a:lnTo>
                    <a:pt x="320090" y="513727"/>
                  </a:lnTo>
                  <a:lnTo>
                    <a:pt x="349211" y="469658"/>
                  </a:lnTo>
                  <a:lnTo>
                    <a:pt x="349364" y="556196"/>
                  </a:lnTo>
                  <a:lnTo>
                    <a:pt x="364693" y="556158"/>
                  </a:lnTo>
                  <a:lnTo>
                    <a:pt x="364655" y="462597"/>
                  </a:lnTo>
                  <a:lnTo>
                    <a:pt x="364642" y="448627"/>
                  </a:lnTo>
                  <a:lnTo>
                    <a:pt x="641870" y="19964"/>
                  </a:lnTo>
                  <a:lnTo>
                    <a:pt x="684225" y="27114"/>
                  </a:lnTo>
                  <a:lnTo>
                    <a:pt x="725030" y="36372"/>
                  </a:lnTo>
                  <a:lnTo>
                    <a:pt x="765314" y="50050"/>
                  </a:lnTo>
                  <a:lnTo>
                    <a:pt x="803478" y="64693"/>
                  </a:lnTo>
                  <a:lnTo>
                    <a:pt x="803884" y="556196"/>
                  </a:lnTo>
                  <a:lnTo>
                    <a:pt x="839546" y="555231"/>
                  </a:lnTo>
                  <a:lnTo>
                    <a:pt x="856424" y="553085"/>
                  </a:lnTo>
                  <a:lnTo>
                    <a:pt x="869137" y="547268"/>
                  </a:lnTo>
                  <a:lnTo>
                    <a:pt x="876795" y="536778"/>
                  </a:lnTo>
                  <a:lnTo>
                    <a:pt x="878636" y="527545"/>
                  </a:lnTo>
                  <a:lnTo>
                    <a:pt x="879563" y="522935"/>
                  </a:lnTo>
                  <a:lnTo>
                    <a:pt x="878446" y="513664"/>
                  </a:lnTo>
                  <a:lnTo>
                    <a:pt x="875842" y="506476"/>
                  </a:lnTo>
                  <a:lnTo>
                    <a:pt x="871194" y="500227"/>
                  </a:lnTo>
                  <a:lnTo>
                    <a:pt x="864450" y="494931"/>
                  </a:lnTo>
                  <a:lnTo>
                    <a:pt x="870673" y="489292"/>
                  </a:lnTo>
                  <a:lnTo>
                    <a:pt x="874242" y="482066"/>
                  </a:lnTo>
                  <a:lnTo>
                    <a:pt x="874255" y="479272"/>
                  </a:lnTo>
                  <a:lnTo>
                    <a:pt x="874280" y="476465"/>
                  </a:lnTo>
                  <a:lnTo>
                    <a:pt x="874306" y="472262"/>
                  </a:lnTo>
                  <a:lnTo>
                    <a:pt x="871562" y="458152"/>
                  </a:lnTo>
                  <a:lnTo>
                    <a:pt x="864057" y="447675"/>
                  </a:lnTo>
                  <a:lnTo>
                    <a:pt x="864057" y="523049"/>
                  </a:lnTo>
                  <a:lnTo>
                    <a:pt x="863638" y="530225"/>
                  </a:lnTo>
                  <a:lnTo>
                    <a:pt x="860247" y="535965"/>
                  </a:lnTo>
                  <a:lnTo>
                    <a:pt x="852462" y="539534"/>
                  </a:lnTo>
                  <a:lnTo>
                    <a:pt x="839355" y="541350"/>
                  </a:lnTo>
                  <a:lnTo>
                    <a:pt x="818489" y="541121"/>
                  </a:lnTo>
                  <a:lnTo>
                    <a:pt x="818743" y="504685"/>
                  </a:lnTo>
                  <a:lnTo>
                    <a:pt x="839089" y="503758"/>
                  </a:lnTo>
                  <a:lnTo>
                    <a:pt x="853795" y="506793"/>
                  </a:lnTo>
                  <a:lnTo>
                    <a:pt x="861034" y="511860"/>
                  </a:lnTo>
                  <a:lnTo>
                    <a:pt x="863536" y="517702"/>
                  </a:lnTo>
                  <a:lnTo>
                    <a:pt x="864057" y="523049"/>
                  </a:lnTo>
                  <a:lnTo>
                    <a:pt x="864057" y="447675"/>
                  </a:lnTo>
                  <a:lnTo>
                    <a:pt x="858964" y="445122"/>
                  </a:lnTo>
                  <a:lnTo>
                    <a:pt x="858964" y="472300"/>
                  </a:lnTo>
                  <a:lnTo>
                    <a:pt x="858227" y="478231"/>
                  </a:lnTo>
                  <a:lnTo>
                    <a:pt x="855091" y="483857"/>
                  </a:lnTo>
                  <a:lnTo>
                    <a:pt x="848207" y="488403"/>
                  </a:lnTo>
                  <a:lnTo>
                    <a:pt x="835748" y="489915"/>
                  </a:lnTo>
                  <a:lnTo>
                    <a:pt x="818400" y="489483"/>
                  </a:lnTo>
                  <a:lnTo>
                    <a:pt x="818502" y="454507"/>
                  </a:lnTo>
                  <a:lnTo>
                    <a:pt x="835863" y="454952"/>
                  </a:lnTo>
                  <a:lnTo>
                    <a:pt x="848080" y="456336"/>
                  </a:lnTo>
                  <a:lnTo>
                    <a:pt x="854875" y="460209"/>
                  </a:lnTo>
                  <a:lnTo>
                    <a:pt x="857935" y="465785"/>
                  </a:lnTo>
                  <a:lnTo>
                    <a:pt x="858964" y="472300"/>
                  </a:lnTo>
                  <a:lnTo>
                    <a:pt x="858964" y="445122"/>
                  </a:lnTo>
                  <a:lnTo>
                    <a:pt x="852335" y="441807"/>
                  </a:lnTo>
                  <a:lnTo>
                    <a:pt x="847686" y="441147"/>
                  </a:lnTo>
                  <a:lnTo>
                    <a:pt x="836053" y="439496"/>
                  </a:lnTo>
                  <a:lnTo>
                    <a:pt x="819975" y="439864"/>
                  </a:lnTo>
                  <a:lnTo>
                    <a:pt x="819823" y="72580"/>
                  </a:lnTo>
                  <a:lnTo>
                    <a:pt x="861783" y="95262"/>
                  </a:lnTo>
                  <a:lnTo>
                    <a:pt x="901661" y="121704"/>
                  </a:lnTo>
                  <a:lnTo>
                    <a:pt x="938847" y="150774"/>
                  </a:lnTo>
                  <a:lnTo>
                    <a:pt x="973264" y="182499"/>
                  </a:lnTo>
                  <a:lnTo>
                    <a:pt x="1005332" y="218097"/>
                  </a:lnTo>
                  <a:lnTo>
                    <a:pt x="1033932" y="255295"/>
                  </a:lnTo>
                  <a:lnTo>
                    <a:pt x="1059472" y="295275"/>
                  </a:lnTo>
                  <a:lnTo>
                    <a:pt x="1080135" y="334708"/>
                  </a:lnTo>
                  <a:lnTo>
                    <a:pt x="1100582" y="382612"/>
                  </a:lnTo>
                  <a:lnTo>
                    <a:pt x="1115441" y="428891"/>
                  </a:lnTo>
                  <a:lnTo>
                    <a:pt x="1125842" y="475805"/>
                  </a:lnTo>
                  <a:lnTo>
                    <a:pt x="1132776" y="525716"/>
                  </a:lnTo>
                  <a:lnTo>
                    <a:pt x="1135100" y="576326"/>
                  </a:lnTo>
                  <a:lnTo>
                    <a:pt x="1135100" y="441172"/>
                  </a:lnTo>
                  <a:lnTo>
                    <a:pt x="1121816" y="393839"/>
                  </a:lnTo>
                  <a:lnTo>
                    <a:pt x="1106131" y="352132"/>
                  </a:lnTo>
                  <a:lnTo>
                    <a:pt x="1086700" y="310743"/>
                  </a:lnTo>
                  <a:lnTo>
                    <a:pt x="1065199" y="273100"/>
                  </a:lnTo>
                  <a:lnTo>
                    <a:pt x="1040091" y="235712"/>
                  </a:lnTo>
                  <a:lnTo>
                    <a:pt x="1012507" y="200850"/>
                  </a:lnTo>
                  <a:lnTo>
                    <a:pt x="982510" y="168490"/>
                  </a:lnTo>
                  <a:lnTo>
                    <a:pt x="950175" y="138607"/>
                  </a:lnTo>
                  <a:lnTo>
                    <a:pt x="915555" y="111150"/>
                  </a:lnTo>
                  <a:lnTo>
                    <a:pt x="878725" y="86118"/>
                  </a:lnTo>
                  <a:lnTo>
                    <a:pt x="840270" y="64604"/>
                  </a:lnTo>
                  <a:lnTo>
                    <a:pt x="799744" y="45453"/>
                  </a:lnTo>
                  <a:lnTo>
                    <a:pt x="757745" y="29768"/>
                  </a:lnTo>
                  <a:lnTo>
                    <a:pt x="713790" y="16370"/>
                  </a:lnTo>
                  <a:lnTo>
                    <a:pt x="669010" y="7543"/>
                  </a:lnTo>
                  <a:lnTo>
                    <a:pt x="622947" y="2095"/>
                  </a:lnTo>
                  <a:lnTo>
                    <a:pt x="575678" y="0"/>
                  </a:lnTo>
                  <a:lnTo>
                    <a:pt x="528485" y="2044"/>
                  </a:lnTo>
                  <a:lnTo>
                    <a:pt x="482358" y="7810"/>
                  </a:lnTo>
                  <a:lnTo>
                    <a:pt x="437451" y="17195"/>
                  </a:lnTo>
                  <a:lnTo>
                    <a:pt x="393420" y="28981"/>
                  </a:lnTo>
                  <a:lnTo>
                    <a:pt x="351510" y="45377"/>
                  </a:lnTo>
                  <a:lnTo>
                    <a:pt x="310832" y="64008"/>
                  </a:lnTo>
                  <a:lnTo>
                    <a:pt x="272097" y="85928"/>
                  </a:lnTo>
                  <a:lnTo>
                    <a:pt x="235483" y="111074"/>
                  </a:lnTo>
                  <a:lnTo>
                    <a:pt x="200634" y="138201"/>
                  </a:lnTo>
                  <a:lnTo>
                    <a:pt x="168275" y="168389"/>
                  </a:lnTo>
                  <a:lnTo>
                    <a:pt x="138569" y="201549"/>
                  </a:lnTo>
                  <a:lnTo>
                    <a:pt x="110629" y="235292"/>
                  </a:lnTo>
                  <a:lnTo>
                    <a:pt x="86233" y="273011"/>
                  </a:lnTo>
                  <a:lnTo>
                    <a:pt x="63982" y="311137"/>
                  </a:lnTo>
                  <a:lnTo>
                    <a:pt x="45085" y="351917"/>
                  </a:lnTo>
                  <a:lnTo>
                    <a:pt x="29210" y="394106"/>
                  </a:lnTo>
                  <a:lnTo>
                    <a:pt x="16535" y="437616"/>
                  </a:lnTo>
                  <a:lnTo>
                    <a:pt x="7239" y="482384"/>
                  </a:lnTo>
                  <a:lnTo>
                    <a:pt x="1485" y="528320"/>
                  </a:lnTo>
                  <a:lnTo>
                    <a:pt x="0" y="576491"/>
                  </a:lnTo>
                  <a:lnTo>
                    <a:pt x="1701" y="623214"/>
                  </a:lnTo>
                  <a:lnTo>
                    <a:pt x="7391" y="669493"/>
                  </a:lnTo>
                  <a:lnTo>
                    <a:pt x="16484" y="714209"/>
                  </a:lnTo>
                  <a:lnTo>
                    <a:pt x="28917" y="757415"/>
                  </a:lnTo>
                  <a:lnTo>
                    <a:pt x="45148" y="800265"/>
                  </a:lnTo>
                  <a:lnTo>
                    <a:pt x="63525" y="839343"/>
                  </a:lnTo>
                  <a:lnTo>
                    <a:pt x="86118" y="879284"/>
                  </a:lnTo>
                  <a:lnTo>
                    <a:pt x="110718" y="915504"/>
                  </a:lnTo>
                  <a:lnTo>
                    <a:pt x="138315" y="950366"/>
                  </a:lnTo>
                  <a:lnTo>
                    <a:pt x="168325" y="982713"/>
                  </a:lnTo>
                  <a:lnTo>
                    <a:pt x="200698" y="1012596"/>
                  </a:lnTo>
                  <a:lnTo>
                    <a:pt x="235331" y="1040028"/>
                  </a:lnTo>
                  <a:lnTo>
                    <a:pt x="272186" y="1065060"/>
                  </a:lnTo>
                  <a:lnTo>
                    <a:pt x="311200" y="1087704"/>
                  </a:lnTo>
                  <a:lnTo>
                    <a:pt x="351751" y="1106843"/>
                  </a:lnTo>
                  <a:lnTo>
                    <a:pt x="393801" y="1122514"/>
                  </a:lnTo>
                  <a:lnTo>
                    <a:pt x="437261" y="1134732"/>
                  </a:lnTo>
                  <a:lnTo>
                    <a:pt x="482079" y="1143546"/>
                  </a:lnTo>
                  <a:lnTo>
                    <a:pt x="528713" y="1150124"/>
                  </a:lnTo>
                  <a:lnTo>
                    <a:pt x="575513" y="1151051"/>
                  </a:lnTo>
                  <a:lnTo>
                    <a:pt x="623227" y="1150150"/>
                  </a:lnTo>
                  <a:lnTo>
                    <a:pt x="669353" y="1144397"/>
                  </a:lnTo>
                  <a:lnTo>
                    <a:pt x="714248" y="1135011"/>
                  </a:lnTo>
                  <a:lnTo>
                    <a:pt x="757732" y="1122083"/>
                  </a:lnTo>
                  <a:lnTo>
                    <a:pt x="799617" y="1105700"/>
                  </a:lnTo>
                  <a:lnTo>
                    <a:pt x="840270" y="1087081"/>
                  </a:lnTo>
                  <a:lnTo>
                    <a:pt x="878979" y="1065161"/>
                  </a:lnTo>
                  <a:lnTo>
                    <a:pt x="915568" y="1040028"/>
                  </a:lnTo>
                  <a:lnTo>
                    <a:pt x="950379" y="1012913"/>
                  </a:lnTo>
                  <a:lnTo>
                    <a:pt x="982713" y="982751"/>
                  </a:lnTo>
                  <a:lnTo>
                    <a:pt x="1012913" y="950760"/>
                  </a:lnTo>
                  <a:lnTo>
                    <a:pt x="1040282" y="915873"/>
                  </a:lnTo>
                  <a:lnTo>
                    <a:pt x="1065174" y="879335"/>
                  </a:lnTo>
                  <a:lnTo>
                    <a:pt x="1086866" y="840066"/>
                  </a:lnTo>
                  <a:lnTo>
                    <a:pt x="1106246" y="800468"/>
                  </a:lnTo>
                  <a:lnTo>
                    <a:pt x="1122083" y="758291"/>
                  </a:lnTo>
                  <a:lnTo>
                    <a:pt x="1134732" y="714781"/>
                  </a:lnTo>
                  <a:lnTo>
                    <a:pt x="1143469" y="668883"/>
                  </a:lnTo>
                  <a:lnTo>
                    <a:pt x="1149184" y="622960"/>
                  </a:lnTo>
                  <a:lnTo>
                    <a:pt x="1151178" y="57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650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90298F-49A7-4314-BC5B-638B7D90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35" y="452023"/>
            <a:ext cx="10251831" cy="129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Урочная деятельность.  </a:t>
            </a:r>
          </a:p>
          <a:p>
            <a:pPr marL="0" indent="0">
              <a:buNone/>
            </a:pPr>
            <a:r>
              <a:rPr lang="ru-RU" dirty="0">
                <a:solidFill>
                  <a:srgbClr val="AB8FFF"/>
                </a:solidFill>
              </a:rPr>
              <a:t>География. </a:t>
            </a:r>
            <a:r>
              <a:rPr lang="ru-RU" sz="2000" dirty="0"/>
              <a:t>Пример включения регионального профориентационного компонента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A65A-B7FC-4915-BD20-F034471FA4E4}"/>
              </a:ext>
            </a:extLst>
          </p:cNvPr>
          <p:cNvSpPr txBox="1"/>
          <p:nvPr/>
        </p:nvSpPr>
        <p:spPr>
          <a:xfrm>
            <a:off x="591694" y="1394532"/>
            <a:ext cx="11071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Планируемые результаты на уровне ООО: г</a:t>
            </a:r>
            <a:r>
              <a:rPr lang="ru-RU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отовность и способность обучающихся к саморазвитию и самообразованию на основе мотивации к обучению и познанию; готовность и способность 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предпочтений, с учетом устойчивых познавательных интересов.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8C4D079-33EC-465F-8D36-AFC5E03972DA}"/>
              </a:ext>
            </a:extLst>
          </p:cNvPr>
          <p:cNvSpPr/>
          <p:nvPr/>
        </p:nvSpPr>
        <p:spPr>
          <a:xfrm>
            <a:off x="570977" y="2125184"/>
            <a:ext cx="2649420" cy="464107"/>
          </a:xfrm>
          <a:prstGeom prst="round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 класс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684B35D-C095-4587-95C2-12AD81803288}"/>
              </a:ext>
            </a:extLst>
          </p:cNvPr>
          <p:cNvSpPr/>
          <p:nvPr/>
        </p:nvSpPr>
        <p:spPr>
          <a:xfrm>
            <a:off x="3418636" y="2125184"/>
            <a:ext cx="2611542" cy="464107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 класс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1A68392-4D5D-453B-AE46-0257F499996F}"/>
              </a:ext>
            </a:extLst>
          </p:cNvPr>
          <p:cNvSpPr/>
          <p:nvPr/>
        </p:nvSpPr>
        <p:spPr>
          <a:xfrm>
            <a:off x="6228417" y="2125184"/>
            <a:ext cx="2655276" cy="464107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класс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FF9330C-BE87-4467-9131-D20DD10134AF}"/>
              </a:ext>
            </a:extLst>
          </p:cNvPr>
          <p:cNvSpPr/>
          <p:nvPr/>
        </p:nvSpPr>
        <p:spPr>
          <a:xfrm>
            <a:off x="9081932" y="2125184"/>
            <a:ext cx="2570650" cy="464107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 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CE6B18-5822-47D4-8639-762CBBE60A11}"/>
              </a:ext>
            </a:extLst>
          </p:cNvPr>
          <p:cNvSpPr txBox="1"/>
          <p:nvPr/>
        </p:nvSpPr>
        <p:spPr>
          <a:xfrm>
            <a:off x="581335" y="2687002"/>
            <a:ext cx="2649420" cy="1569660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«Атмосфера». 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Практикумы: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1.Построение графика хода температуры и вычисление средней температуры.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2.Построение розы ветров.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3.Построение диаграммы количества осадков по многолетним данным.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E9C1C1-795D-4524-9F77-F4FA35590D86}"/>
              </a:ext>
            </a:extLst>
          </p:cNvPr>
          <p:cNvSpPr txBox="1"/>
          <p:nvPr/>
        </p:nvSpPr>
        <p:spPr>
          <a:xfrm>
            <a:off x="3392567" y="2683049"/>
            <a:ext cx="2649420" cy="1592584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Темы:</a:t>
            </a:r>
          </a:p>
          <a:p>
            <a:r>
              <a:rPr lang="ru-RU" b="0" dirty="0"/>
              <a:t>Взаимодействие природы и общества. Значение природных богатств. Влияние природы на условия жизни людей. Воздействие человека на природу. Необходимость международного сотрудничества в использовании природы и её охране.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B9220-8847-4434-B927-69BEDC1759B9}"/>
              </a:ext>
            </a:extLst>
          </p:cNvPr>
          <p:cNvSpPr txBox="1"/>
          <p:nvPr/>
        </p:nvSpPr>
        <p:spPr>
          <a:xfrm>
            <a:off x="6228417" y="2683050"/>
            <a:ext cx="2655276" cy="1569660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Раздел I. </a:t>
            </a:r>
            <a:r>
              <a:rPr lang="ru-RU" b="0" dirty="0"/>
              <a:t>Особенности природы, природные ресурсы России</a:t>
            </a:r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D4FAC6-BE7F-4521-9407-E0769FDFD6F4}"/>
              </a:ext>
            </a:extLst>
          </p:cNvPr>
          <p:cNvSpPr txBox="1"/>
          <p:nvPr/>
        </p:nvSpPr>
        <p:spPr>
          <a:xfrm>
            <a:off x="9081932" y="2683049"/>
            <a:ext cx="2570650" cy="1569660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Раздел. </a:t>
            </a:r>
            <a:r>
              <a:rPr lang="ru-RU" b="0" dirty="0"/>
              <a:t>Важнейшие межотраслевые комплексы России и их география.</a:t>
            </a:r>
          </a:p>
          <a:p>
            <a:r>
              <a:rPr lang="ru-RU" b="0" dirty="0"/>
              <a:t>Например, Топливная промышленность. </a:t>
            </a:r>
          </a:p>
          <a:p>
            <a:r>
              <a:rPr lang="ru-RU" b="0" dirty="0"/>
              <a:t>(Нефтяная и газовая промышленность)</a:t>
            </a:r>
          </a:p>
          <a:p>
            <a:endParaRPr lang="ru-RU" b="0" dirty="0"/>
          </a:p>
          <a:p>
            <a:endParaRPr lang="ru-RU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83CCAC-44BD-475E-A085-D2F41B214F81}"/>
              </a:ext>
            </a:extLst>
          </p:cNvPr>
          <p:cNvSpPr txBox="1"/>
          <p:nvPr/>
        </p:nvSpPr>
        <p:spPr>
          <a:xfrm>
            <a:off x="555197" y="4418863"/>
            <a:ext cx="1108160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B8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СВЯЗЬ С ПРОФЕССИЕЙ: </a:t>
            </a: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Метеоролог,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-специалист, гидролог, эколог,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Экономист, Климатолог, геодезист, бурильщик, метеоролог, гидролог, машинист горной техники,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камнерезчик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геммолог, дизайнер, ювелир, оператор нефтепереработки, лаборант химического анализа</a:t>
            </a:r>
          </a:p>
          <a:p>
            <a:pPr algn="ctr"/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93F1EC-3F79-471E-97A3-EEEBF8690422}"/>
              </a:ext>
            </a:extLst>
          </p:cNvPr>
          <p:cNvSpPr txBox="1"/>
          <p:nvPr/>
        </p:nvSpPr>
        <p:spPr>
          <a:xfrm>
            <a:off x="555196" y="5226182"/>
            <a:ext cx="1108160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AB8FFF"/>
                </a:solidFill>
              </a:rPr>
              <a:t>СВЯЗЬ С РАБОТОДАТЕЛЯМИ: </a:t>
            </a:r>
          </a:p>
          <a:p>
            <a:pPr algn="ctr"/>
            <a:r>
              <a:rPr lang="ru-RU" dirty="0"/>
              <a:t>Иркутское управление по гидрометеорологии и мониторингу окружающей среды; Иркутская нефтяная компания, </a:t>
            </a:r>
            <a:r>
              <a:rPr lang="ru-RU" dirty="0" err="1"/>
              <a:t>Верхнеченскнефтегаз</a:t>
            </a:r>
            <a:r>
              <a:rPr lang="ru-RU" dirty="0"/>
              <a:t>, Транснефть Восток; </a:t>
            </a:r>
            <a:r>
              <a:rPr lang="ru-RU" dirty="0" err="1"/>
              <a:t>Байкалкварцсамоцветы</a:t>
            </a:r>
            <a:r>
              <a:rPr lang="ru-RU" dirty="0"/>
              <a:t>; Газпром Добыча Иркутск.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94BDB-860B-46BA-B0A4-9CA17D33EE25}"/>
              </a:ext>
            </a:extLst>
          </p:cNvPr>
          <p:cNvSpPr txBox="1"/>
          <p:nvPr/>
        </p:nvSpPr>
        <p:spPr>
          <a:xfrm>
            <a:off x="581335" y="6122877"/>
            <a:ext cx="1108160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AB8FFF"/>
                </a:solidFill>
              </a:rPr>
              <a:t>ВАРИАНТЫ ПРОФОРИЕНТАЦИОННОГО КОМПОНЕНТА: </a:t>
            </a:r>
          </a:p>
          <a:p>
            <a:pPr algn="ctr"/>
            <a:r>
              <a:rPr lang="ru-RU" dirty="0"/>
              <a:t>Экскурсия на предприятие ; ролик от компании; </a:t>
            </a:r>
            <a:r>
              <a:rPr lang="ru-RU" dirty="0" err="1"/>
              <a:t>профпробы</a:t>
            </a:r>
            <a:r>
              <a:rPr lang="ru-RU" dirty="0"/>
              <a:t> в рамках практикумов; исследовательская задача для проекта от компании;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36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CD076E-F2E1-4308-A96A-BDB8A75F4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10"/>
            <a:ext cx="12192000" cy="6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90298F-49A7-4314-BC5B-638B7D90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35" y="452023"/>
            <a:ext cx="10251831" cy="129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Урочная деятельность.  </a:t>
            </a:r>
          </a:p>
          <a:p>
            <a:pPr marL="0" indent="0">
              <a:buNone/>
            </a:pPr>
            <a:r>
              <a:rPr lang="ru-RU" dirty="0">
                <a:solidFill>
                  <a:srgbClr val="AB8FFF"/>
                </a:solidFill>
              </a:rPr>
              <a:t>Химия. </a:t>
            </a:r>
            <a:r>
              <a:rPr lang="ru-RU" sz="2000" dirty="0"/>
              <a:t>Пример включения регионального профориентационного компонента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A65A-B7FC-4915-BD20-F034471FA4E4}"/>
              </a:ext>
            </a:extLst>
          </p:cNvPr>
          <p:cNvSpPr txBox="1"/>
          <p:nvPr/>
        </p:nvSpPr>
        <p:spPr>
          <a:xfrm>
            <a:off x="591694" y="1394532"/>
            <a:ext cx="11071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Планируемые результаты на уровне ООО: г</a:t>
            </a:r>
            <a:r>
              <a:rPr lang="ru-RU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отовность и способность обучающихся к саморазвитию и самообразованию на основе мотивации к обучению и познанию; готовность и способность 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предпочтений, с учетом устойчивых познавательных интересов.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2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1A68392-4D5D-453B-AE46-0257F499996F}"/>
              </a:ext>
            </a:extLst>
          </p:cNvPr>
          <p:cNvSpPr/>
          <p:nvPr/>
        </p:nvSpPr>
        <p:spPr>
          <a:xfrm>
            <a:off x="2181537" y="2175357"/>
            <a:ext cx="2655276" cy="464107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класс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FF9330C-BE87-4467-9131-D20DD10134AF}"/>
              </a:ext>
            </a:extLst>
          </p:cNvPr>
          <p:cNvSpPr/>
          <p:nvPr/>
        </p:nvSpPr>
        <p:spPr>
          <a:xfrm>
            <a:off x="6122137" y="2144999"/>
            <a:ext cx="2570650" cy="464107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 класс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B9220-8847-4434-B927-69BEDC1759B9}"/>
              </a:ext>
            </a:extLst>
          </p:cNvPr>
          <p:cNvSpPr txBox="1"/>
          <p:nvPr/>
        </p:nvSpPr>
        <p:spPr>
          <a:xfrm>
            <a:off x="2247173" y="2762377"/>
            <a:ext cx="2589640" cy="1384995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Вода. Растворы.</a:t>
            </a:r>
            <a:endParaRPr lang="ru-RU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работа «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Constantia" panose="02030602050306030303" pitchFamily="18" charset="0"/>
              </a:rPr>
              <a:t>Приготовление   раствора с определенной массовой долей растворенного вещества.»</a:t>
            </a:r>
          </a:p>
          <a:p>
            <a:endParaRPr lang="ru-RU" sz="1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D4FAC6-BE7F-4521-9407-E0769FDFD6F4}"/>
              </a:ext>
            </a:extLst>
          </p:cNvPr>
          <p:cNvSpPr txBox="1"/>
          <p:nvPr/>
        </p:nvSpPr>
        <p:spPr>
          <a:xfrm>
            <a:off x="6122137" y="2761016"/>
            <a:ext cx="2570650" cy="1384995"/>
          </a:xfrm>
          <a:prstGeom prst="rect">
            <a:avLst/>
          </a:prstGeom>
          <a:noFill/>
          <a:ln>
            <a:solidFill>
              <a:srgbClr val="13CE75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07000"/>
              </a:lnSpc>
              <a:spcAft>
                <a:spcPts val="800"/>
              </a:spcAft>
              <a:defRPr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/>
              <a:t>Тема 2. </a:t>
            </a:r>
            <a:r>
              <a:rPr lang="ru-RU" b="0" dirty="0"/>
              <a:t>Классификация химических реакций. Практическая работа «Изучение влияния условий проведения химической реакции на её скорость»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83CCAC-44BD-475E-A085-D2F41B214F81}"/>
              </a:ext>
            </a:extLst>
          </p:cNvPr>
          <p:cNvSpPr txBox="1"/>
          <p:nvPr/>
        </p:nvSpPr>
        <p:spPr>
          <a:xfrm>
            <a:off x="102524" y="4248895"/>
            <a:ext cx="1108160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B8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СВЯЗЬ С ПРОФЕССИЕЙ: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Химик-технолог, микробиолог, химик, лаборант химического анализа, фармацевт, биохимик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93F1EC-3F79-471E-97A3-EEEBF8690422}"/>
              </a:ext>
            </a:extLst>
          </p:cNvPr>
          <p:cNvSpPr txBox="1"/>
          <p:nvPr/>
        </p:nvSpPr>
        <p:spPr>
          <a:xfrm>
            <a:off x="166447" y="4904416"/>
            <a:ext cx="1108160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AB8FFF"/>
                </a:solidFill>
              </a:rPr>
              <a:t>СВЯЗЬ С РАБОТОДАТЕЛЯМИ: </a:t>
            </a:r>
          </a:p>
          <a:p>
            <a:pPr algn="ctr"/>
            <a:r>
              <a:rPr lang="ru-RU" sz="1800" dirty="0">
                <a:cs typeface="Times New Roman" panose="02020603050405020304" pitchFamily="18" charset="0"/>
              </a:rPr>
              <a:t>ГК </a:t>
            </a:r>
            <a:r>
              <a:rPr lang="ru-RU" sz="1800" dirty="0" err="1">
                <a:cs typeface="Times New Roman" panose="02020603050405020304" pitchFamily="18" charset="0"/>
              </a:rPr>
              <a:t>Фармасинетез</a:t>
            </a:r>
            <a:r>
              <a:rPr lang="ru-RU" sz="1800" dirty="0">
                <a:cs typeface="Times New Roman" panose="02020603050405020304" pitchFamily="18" charset="0"/>
              </a:rPr>
              <a:t>, Ангарская</a:t>
            </a:r>
            <a:r>
              <a:rPr lang="ru-RU" sz="1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нефтехимическая компания,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 «Саянскхимпласт», ОАО «Усолье-Сибирский химико-фармацевтический завод», ООО «Меланин»</a:t>
            </a:r>
            <a:r>
              <a:rPr lang="ru-RU" sz="1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94BDB-860B-46BA-B0A4-9CA17D33EE25}"/>
              </a:ext>
            </a:extLst>
          </p:cNvPr>
          <p:cNvSpPr txBox="1"/>
          <p:nvPr/>
        </p:nvSpPr>
        <p:spPr>
          <a:xfrm>
            <a:off x="454587" y="5813730"/>
            <a:ext cx="1108160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AB8FFF"/>
                </a:solidFill>
              </a:rPr>
              <a:t>ВАРИАНТЫ ПРОФОРИЕНТАЦИОННОГО КОМПОНЕНТА</a:t>
            </a:r>
            <a:r>
              <a:rPr lang="ru-RU" sz="1600" dirty="0">
                <a:solidFill>
                  <a:srgbClr val="AB8FFF"/>
                </a:solidFill>
              </a:rPr>
              <a:t>: </a:t>
            </a:r>
          </a:p>
          <a:p>
            <a:pPr algn="ctr"/>
            <a:r>
              <a:rPr lang="ru-RU" sz="1600" dirty="0"/>
              <a:t>Экскурсия на предприятие; ролик от компании; </a:t>
            </a:r>
            <a:r>
              <a:rPr lang="ru-RU" sz="1600" dirty="0" err="1"/>
              <a:t>профпробы</a:t>
            </a:r>
            <a:r>
              <a:rPr lang="ru-RU" sz="1600" dirty="0"/>
              <a:t> в рамках практикумов; исследовательская задача для проекта от компании; навигация по сайту компании 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181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052A2C0-0FD9-4E07-8B76-AA66400B67C6}"/>
              </a:ext>
            </a:extLst>
          </p:cNvPr>
          <p:cNvSpPr/>
          <p:nvPr/>
        </p:nvSpPr>
        <p:spPr>
          <a:xfrm>
            <a:off x="904562" y="1089236"/>
            <a:ext cx="3301779" cy="770028"/>
          </a:xfrm>
          <a:prstGeom prst="round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</a:rPr>
              <a:t>Не предполагает проведения дополнительных уроков</a:t>
            </a:r>
          </a:p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B959911-5605-4C49-BEC4-78B3B904F1F1}"/>
              </a:ext>
            </a:extLst>
          </p:cNvPr>
          <p:cNvSpPr/>
          <p:nvPr/>
        </p:nvSpPr>
        <p:spPr>
          <a:xfrm>
            <a:off x="5086733" y="977988"/>
            <a:ext cx="3577991" cy="846834"/>
          </a:xfrm>
          <a:prstGeom prst="round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</a:rPr>
              <a:t>Не требует изменений учебного плана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A90564E-D84A-4336-AC38-CF43404E60A5}"/>
              </a:ext>
            </a:extLst>
          </p:cNvPr>
          <p:cNvSpPr/>
          <p:nvPr/>
        </p:nvSpPr>
        <p:spPr>
          <a:xfrm>
            <a:off x="855422" y="1915126"/>
            <a:ext cx="3648115" cy="1684363"/>
          </a:xfrm>
          <a:prstGeom prst="round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Педагоги-предметники смогут воспользоваться готовыми материалами для включения в сценарий урока </a:t>
            </a:r>
            <a:r>
              <a:rPr lang="en-US" sz="1800" b="1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profnin</a:t>
            </a:r>
            <a:r>
              <a:rPr lang="ru-RU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bvbinfo</a:t>
            </a:r>
            <a:r>
              <a:rPr lang="ru-RU" sz="1800" b="1" spc="-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9454806-061B-4FCF-8846-28FD4F44AC9A}"/>
              </a:ext>
            </a:extLst>
          </p:cNvPr>
          <p:cNvSpPr/>
          <p:nvPr/>
        </p:nvSpPr>
        <p:spPr>
          <a:xfrm>
            <a:off x="5045723" y="1719768"/>
            <a:ext cx="3650059" cy="1430841"/>
          </a:xfrm>
          <a:prstGeom prst="round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20" dirty="0">
                <a:solidFill>
                  <a:schemeClr val="tx1"/>
                </a:solidFill>
                <a:latin typeface="Times New Roman" panose="02020603050405020304" pitchFamily="18" charset="0"/>
              </a:rPr>
              <a:t>Профориентационную  составляющую можно отразить в технологической карте урока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hlinkClick r:id="rId3"/>
            <a:extLst>
              <a:ext uri="{FF2B5EF4-FFF2-40B4-BE49-F238E27FC236}">
                <a16:creationId xmlns:a16="http://schemas.microsoft.com/office/drawing/2014/main" id="{D86A18A7-49C0-431C-A304-7A0BA518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54" y="3629357"/>
            <a:ext cx="1784810" cy="17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hlinkClick r:id="rId5"/>
            <a:extLst>
              <a:ext uri="{FF2B5EF4-FFF2-40B4-BE49-F238E27FC236}">
                <a16:creationId xmlns:a16="http://schemas.microsoft.com/office/drawing/2014/main" id="{B5D8D772-30A0-46BA-9BE4-65039367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4" y="3908585"/>
            <a:ext cx="1712327" cy="11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hlinkClick r:id="rId7"/>
            <a:extLst>
              <a:ext uri="{FF2B5EF4-FFF2-40B4-BE49-F238E27FC236}">
                <a16:creationId xmlns:a16="http://schemas.microsoft.com/office/drawing/2014/main" id="{180EC317-C0FC-44F7-A846-A09DAD0A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22" y="5272087"/>
            <a:ext cx="1439633" cy="7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hlinkClick r:id="rId9"/>
            <a:extLst>
              <a:ext uri="{FF2B5EF4-FFF2-40B4-BE49-F238E27FC236}">
                <a16:creationId xmlns:a16="http://schemas.microsoft.com/office/drawing/2014/main" id="{3BBD027C-39E5-471E-AE0D-49338304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71" y="5107727"/>
            <a:ext cx="1808785" cy="9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hlinkClick r:id="rId11"/>
            <a:extLst>
              <a:ext uri="{FF2B5EF4-FFF2-40B4-BE49-F238E27FC236}">
                <a16:creationId xmlns:a16="http://schemas.microsoft.com/office/drawing/2014/main" id="{F9764BDB-E055-4ED2-BEC2-D464F093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21" y="5107727"/>
            <a:ext cx="1564301" cy="10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oogle Shape;661;p42">
            <a:extLst>
              <a:ext uri="{FF2B5EF4-FFF2-40B4-BE49-F238E27FC236}">
                <a16:creationId xmlns:a16="http://schemas.microsoft.com/office/drawing/2014/main" id="{5F170AC6-FFD6-4198-870E-4CF81EF797F1}"/>
              </a:ext>
            </a:extLst>
          </p:cNvPr>
          <p:cNvGrpSpPr/>
          <p:nvPr/>
        </p:nvGrpSpPr>
        <p:grpSpPr>
          <a:xfrm>
            <a:off x="464999" y="1179621"/>
            <a:ext cx="321850" cy="302810"/>
            <a:chOff x="5972700" y="2330200"/>
            <a:chExt cx="411625" cy="387275"/>
          </a:xfrm>
          <a:solidFill>
            <a:srgbClr val="13CE75"/>
          </a:solidFill>
        </p:grpSpPr>
        <p:sp>
          <p:nvSpPr>
            <p:cNvPr id="29" name="Google Shape;662;p42">
              <a:extLst>
                <a:ext uri="{FF2B5EF4-FFF2-40B4-BE49-F238E27FC236}">
                  <a16:creationId xmlns:a16="http://schemas.microsoft.com/office/drawing/2014/main" id="{4F41F818-388A-4A5F-AA9C-87B30AD9A604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3;p42">
              <a:extLst>
                <a:ext uri="{FF2B5EF4-FFF2-40B4-BE49-F238E27FC236}">
                  <a16:creationId xmlns:a16="http://schemas.microsoft.com/office/drawing/2014/main" id="{08806F17-F665-468E-A047-2CCAA259DAF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661;p42">
            <a:extLst>
              <a:ext uri="{FF2B5EF4-FFF2-40B4-BE49-F238E27FC236}">
                <a16:creationId xmlns:a16="http://schemas.microsoft.com/office/drawing/2014/main" id="{EC8AF48D-484F-449E-BF60-BDD053271E6E}"/>
              </a:ext>
            </a:extLst>
          </p:cNvPr>
          <p:cNvGrpSpPr/>
          <p:nvPr/>
        </p:nvGrpSpPr>
        <p:grpSpPr>
          <a:xfrm>
            <a:off x="4342612" y="1163436"/>
            <a:ext cx="321850" cy="302810"/>
            <a:chOff x="5972700" y="2330200"/>
            <a:chExt cx="411625" cy="387275"/>
          </a:xfrm>
          <a:solidFill>
            <a:srgbClr val="13CE75"/>
          </a:solidFill>
        </p:grpSpPr>
        <p:sp>
          <p:nvSpPr>
            <p:cNvPr id="36" name="Google Shape;662;p42">
              <a:extLst>
                <a:ext uri="{FF2B5EF4-FFF2-40B4-BE49-F238E27FC236}">
                  <a16:creationId xmlns:a16="http://schemas.microsoft.com/office/drawing/2014/main" id="{B555DDE6-30BC-4EFA-8311-3DEB8C7696EB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3;p42">
              <a:extLst>
                <a:ext uri="{FF2B5EF4-FFF2-40B4-BE49-F238E27FC236}">
                  <a16:creationId xmlns:a16="http://schemas.microsoft.com/office/drawing/2014/main" id="{11E49CA3-2E51-4EB1-8890-79395AF6224E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661;p42">
            <a:extLst>
              <a:ext uri="{FF2B5EF4-FFF2-40B4-BE49-F238E27FC236}">
                <a16:creationId xmlns:a16="http://schemas.microsoft.com/office/drawing/2014/main" id="{E23735CC-EAB4-49E0-B184-1CDB71E0CB22}"/>
              </a:ext>
            </a:extLst>
          </p:cNvPr>
          <p:cNvGrpSpPr/>
          <p:nvPr/>
        </p:nvGrpSpPr>
        <p:grpSpPr>
          <a:xfrm>
            <a:off x="464999" y="2132935"/>
            <a:ext cx="321850" cy="302810"/>
            <a:chOff x="5972700" y="2330200"/>
            <a:chExt cx="411625" cy="387275"/>
          </a:xfrm>
          <a:solidFill>
            <a:srgbClr val="13CE75"/>
          </a:solidFill>
        </p:grpSpPr>
        <p:sp>
          <p:nvSpPr>
            <p:cNvPr id="40" name="Google Shape;662;p42">
              <a:extLst>
                <a:ext uri="{FF2B5EF4-FFF2-40B4-BE49-F238E27FC236}">
                  <a16:creationId xmlns:a16="http://schemas.microsoft.com/office/drawing/2014/main" id="{FA6BB52E-680F-4AF9-AC91-88E8E8AF7B9E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3;p42">
              <a:extLst>
                <a:ext uri="{FF2B5EF4-FFF2-40B4-BE49-F238E27FC236}">
                  <a16:creationId xmlns:a16="http://schemas.microsoft.com/office/drawing/2014/main" id="{64B5D622-C6DD-4E90-9EEE-7F2515C80D97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61;p42">
            <a:extLst>
              <a:ext uri="{FF2B5EF4-FFF2-40B4-BE49-F238E27FC236}">
                <a16:creationId xmlns:a16="http://schemas.microsoft.com/office/drawing/2014/main" id="{31B3567D-1538-4670-90C6-EA1D0AE67889}"/>
              </a:ext>
            </a:extLst>
          </p:cNvPr>
          <p:cNvGrpSpPr/>
          <p:nvPr/>
        </p:nvGrpSpPr>
        <p:grpSpPr>
          <a:xfrm>
            <a:off x="4342612" y="2133593"/>
            <a:ext cx="321850" cy="302810"/>
            <a:chOff x="5972700" y="2330200"/>
            <a:chExt cx="411625" cy="387275"/>
          </a:xfrm>
          <a:solidFill>
            <a:srgbClr val="13CE75"/>
          </a:solidFill>
        </p:grpSpPr>
        <p:sp>
          <p:nvSpPr>
            <p:cNvPr id="44" name="Google Shape;662;p42">
              <a:extLst>
                <a:ext uri="{FF2B5EF4-FFF2-40B4-BE49-F238E27FC236}">
                  <a16:creationId xmlns:a16="http://schemas.microsoft.com/office/drawing/2014/main" id="{3D0D3E25-270B-4656-87FA-7FFF28071B01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3;p42">
              <a:extLst>
                <a:ext uri="{FF2B5EF4-FFF2-40B4-BE49-F238E27FC236}">
                  <a16:creationId xmlns:a16="http://schemas.microsoft.com/office/drawing/2014/main" id="{0EBC3E0B-0565-4FAB-874E-D6EDB390D12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grpFill/>
            <a:ln w="28575" cap="rnd" cmpd="sng">
              <a:solidFill>
                <a:srgbClr val="13CE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F9DCF6B-3DD1-42D9-9B1E-953D8B83B1EA}"/>
              </a:ext>
            </a:extLst>
          </p:cNvPr>
          <p:cNvCxnSpPr>
            <a:cxnSpLocks/>
          </p:cNvCxnSpPr>
          <p:nvPr/>
        </p:nvCxnSpPr>
        <p:spPr>
          <a:xfrm>
            <a:off x="305405" y="3748048"/>
            <a:ext cx="9172703" cy="0"/>
          </a:xfrm>
          <a:prstGeom prst="line">
            <a:avLst/>
          </a:prstGeom>
          <a:ln w="76200">
            <a:solidFill>
              <a:srgbClr val="3DA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7E7858A-4F2D-4470-A28C-F2B9C5A82EE3}"/>
              </a:ext>
            </a:extLst>
          </p:cNvPr>
          <p:cNvSpPr txBox="1"/>
          <p:nvPr/>
        </p:nvSpPr>
        <p:spPr>
          <a:xfrm>
            <a:off x="767275" y="566016"/>
            <a:ext cx="6141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Урочная деятельность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459A8-561F-4520-BA23-2EE2594857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21" y="457246"/>
            <a:ext cx="2513538" cy="6400753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A237502-5321-405F-B1C7-C646BF4FA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96491"/>
              </p:ext>
            </p:extLst>
          </p:nvPr>
        </p:nvGraphicFramePr>
        <p:xfrm>
          <a:off x="244365" y="3848819"/>
          <a:ext cx="30003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14" imgW="3000342" imgH="3000259" progId="AcroExch.Document.DC">
                  <p:embed/>
                </p:oleObj>
              </mc:Choice>
              <mc:Fallback>
                <p:oleObj name="Acrobat Document" r:id="rId14" imgW="3000342" imgH="30002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4365" y="3848819"/>
                        <a:ext cx="30003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A40628-983B-40C5-B16F-BD88D5A0AB2F}"/>
              </a:ext>
            </a:extLst>
          </p:cNvPr>
          <p:cNvSpPr txBox="1"/>
          <p:nvPr/>
        </p:nvSpPr>
        <p:spPr>
          <a:xfrm>
            <a:off x="3144398" y="6406861"/>
            <a:ext cx="174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ВИДЕО РОЛИКИ</a:t>
            </a:r>
          </a:p>
        </p:txBody>
      </p:sp>
    </p:spTree>
    <p:extLst>
      <p:ext uri="{BB962C8B-B14F-4D97-AF65-F5344CB8AC3E}">
        <p14:creationId xmlns:p14="http://schemas.microsoft.com/office/powerpoint/2010/main" val="35118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2">
            <a:extLst>
              <a:ext uri="{FF2B5EF4-FFF2-40B4-BE49-F238E27FC236}">
                <a16:creationId xmlns:a16="http://schemas.microsoft.com/office/drawing/2014/main" id="{B11ECF22-47DB-442F-A8FA-01ABEEC19F45}"/>
              </a:ext>
            </a:extLst>
          </p:cNvPr>
          <p:cNvGrpSpPr/>
          <p:nvPr/>
        </p:nvGrpSpPr>
        <p:grpSpPr>
          <a:xfrm>
            <a:off x="500031" y="452387"/>
            <a:ext cx="11691642" cy="6405524"/>
            <a:chOff x="747935" y="0"/>
            <a:chExt cx="19356164" cy="11308558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6DA7BB46-0764-4994-81DD-F65553A6CFA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74915" y="0"/>
              <a:ext cx="4429184" cy="11308556"/>
            </a:xfrm>
            <a:prstGeom prst="rect">
              <a:avLst/>
            </a:prstGeom>
          </p:spPr>
        </p:pic>
        <p:pic>
          <p:nvPicPr>
            <p:cNvPr id="11" name="object 4">
              <a:extLst>
                <a:ext uri="{FF2B5EF4-FFF2-40B4-BE49-F238E27FC236}">
                  <a16:creationId xmlns:a16="http://schemas.microsoft.com/office/drawing/2014/main" id="{4496E7B3-A100-4B34-8F70-812910C64AD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5036" y="6649777"/>
              <a:ext cx="11879063" cy="4658781"/>
            </a:xfrm>
            <a:prstGeom prst="rect">
              <a:avLst/>
            </a:prstGeom>
          </p:spPr>
        </p:pic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897004DD-4162-4FE9-AB23-BED0F9F43A0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228" y="258861"/>
              <a:ext cx="12158372" cy="1596495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73D9345D-9E47-40D9-BEF7-2C4890CAECA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40917" y="554370"/>
              <a:ext cx="1339069" cy="1339069"/>
            </a:xfrm>
            <a:prstGeom prst="rect">
              <a:avLst/>
            </a:prstGeom>
          </p:spPr>
        </p:pic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5700E021-C083-43ED-B17D-C677C07210D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35057" y="1087911"/>
              <a:ext cx="84404" cy="115999"/>
            </a:xfrm>
            <a:prstGeom prst="rect">
              <a:avLst/>
            </a:prstGeom>
          </p:spPr>
        </p:pic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E8F61358-573C-4A59-B8AF-363B8D1DA78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61037" y="1087909"/>
              <a:ext cx="72669" cy="115999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9F00A4B7-0413-4B38-AFED-ACCCCB894E4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56789" y="1087917"/>
              <a:ext cx="85306" cy="115999"/>
            </a:xfrm>
            <a:prstGeom prst="rect">
              <a:avLst/>
            </a:prstGeom>
          </p:spPr>
        </p:pic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0495D9FD-8064-4429-AAA8-5023566DF1ED}"/>
                </a:ext>
              </a:extLst>
            </p:cNvPr>
            <p:cNvSpPr/>
            <p:nvPr/>
          </p:nvSpPr>
          <p:spPr>
            <a:xfrm>
              <a:off x="18383420" y="1244057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4" h="116205">
                  <a:moveTo>
                    <a:pt x="0" y="0"/>
                  </a:moveTo>
                  <a:lnTo>
                    <a:pt x="37913" y="75376"/>
                  </a:lnTo>
                  <a:lnTo>
                    <a:pt x="17601" y="115999"/>
                  </a:lnTo>
                  <a:lnTo>
                    <a:pt x="34303" y="115999"/>
                  </a:lnTo>
                  <a:lnTo>
                    <a:pt x="92979" y="0"/>
                  </a:lnTo>
                  <a:lnTo>
                    <a:pt x="76279" y="0"/>
                  </a:lnTo>
                  <a:lnTo>
                    <a:pt x="46489" y="58676"/>
                  </a:lnTo>
                  <a:lnTo>
                    <a:pt x="166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B30FC710-CBA7-4882-AD96-F1DA34DE79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850018" y="1244077"/>
              <a:ext cx="162546" cy="115999"/>
            </a:xfrm>
            <a:prstGeom prst="rect">
              <a:avLst/>
            </a:prstGeom>
          </p:spPr>
        </p:pic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EFA185B5-E17A-45CA-9334-97EFA56679B7}"/>
                </a:ext>
              </a:extLst>
            </p:cNvPr>
            <p:cNvSpPr/>
            <p:nvPr/>
          </p:nvSpPr>
          <p:spPr>
            <a:xfrm>
              <a:off x="18460170" y="1244087"/>
              <a:ext cx="111125" cy="116205"/>
            </a:xfrm>
            <a:custGeom>
              <a:avLst/>
              <a:gdLst/>
              <a:ahLst/>
              <a:cxnLst/>
              <a:rect l="l" t="t" r="r" b="b"/>
              <a:pathLst>
                <a:path w="111125" h="116205">
                  <a:moveTo>
                    <a:pt x="0" y="101104"/>
                  </a:moveTo>
                  <a:lnTo>
                    <a:pt x="0" y="115999"/>
                  </a:lnTo>
                  <a:lnTo>
                    <a:pt x="111034" y="115999"/>
                  </a:lnTo>
                  <a:lnTo>
                    <a:pt x="111033" y="101104"/>
                  </a:lnTo>
                  <a:lnTo>
                    <a:pt x="97944" y="101104"/>
                  </a:lnTo>
                  <a:lnTo>
                    <a:pt x="97944" y="94077"/>
                  </a:lnTo>
                  <a:lnTo>
                    <a:pt x="82598" y="101104"/>
                  </a:lnTo>
                  <a:lnTo>
                    <a:pt x="31143" y="101104"/>
                  </a:lnTo>
                  <a:lnTo>
                    <a:pt x="32682" y="93372"/>
                  </a:lnTo>
                  <a:lnTo>
                    <a:pt x="15797" y="101104"/>
                  </a:lnTo>
                  <a:lnTo>
                    <a:pt x="0" y="101104"/>
                  </a:lnTo>
                  <a:close/>
                </a:path>
                <a:path w="111125" h="116205">
                  <a:moveTo>
                    <a:pt x="82147" y="101104"/>
                  </a:moveTo>
                  <a:lnTo>
                    <a:pt x="82598" y="101104"/>
                  </a:lnTo>
                  <a:lnTo>
                    <a:pt x="82147" y="101104"/>
                  </a:lnTo>
                  <a:close/>
                </a:path>
                <a:path w="111125" h="116205">
                  <a:moveTo>
                    <a:pt x="80823" y="0"/>
                  </a:moveTo>
                  <a:lnTo>
                    <a:pt x="48295" y="14895"/>
                  </a:lnTo>
                  <a:lnTo>
                    <a:pt x="82146" y="14895"/>
                  </a:lnTo>
                  <a:lnTo>
                    <a:pt x="82148" y="101104"/>
                  </a:lnTo>
                  <a:lnTo>
                    <a:pt x="82598" y="101104"/>
                  </a:lnTo>
                  <a:lnTo>
                    <a:pt x="97944" y="94077"/>
                  </a:lnTo>
                  <a:lnTo>
                    <a:pt x="97944" y="1"/>
                  </a:lnTo>
                  <a:lnTo>
                    <a:pt x="80823" y="0"/>
                  </a:lnTo>
                  <a:close/>
                </a:path>
                <a:path w="111125" h="116205">
                  <a:moveTo>
                    <a:pt x="36108" y="0"/>
                  </a:moveTo>
                  <a:lnTo>
                    <a:pt x="15797" y="101104"/>
                  </a:lnTo>
                  <a:lnTo>
                    <a:pt x="32682" y="93372"/>
                  </a:lnTo>
                  <a:lnTo>
                    <a:pt x="48295" y="14895"/>
                  </a:lnTo>
                  <a:lnTo>
                    <a:pt x="80823" y="0"/>
                  </a:lnTo>
                  <a:lnTo>
                    <a:pt x="36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id="{86B11955-0FC6-46C3-83CC-E7191FD6956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51356" y="1156076"/>
              <a:ext cx="68606" cy="129971"/>
            </a:xfrm>
            <a:prstGeom prst="rect">
              <a:avLst/>
            </a:prstGeom>
          </p:spPr>
        </p:pic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B614F3FB-2C37-486E-B84D-21F8385CA666}"/>
                </a:ext>
              </a:extLst>
            </p:cNvPr>
            <p:cNvSpPr/>
            <p:nvPr/>
          </p:nvSpPr>
          <p:spPr>
            <a:xfrm>
              <a:off x="18135207" y="648772"/>
              <a:ext cx="1151255" cy="1151255"/>
            </a:xfrm>
            <a:custGeom>
              <a:avLst/>
              <a:gdLst/>
              <a:ahLst/>
              <a:cxnLst/>
              <a:rect l="l" t="t" r="r" b="b"/>
              <a:pathLst>
                <a:path w="1151255" h="1151255">
                  <a:moveTo>
                    <a:pt x="984288" y="439153"/>
                  </a:moveTo>
                  <a:lnTo>
                    <a:pt x="969848" y="439153"/>
                  </a:lnTo>
                  <a:lnTo>
                    <a:pt x="969848" y="469392"/>
                  </a:lnTo>
                  <a:lnTo>
                    <a:pt x="957199" y="469392"/>
                  </a:lnTo>
                  <a:lnTo>
                    <a:pt x="957199" y="443204"/>
                  </a:lnTo>
                  <a:lnTo>
                    <a:pt x="942759" y="443204"/>
                  </a:lnTo>
                  <a:lnTo>
                    <a:pt x="942759" y="469392"/>
                  </a:lnTo>
                  <a:lnTo>
                    <a:pt x="931481" y="469392"/>
                  </a:lnTo>
                  <a:lnTo>
                    <a:pt x="931481" y="439153"/>
                  </a:lnTo>
                  <a:lnTo>
                    <a:pt x="917028" y="439153"/>
                  </a:lnTo>
                  <a:lnTo>
                    <a:pt x="917028" y="483831"/>
                  </a:lnTo>
                  <a:lnTo>
                    <a:pt x="984288" y="483831"/>
                  </a:lnTo>
                  <a:lnTo>
                    <a:pt x="984288" y="439153"/>
                  </a:lnTo>
                  <a:close/>
                </a:path>
                <a:path w="1151255" h="1151255">
                  <a:moveTo>
                    <a:pt x="1151178" y="575957"/>
                  </a:moveTo>
                  <a:lnTo>
                    <a:pt x="1149502" y="529221"/>
                  </a:lnTo>
                  <a:lnTo>
                    <a:pt x="1143838" y="482930"/>
                  </a:lnTo>
                  <a:lnTo>
                    <a:pt x="1135100" y="441172"/>
                  </a:lnTo>
                  <a:lnTo>
                    <a:pt x="1135100" y="576326"/>
                  </a:lnTo>
                  <a:lnTo>
                    <a:pt x="1132890" y="627621"/>
                  </a:lnTo>
                  <a:lnTo>
                    <a:pt x="1125855" y="676948"/>
                  </a:lnTo>
                  <a:lnTo>
                    <a:pt x="1114767" y="725322"/>
                  </a:lnTo>
                  <a:lnTo>
                    <a:pt x="1099324" y="771499"/>
                  </a:lnTo>
                  <a:lnTo>
                    <a:pt x="1080325" y="816521"/>
                  </a:lnTo>
                  <a:lnTo>
                    <a:pt x="1057478" y="859104"/>
                  </a:lnTo>
                  <a:lnTo>
                    <a:pt x="1031036" y="899160"/>
                  </a:lnTo>
                  <a:lnTo>
                    <a:pt x="1001763" y="937704"/>
                  </a:lnTo>
                  <a:lnTo>
                    <a:pt x="968857" y="972324"/>
                  </a:lnTo>
                  <a:lnTo>
                    <a:pt x="933627" y="1005217"/>
                  </a:lnTo>
                  <a:lnTo>
                    <a:pt x="933602" y="693737"/>
                  </a:lnTo>
                  <a:lnTo>
                    <a:pt x="984758" y="694067"/>
                  </a:lnTo>
                  <a:lnTo>
                    <a:pt x="984415" y="678853"/>
                  </a:lnTo>
                  <a:lnTo>
                    <a:pt x="965428" y="679170"/>
                  </a:lnTo>
                  <a:lnTo>
                    <a:pt x="933792" y="679691"/>
                  </a:lnTo>
                  <a:lnTo>
                    <a:pt x="933386" y="660311"/>
                  </a:lnTo>
                  <a:lnTo>
                    <a:pt x="916940" y="660869"/>
                  </a:lnTo>
                  <a:lnTo>
                    <a:pt x="916978" y="1018425"/>
                  </a:lnTo>
                  <a:lnTo>
                    <a:pt x="877163" y="1046441"/>
                  </a:lnTo>
                  <a:lnTo>
                    <a:pt x="835025" y="1071321"/>
                  </a:lnTo>
                  <a:lnTo>
                    <a:pt x="790321" y="1091793"/>
                  </a:lnTo>
                  <a:lnTo>
                    <a:pt x="743851" y="1108887"/>
                  </a:lnTo>
                  <a:lnTo>
                    <a:pt x="695921" y="1122451"/>
                  </a:lnTo>
                  <a:lnTo>
                    <a:pt x="695909" y="1118260"/>
                  </a:lnTo>
                  <a:lnTo>
                    <a:pt x="695591" y="696569"/>
                  </a:lnTo>
                  <a:lnTo>
                    <a:pt x="682663" y="696912"/>
                  </a:lnTo>
                  <a:lnTo>
                    <a:pt x="682675" y="689914"/>
                  </a:lnTo>
                  <a:lnTo>
                    <a:pt x="682853" y="596239"/>
                  </a:lnTo>
                  <a:lnTo>
                    <a:pt x="667905" y="596112"/>
                  </a:lnTo>
                  <a:lnTo>
                    <a:pt x="667702" y="696772"/>
                  </a:lnTo>
                  <a:lnTo>
                    <a:pt x="621334" y="697052"/>
                  </a:lnTo>
                  <a:lnTo>
                    <a:pt x="621347" y="690054"/>
                  </a:lnTo>
                  <a:lnTo>
                    <a:pt x="621538" y="596392"/>
                  </a:lnTo>
                  <a:lnTo>
                    <a:pt x="606209" y="596417"/>
                  </a:lnTo>
                  <a:lnTo>
                    <a:pt x="606005" y="697090"/>
                  </a:lnTo>
                  <a:lnTo>
                    <a:pt x="559650" y="697369"/>
                  </a:lnTo>
                  <a:lnTo>
                    <a:pt x="559320" y="595541"/>
                  </a:lnTo>
                  <a:lnTo>
                    <a:pt x="543991" y="595579"/>
                  </a:lnTo>
                  <a:lnTo>
                    <a:pt x="543966" y="711530"/>
                  </a:lnTo>
                  <a:lnTo>
                    <a:pt x="679323" y="712406"/>
                  </a:lnTo>
                  <a:lnTo>
                    <a:pt x="679157" y="1125943"/>
                  </a:lnTo>
                  <a:lnTo>
                    <a:pt x="653783" y="1130566"/>
                  </a:lnTo>
                  <a:lnTo>
                    <a:pt x="601383" y="1135011"/>
                  </a:lnTo>
                  <a:lnTo>
                    <a:pt x="574929" y="1135951"/>
                  </a:lnTo>
                  <a:lnTo>
                    <a:pt x="524903" y="1133716"/>
                  </a:lnTo>
                  <a:lnTo>
                    <a:pt x="475894" y="1126832"/>
                  </a:lnTo>
                  <a:lnTo>
                    <a:pt x="428536" y="1116380"/>
                  </a:lnTo>
                  <a:lnTo>
                    <a:pt x="382384" y="1101204"/>
                  </a:lnTo>
                  <a:lnTo>
                    <a:pt x="338607" y="1083525"/>
                  </a:lnTo>
                  <a:lnTo>
                    <a:pt x="296240" y="1061034"/>
                  </a:lnTo>
                  <a:lnTo>
                    <a:pt x="305396" y="1042873"/>
                  </a:lnTo>
                  <a:lnTo>
                    <a:pt x="506031" y="645096"/>
                  </a:lnTo>
                  <a:lnTo>
                    <a:pt x="531050" y="595922"/>
                  </a:lnTo>
                  <a:lnTo>
                    <a:pt x="514070" y="595312"/>
                  </a:lnTo>
                  <a:lnTo>
                    <a:pt x="484517" y="654939"/>
                  </a:lnTo>
                  <a:lnTo>
                    <a:pt x="455523" y="595579"/>
                  </a:lnTo>
                  <a:lnTo>
                    <a:pt x="439077" y="596138"/>
                  </a:lnTo>
                  <a:lnTo>
                    <a:pt x="476021" y="670013"/>
                  </a:lnTo>
                  <a:lnTo>
                    <a:pt x="283375" y="1052957"/>
                  </a:lnTo>
                  <a:lnTo>
                    <a:pt x="257098" y="1035646"/>
                  </a:lnTo>
                  <a:lnTo>
                    <a:pt x="231635" y="1016584"/>
                  </a:lnTo>
                  <a:lnTo>
                    <a:pt x="207594" y="996861"/>
                  </a:lnTo>
                  <a:lnTo>
                    <a:pt x="184518" y="975296"/>
                  </a:lnTo>
                  <a:lnTo>
                    <a:pt x="184492" y="951560"/>
                  </a:lnTo>
                  <a:lnTo>
                    <a:pt x="184200" y="711454"/>
                  </a:lnTo>
                  <a:lnTo>
                    <a:pt x="222351" y="709345"/>
                  </a:lnTo>
                  <a:lnTo>
                    <a:pt x="242887" y="684568"/>
                  </a:lnTo>
                  <a:lnTo>
                    <a:pt x="243217" y="683031"/>
                  </a:lnTo>
                  <a:lnTo>
                    <a:pt x="244500" y="676846"/>
                  </a:lnTo>
                  <a:lnTo>
                    <a:pt x="241820" y="662711"/>
                  </a:lnTo>
                  <a:lnTo>
                    <a:pt x="233895" y="650976"/>
                  </a:lnTo>
                  <a:lnTo>
                    <a:pt x="229171" y="648068"/>
                  </a:lnTo>
                  <a:lnTo>
                    <a:pt x="229171" y="676884"/>
                  </a:lnTo>
                  <a:lnTo>
                    <a:pt x="227393" y="684682"/>
                  </a:lnTo>
                  <a:lnTo>
                    <a:pt x="222885" y="690943"/>
                  </a:lnTo>
                  <a:lnTo>
                    <a:pt x="216090" y="695439"/>
                  </a:lnTo>
                  <a:lnTo>
                    <a:pt x="206908" y="696861"/>
                  </a:lnTo>
                  <a:lnTo>
                    <a:pt x="182905" y="696671"/>
                  </a:lnTo>
                  <a:lnTo>
                    <a:pt x="182943" y="656145"/>
                  </a:lnTo>
                  <a:lnTo>
                    <a:pt x="206946" y="656336"/>
                  </a:lnTo>
                  <a:lnTo>
                    <a:pt x="216115" y="657720"/>
                  </a:lnTo>
                  <a:lnTo>
                    <a:pt x="222999" y="661555"/>
                  </a:lnTo>
                  <a:lnTo>
                    <a:pt x="227406" y="667918"/>
                  </a:lnTo>
                  <a:lnTo>
                    <a:pt x="229171" y="676884"/>
                  </a:lnTo>
                  <a:lnTo>
                    <a:pt x="229171" y="648068"/>
                  </a:lnTo>
                  <a:lnTo>
                    <a:pt x="222199" y="643763"/>
                  </a:lnTo>
                  <a:lnTo>
                    <a:pt x="212521" y="642607"/>
                  </a:lnTo>
                  <a:lnTo>
                    <a:pt x="207670" y="642035"/>
                  </a:lnTo>
                  <a:lnTo>
                    <a:pt x="183667" y="641845"/>
                  </a:lnTo>
                  <a:lnTo>
                    <a:pt x="183654" y="611124"/>
                  </a:lnTo>
                  <a:lnTo>
                    <a:pt x="235927" y="610933"/>
                  </a:lnTo>
                  <a:lnTo>
                    <a:pt x="235750" y="595655"/>
                  </a:lnTo>
                  <a:lnTo>
                    <a:pt x="217309" y="595718"/>
                  </a:lnTo>
                  <a:lnTo>
                    <a:pt x="168148" y="595884"/>
                  </a:lnTo>
                  <a:lnTo>
                    <a:pt x="168249" y="959002"/>
                  </a:lnTo>
                  <a:lnTo>
                    <a:pt x="134772" y="919861"/>
                  </a:lnTo>
                  <a:lnTo>
                    <a:pt x="104914" y="877658"/>
                  </a:lnTo>
                  <a:lnTo>
                    <a:pt x="79400" y="833462"/>
                  </a:lnTo>
                  <a:lnTo>
                    <a:pt x="56565" y="783856"/>
                  </a:lnTo>
                  <a:lnTo>
                    <a:pt x="39700" y="735711"/>
                  </a:lnTo>
                  <a:lnTo>
                    <a:pt x="27012" y="684250"/>
                  </a:lnTo>
                  <a:lnTo>
                    <a:pt x="19050" y="630631"/>
                  </a:lnTo>
                  <a:lnTo>
                    <a:pt x="16459" y="575945"/>
                  </a:lnTo>
                  <a:lnTo>
                    <a:pt x="19304" y="521563"/>
                  </a:lnTo>
                  <a:lnTo>
                    <a:pt x="26885" y="467804"/>
                  </a:lnTo>
                  <a:lnTo>
                    <a:pt x="39433" y="415963"/>
                  </a:lnTo>
                  <a:lnTo>
                    <a:pt x="56642" y="366179"/>
                  </a:lnTo>
                  <a:lnTo>
                    <a:pt x="78752" y="319735"/>
                  </a:lnTo>
                  <a:lnTo>
                    <a:pt x="104432" y="274459"/>
                  </a:lnTo>
                  <a:lnTo>
                    <a:pt x="134416" y="232791"/>
                  </a:lnTo>
                  <a:lnTo>
                    <a:pt x="167894" y="193713"/>
                  </a:lnTo>
                  <a:lnTo>
                    <a:pt x="167474" y="555675"/>
                  </a:lnTo>
                  <a:lnTo>
                    <a:pt x="206806" y="555828"/>
                  </a:lnTo>
                  <a:lnTo>
                    <a:pt x="241477" y="535749"/>
                  </a:lnTo>
                  <a:lnTo>
                    <a:pt x="243852" y="520700"/>
                  </a:lnTo>
                  <a:lnTo>
                    <a:pt x="241173" y="506564"/>
                  </a:lnTo>
                  <a:lnTo>
                    <a:pt x="233781" y="495985"/>
                  </a:lnTo>
                  <a:lnTo>
                    <a:pt x="229069" y="493090"/>
                  </a:lnTo>
                  <a:lnTo>
                    <a:pt x="229069" y="520484"/>
                  </a:lnTo>
                  <a:lnTo>
                    <a:pt x="227279" y="528294"/>
                  </a:lnTo>
                  <a:lnTo>
                    <a:pt x="223316" y="535698"/>
                  </a:lnTo>
                  <a:lnTo>
                    <a:pt x="215988" y="539051"/>
                  </a:lnTo>
                  <a:lnTo>
                    <a:pt x="206806" y="540461"/>
                  </a:lnTo>
                  <a:lnTo>
                    <a:pt x="182791" y="540283"/>
                  </a:lnTo>
                  <a:lnTo>
                    <a:pt x="182841" y="499757"/>
                  </a:lnTo>
                  <a:lnTo>
                    <a:pt x="206844" y="499935"/>
                  </a:lnTo>
                  <a:lnTo>
                    <a:pt x="216014" y="501319"/>
                  </a:lnTo>
                  <a:lnTo>
                    <a:pt x="222885" y="505155"/>
                  </a:lnTo>
                  <a:lnTo>
                    <a:pt x="227304" y="511517"/>
                  </a:lnTo>
                  <a:lnTo>
                    <a:pt x="229069" y="520484"/>
                  </a:lnTo>
                  <a:lnTo>
                    <a:pt x="229069" y="493090"/>
                  </a:lnTo>
                  <a:lnTo>
                    <a:pt x="222084" y="488772"/>
                  </a:lnTo>
                  <a:lnTo>
                    <a:pt x="211328" y="486714"/>
                  </a:lnTo>
                  <a:lnTo>
                    <a:pt x="207022" y="485889"/>
                  </a:lnTo>
                  <a:lnTo>
                    <a:pt x="183019" y="485698"/>
                  </a:lnTo>
                  <a:lnTo>
                    <a:pt x="183007" y="454977"/>
                  </a:lnTo>
                  <a:lnTo>
                    <a:pt x="235280" y="454787"/>
                  </a:lnTo>
                  <a:lnTo>
                    <a:pt x="235623" y="440664"/>
                  </a:lnTo>
                  <a:lnTo>
                    <a:pt x="214414" y="440601"/>
                  </a:lnTo>
                  <a:lnTo>
                    <a:pt x="184099" y="440512"/>
                  </a:lnTo>
                  <a:lnTo>
                    <a:pt x="183946" y="186359"/>
                  </a:lnTo>
                  <a:lnTo>
                    <a:pt x="183946" y="176580"/>
                  </a:lnTo>
                  <a:lnTo>
                    <a:pt x="219036" y="145148"/>
                  </a:lnTo>
                  <a:lnTo>
                    <a:pt x="256692" y="116725"/>
                  </a:lnTo>
                  <a:lnTo>
                    <a:pt x="296684" y="91427"/>
                  </a:lnTo>
                  <a:lnTo>
                    <a:pt x="338785" y="69354"/>
                  </a:lnTo>
                  <a:lnTo>
                    <a:pt x="382778" y="50609"/>
                  </a:lnTo>
                  <a:lnTo>
                    <a:pt x="428929" y="36461"/>
                  </a:lnTo>
                  <a:lnTo>
                    <a:pt x="475970" y="24701"/>
                  </a:lnTo>
                  <a:lnTo>
                    <a:pt x="525259" y="18897"/>
                  </a:lnTo>
                  <a:lnTo>
                    <a:pt x="575500" y="16840"/>
                  </a:lnTo>
                  <a:lnTo>
                    <a:pt x="587616" y="16878"/>
                  </a:lnTo>
                  <a:lnTo>
                    <a:pt x="611403" y="17157"/>
                  </a:lnTo>
                  <a:lnTo>
                    <a:pt x="623557" y="18580"/>
                  </a:lnTo>
                  <a:lnTo>
                    <a:pt x="293420" y="525945"/>
                  </a:lnTo>
                  <a:lnTo>
                    <a:pt x="293446" y="439331"/>
                  </a:lnTo>
                  <a:lnTo>
                    <a:pt x="278117" y="439356"/>
                  </a:lnTo>
                  <a:lnTo>
                    <a:pt x="278091" y="555307"/>
                  </a:lnTo>
                  <a:lnTo>
                    <a:pt x="292303" y="555790"/>
                  </a:lnTo>
                  <a:lnTo>
                    <a:pt x="320090" y="513727"/>
                  </a:lnTo>
                  <a:lnTo>
                    <a:pt x="349211" y="469658"/>
                  </a:lnTo>
                  <a:lnTo>
                    <a:pt x="349364" y="556196"/>
                  </a:lnTo>
                  <a:lnTo>
                    <a:pt x="364693" y="556158"/>
                  </a:lnTo>
                  <a:lnTo>
                    <a:pt x="364655" y="462597"/>
                  </a:lnTo>
                  <a:lnTo>
                    <a:pt x="364642" y="448627"/>
                  </a:lnTo>
                  <a:lnTo>
                    <a:pt x="641870" y="19964"/>
                  </a:lnTo>
                  <a:lnTo>
                    <a:pt x="684225" y="27114"/>
                  </a:lnTo>
                  <a:lnTo>
                    <a:pt x="725030" y="36372"/>
                  </a:lnTo>
                  <a:lnTo>
                    <a:pt x="765314" y="50050"/>
                  </a:lnTo>
                  <a:lnTo>
                    <a:pt x="803478" y="64693"/>
                  </a:lnTo>
                  <a:lnTo>
                    <a:pt x="803884" y="556196"/>
                  </a:lnTo>
                  <a:lnTo>
                    <a:pt x="839546" y="555231"/>
                  </a:lnTo>
                  <a:lnTo>
                    <a:pt x="856424" y="553085"/>
                  </a:lnTo>
                  <a:lnTo>
                    <a:pt x="869137" y="547268"/>
                  </a:lnTo>
                  <a:lnTo>
                    <a:pt x="876795" y="536778"/>
                  </a:lnTo>
                  <a:lnTo>
                    <a:pt x="878636" y="527545"/>
                  </a:lnTo>
                  <a:lnTo>
                    <a:pt x="879563" y="522935"/>
                  </a:lnTo>
                  <a:lnTo>
                    <a:pt x="878446" y="513664"/>
                  </a:lnTo>
                  <a:lnTo>
                    <a:pt x="875842" y="506476"/>
                  </a:lnTo>
                  <a:lnTo>
                    <a:pt x="871194" y="500227"/>
                  </a:lnTo>
                  <a:lnTo>
                    <a:pt x="864450" y="494931"/>
                  </a:lnTo>
                  <a:lnTo>
                    <a:pt x="870673" y="489292"/>
                  </a:lnTo>
                  <a:lnTo>
                    <a:pt x="874242" y="482066"/>
                  </a:lnTo>
                  <a:lnTo>
                    <a:pt x="874255" y="479272"/>
                  </a:lnTo>
                  <a:lnTo>
                    <a:pt x="874280" y="476465"/>
                  </a:lnTo>
                  <a:lnTo>
                    <a:pt x="874306" y="472262"/>
                  </a:lnTo>
                  <a:lnTo>
                    <a:pt x="871562" y="458152"/>
                  </a:lnTo>
                  <a:lnTo>
                    <a:pt x="864057" y="447675"/>
                  </a:lnTo>
                  <a:lnTo>
                    <a:pt x="864057" y="523049"/>
                  </a:lnTo>
                  <a:lnTo>
                    <a:pt x="863638" y="530225"/>
                  </a:lnTo>
                  <a:lnTo>
                    <a:pt x="860247" y="535965"/>
                  </a:lnTo>
                  <a:lnTo>
                    <a:pt x="852462" y="539534"/>
                  </a:lnTo>
                  <a:lnTo>
                    <a:pt x="839355" y="541350"/>
                  </a:lnTo>
                  <a:lnTo>
                    <a:pt x="818489" y="541121"/>
                  </a:lnTo>
                  <a:lnTo>
                    <a:pt x="818743" y="504685"/>
                  </a:lnTo>
                  <a:lnTo>
                    <a:pt x="839089" y="503758"/>
                  </a:lnTo>
                  <a:lnTo>
                    <a:pt x="853795" y="506793"/>
                  </a:lnTo>
                  <a:lnTo>
                    <a:pt x="861034" y="511860"/>
                  </a:lnTo>
                  <a:lnTo>
                    <a:pt x="863536" y="517702"/>
                  </a:lnTo>
                  <a:lnTo>
                    <a:pt x="864057" y="523049"/>
                  </a:lnTo>
                  <a:lnTo>
                    <a:pt x="864057" y="447675"/>
                  </a:lnTo>
                  <a:lnTo>
                    <a:pt x="858964" y="445122"/>
                  </a:lnTo>
                  <a:lnTo>
                    <a:pt x="858964" y="472300"/>
                  </a:lnTo>
                  <a:lnTo>
                    <a:pt x="858227" y="478231"/>
                  </a:lnTo>
                  <a:lnTo>
                    <a:pt x="855091" y="483857"/>
                  </a:lnTo>
                  <a:lnTo>
                    <a:pt x="848207" y="488403"/>
                  </a:lnTo>
                  <a:lnTo>
                    <a:pt x="835748" y="489915"/>
                  </a:lnTo>
                  <a:lnTo>
                    <a:pt x="818400" y="489483"/>
                  </a:lnTo>
                  <a:lnTo>
                    <a:pt x="818502" y="454507"/>
                  </a:lnTo>
                  <a:lnTo>
                    <a:pt x="835863" y="454952"/>
                  </a:lnTo>
                  <a:lnTo>
                    <a:pt x="848080" y="456336"/>
                  </a:lnTo>
                  <a:lnTo>
                    <a:pt x="854875" y="460209"/>
                  </a:lnTo>
                  <a:lnTo>
                    <a:pt x="857935" y="465785"/>
                  </a:lnTo>
                  <a:lnTo>
                    <a:pt x="858964" y="472300"/>
                  </a:lnTo>
                  <a:lnTo>
                    <a:pt x="858964" y="445122"/>
                  </a:lnTo>
                  <a:lnTo>
                    <a:pt x="852335" y="441807"/>
                  </a:lnTo>
                  <a:lnTo>
                    <a:pt x="847686" y="441147"/>
                  </a:lnTo>
                  <a:lnTo>
                    <a:pt x="836053" y="439496"/>
                  </a:lnTo>
                  <a:lnTo>
                    <a:pt x="819975" y="439864"/>
                  </a:lnTo>
                  <a:lnTo>
                    <a:pt x="819823" y="72580"/>
                  </a:lnTo>
                  <a:lnTo>
                    <a:pt x="861783" y="95262"/>
                  </a:lnTo>
                  <a:lnTo>
                    <a:pt x="901661" y="121704"/>
                  </a:lnTo>
                  <a:lnTo>
                    <a:pt x="938847" y="150774"/>
                  </a:lnTo>
                  <a:lnTo>
                    <a:pt x="973264" y="182499"/>
                  </a:lnTo>
                  <a:lnTo>
                    <a:pt x="1005332" y="218097"/>
                  </a:lnTo>
                  <a:lnTo>
                    <a:pt x="1033932" y="255295"/>
                  </a:lnTo>
                  <a:lnTo>
                    <a:pt x="1059472" y="295275"/>
                  </a:lnTo>
                  <a:lnTo>
                    <a:pt x="1080135" y="334708"/>
                  </a:lnTo>
                  <a:lnTo>
                    <a:pt x="1100582" y="382612"/>
                  </a:lnTo>
                  <a:lnTo>
                    <a:pt x="1115441" y="428891"/>
                  </a:lnTo>
                  <a:lnTo>
                    <a:pt x="1125842" y="475805"/>
                  </a:lnTo>
                  <a:lnTo>
                    <a:pt x="1132776" y="525716"/>
                  </a:lnTo>
                  <a:lnTo>
                    <a:pt x="1135100" y="576326"/>
                  </a:lnTo>
                  <a:lnTo>
                    <a:pt x="1135100" y="441172"/>
                  </a:lnTo>
                  <a:lnTo>
                    <a:pt x="1121816" y="393839"/>
                  </a:lnTo>
                  <a:lnTo>
                    <a:pt x="1106131" y="352132"/>
                  </a:lnTo>
                  <a:lnTo>
                    <a:pt x="1086700" y="310743"/>
                  </a:lnTo>
                  <a:lnTo>
                    <a:pt x="1065199" y="273100"/>
                  </a:lnTo>
                  <a:lnTo>
                    <a:pt x="1040091" y="235712"/>
                  </a:lnTo>
                  <a:lnTo>
                    <a:pt x="1012507" y="200850"/>
                  </a:lnTo>
                  <a:lnTo>
                    <a:pt x="982510" y="168490"/>
                  </a:lnTo>
                  <a:lnTo>
                    <a:pt x="950175" y="138607"/>
                  </a:lnTo>
                  <a:lnTo>
                    <a:pt x="915555" y="111150"/>
                  </a:lnTo>
                  <a:lnTo>
                    <a:pt x="878725" y="86118"/>
                  </a:lnTo>
                  <a:lnTo>
                    <a:pt x="840270" y="64604"/>
                  </a:lnTo>
                  <a:lnTo>
                    <a:pt x="799744" y="45453"/>
                  </a:lnTo>
                  <a:lnTo>
                    <a:pt x="757745" y="29768"/>
                  </a:lnTo>
                  <a:lnTo>
                    <a:pt x="713790" y="16370"/>
                  </a:lnTo>
                  <a:lnTo>
                    <a:pt x="669010" y="7543"/>
                  </a:lnTo>
                  <a:lnTo>
                    <a:pt x="622947" y="2095"/>
                  </a:lnTo>
                  <a:lnTo>
                    <a:pt x="575678" y="0"/>
                  </a:lnTo>
                  <a:lnTo>
                    <a:pt x="528485" y="2044"/>
                  </a:lnTo>
                  <a:lnTo>
                    <a:pt x="482358" y="7810"/>
                  </a:lnTo>
                  <a:lnTo>
                    <a:pt x="437451" y="17195"/>
                  </a:lnTo>
                  <a:lnTo>
                    <a:pt x="393420" y="28981"/>
                  </a:lnTo>
                  <a:lnTo>
                    <a:pt x="351510" y="45377"/>
                  </a:lnTo>
                  <a:lnTo>
                    <a:pt x="310832" y="64008"/>
                  </a:lnTo>
                  <a:lnTo>
                    <a:pt x="272097" y="85928"/>
                  </a:lnTo>
                  <a:lnTo>
                    <a:pt x="235483" y="111074"/>
                  </a:lnTo>
                  <a:lnTo>
                    <a:pt x="200634" y="138201"/>
                  </a:lnTo>
                  <a:lnTo>
                    <a:pt x="168275" y="168389"/>
                  </a:lnTo>
                  <a:lnTo>
                    <a:pt x="138569" y="201549"/>
                  </a:lnTo>
                  <a:lnTo>
                    <a:pt x="110629" y="235292"/>
                  </a:lnTo>
                  <a:lnTo>
                    <a:pt x="86233" y="273011"/>
                  </a:lnTo>
                  <a:lnTo>
                    <a:pt x="63982" y="311137"/>
                  </a:lnTo>
                  <a:lnTo>
                    <a:pt x="45085" y="351917"/>
                  </a:lnTo>
                  <a:lnTo>
                    <a:pt x="29210" y="394106"/>
                  </a:lnTo>
                  <a:lnTo>
                    <a:pt x="16535" y="437616"/>
                  </a:lnTo>
                  <a:lnTo>
                    <a:pt x="7239" y="482384"/>
                  </a:lnTo>
                  <a:lnTo>
                    <a:pt x="1485" y="528320"/>
                  </a:lnTo>
                  <a:lnTo>
                    <a:pt x="0" y="576491"/>
                  </a:lnTo>
                  <a:lnTo>
                    <a:pt x="1701" y="623214"/>
                  </a:lnTo>
                  <a:lnTo>
                    <a:pt x="7391" y="669493"/>
                  </a:lnTo>
                  <a:lnTo>
                    <a:pt x="16484" y="714209"/>
                  </a:lnTo>
                  <a:lnTo>
                    <a:pt x="28917" y="757415"/>
                  </a:lnTo>
                  <a:lnTo>
                    <a:pt x="45148" y="800265"/>
                  </a:lnTo>
                  <a:lnTo>
                    <a:pt x="63525" y="839343"/>
                  </a:lnTo>
                  <a:lnTo>
                    <a:pt x="86118" y="879284"/>
                  </a:lnTo>
                  <a:lnTo>
                    <a:pt x="110718" y="915504"/>
                  </a:lnTo>
                  <a:lnTo>
                    <a:pt x="138315" y="950366"/>
                  </a:lnTo>
                  <a:lnTo>
                    <a:pt x="168325" y="982713"/>
                  </a:lnTo>
                  <a:lnTo>
                    <a:pt x="200698" y="1012596"/>
                  </a:lnTo>
                  <a:lnTo>
                    <a:pt x="235331" y="1040028"/>
                  </a:lnTo>
                  <a:lnTo>
                    <a:pt x="272186" y="1065060"/>
                  </a:lnTo>
                  <a:lnTo>
                    <a:pt x="311200" y="1087704"/>
                  </a:lnTo>
                  <a:lnTo>
                    <a:pt x="351751" y="1106843"/>
                  </a:lnTo>
                  <a:lnTo>
                    <a:pt x="393801" y="1122514"/>
                  </a:lnTo>
                  <a:lnTo>
                    <a:pt x="437261" y="1134732"/>
                  </a:lnTo>
                  <a:lnTo>
                    <a:pt x="482079" y="1143546"/>
                  </a:lnTo>
                  <a:lnTo>
                    <a:pt x="528713" y="1150124"/>
                  </a:lnTo>
                  <a:lnTo>
                    <a:pt x="575513" y="1151051"/>
                  </a:lnTo>
                  <a:lnTo>
                    <a:pt x="623227" y="1150150"/>
                  </a:lnTo>
                  <a:lnTo>
                    <a:pt x="669353" y="1144397"/>
                  </a:lnTo>
                  <a:lnTo>
                    <a:pt x="714248" y="1135011"/>
                  </a:lnTo>
                  <a:lnTo>
                    <a:pt x="757732" y="1122083"/>
                  </a:lnTo>
                  <a:lnTo>
                    <a:pt x="799617" y="1105700"/>
                  </a:lnTo>
                  <a:lnTo>
                    <a:pt x="840270" y="1087081"/>
                  </a:lnTo>
                  <a:lnTo>
                    <a:pt x="878979" y="1065161"/>
                  </a:lnTo>
                  <a:lnTo>
                    <a:pt x="915568" y="1040028"/>
                  </a:lnTo>
                  <a:lnTo>
                    <a:pt x="950379" y="1012913"/>
                  </a:lnTo>
                  <a:lnTo>
                    <a:pt x="982713" y="982751"/>
                  </a:lnTo>
                  <a:lnTo>
                    <a:pt x="1012913" y="950760"/>
                  </a:lnTo>
                  <a:lnTo>
                    <a:pt x="1040282" y="915873"/>
                  </a:lnTo>
                  <a:lnTo>
                    <a:pt x="1065174" y="879335"/>
                  </a:lnTo>
                  <a:lnTo>
                    <a:pt x="1086866" y="840066"/>
                  </a:lnTo>
                  <a:lnTo>
                    <a:pt x="1106246" y="800468"/>
                  </a:lnTo>
                  <a:lnTo>
                    <a:pt x="1122083" y="758291"/>
                  </a:lnTo>
                  <a:lnTo>
                    <a:pt x="1134732" y="714781"/>
                  </a:lnTo>
                  <a:lnTo>
                    <a:pt x="1143469" y="668883"/>
                  </a:lnTo>
                  <a:lnTo>
                    <a:pt x="1149184" y="622960"/>
                  </a:lnTo>
                  <a:lnTo>
                    <a:pt x="1151178" y="57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73CC709C-2BB3-4C2D-9752-C8E7B3CF426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935" y="2472609"/>
              <a:ext cx="14232446" cy="4440492"/>
            </a:xfrm>
            <a:prstGeom prst="rect">
              <a:avLst/>
            </a:prstGeom>
          </p:spPr>
        </p:pic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7044191F-180E-4EB9-8CA9-CFBE179C868B}"/>
                </a:ext>
              </a:extLst>
            </p:cNvPr>
            <p:cNvSpPr/>
            <p:nvPr/>
          </p:nvSpPr>
          <p:spPr>
            <a:xfrm>
              <a:off x="19647862" y="258861"/>
              <a:ext cx="184150" cy="257810"/>
            </a:xfrm>
            <a:custGeom>
              <a:avLst/>
              <a:gdLst/>
              <a:ahLst/>
              <a:cxnLst/>
              <a:rect l="l" t="t" r="r" b="b"/>
              <a:pathLst>
                <a:path w="184150" h="257809">
                  <a:moveTo>
                    <a:pt x="45701" y="125462"/>
                  </a:moveTo>
                  <a:lnTo>
                    <a:pt x="9011" y="152950"/>
                  </a:lnTo>
                  <a:lnTo>
                    <a:pt x="0" y="187261"/>
                  </a:lnTo>
                  <a:lnTo>
                    <a:pt x="1513" y="202903"/>
                  </a:lnTo>
                  <a:lnTo>
                    <a:pt x="24208" y="238882"/>
                  </a:lnTo>
                  <a:lnTo>
                    <a:pt x="71335" y="256238"/>
                  </a:lnTo>
                  <a:lnTo>
                    <a:pt x="91850" y="257395"/>
                  </a:lnTo>
                  <a:lnTo>
                    <a:pt x="112521" y="256238"/>
                  </a:lnTo>
                  <a:lnTo>
                    <a:pt x="159848" y="238882"/>
                  </a:lnTo>
                  <a:lnTo>
                    <a:pt x="170762" y="228202"/>
                  </a:lnTo>
                  <a:lnTo>
                    <a:pt x="91850" y="228202"/>
                  </a:lnTo>
                  <a:lnTo>
                    <a:pt x="78477" y="227534"/>
                  </a:lnTo>
                  <a:lnTo>
                    <a:pt x="42543" y="211336"/>
                  </a:lnTo>
                  <a:lnTo>
                    <a:pt x="34532" y="184769"/>
                  </a:lnTo>
                  <a:lnTo>
                    <a:pt x="35423" y="174600"/>
                  </a:lnTo>
                  <a:lnTo>
                    <a:pt x="66662" y="144362"/>
                  </a:lnTo>
                  <a:lnTo>
                    <a:pt x="91850" y="141691"/>
                  </a:lnTo>
                  <a:lnTo>
                    <a:pt x="166491" y="141691"/>
                  </a:lnTo>
                  <a:lnTo>
                    <a:pt x="160449" y="135973"/>
                  </a:lnTo>
                  <a:lnTo>
                    <a:pt x="150859" y="129854"/>
                  </a:lnTo>
                  <a:lnTo>
                    <a:pt x="149312" y="129231"/>
                  </a:lnTo>
                  <a:lnTo>
                    <a:pt x="58029" y="129231"/>
                  </a:lnTo>
                  <a:lnTo>
                    <a:pt x="46859" y="126005"/>
                  </a:lnTo>
                  <a:lnTo>
                    <a:pt x="45701" y="125462"/>
                  </a:lnTo>
                  <a:close/>
                </a:path>
                <a:path w="184150" h="257809">
                  <a:moveTo>
                    <a:pt x="166491" y="141691"/>
                  </a:moveTo>
                  <a:lnTo>
                    <a:pt x="91850" y="141691"/>
                  </a:lnTo>
                  <a:lnTo>
                    <a:pt x="105356" y="142359"/>
                  </a:lnTo>
                  <a:lnTo>
                    <a:pt x="117038" y="144362"/>
                  </a:lnTo>
                  <a:lnTo>
                    <a:pt x="148278" y="174600"/>
                  </a:lnTo>
                  <a:lnTo>
                    <a:pt x="149168" y="184769"/>
                  </a:lnTo>
                  <a:lnTo>
                    <a:pt x="148278" y="194960"/>
                  </a:lnTo>
                  <a:lnTo>
                    <a:pt x="117038" y="225532"/>
                  </a:lnTo>
                  <a:lnTo>
                    <a:pt x="91850" y="228202"/>
                  </a:lnTo>
                  <a:lnTo>
                    <a:pt x="170762" y="228202"/>
                  </a:lnTo>
                  <a:lnTo>
                    <a:pt x="178004" y="216721"/>
                  </a:lnTo>
                  <a:lnTo>
                    <a:pt x="182544" y="202903"/>
                  </a:lnTo>
                  <a:lnTo>
                    <a:pt x="184057" y="187261"/>
                  </a:lnTo>
                  <a:lnTo>
                    <a:pt x="183083" y="174600"/>
                  </a:lnTo>
                  <a:lnTo>
                    <a:pt x="180230" y="163230"/>
                  </a:lnTo>
                  <a:lnTo>
                    <a:pt x="175446" y="152950"/>
                  </a:lnTo>
                  <a:lnTo>
                    <a:pt x="168748" y="143828"/>
                  </a:lnTo>
                  <a:lnTo>
                    <a:pt x="166491" y="141691"/>
                  </a:lnTo>
                  <a:close/>
                </a:path>
                <a:path w="184150" h="257809">
                  <a:moveTo>
                    <a:pt x="58029" y="122823"/>
                  </a:moveTo>
                  <a:lnTo>
                    <a:pt x="45770" y="125447"/>
                  </a:lnTo>
                  <a:lnTo>
                    <a:pt x="46859" y="126005"/>
                  </a:lnTo>
                  <a:lnTo>
                    <a:pt x="58029" y="129231"/>
                  </a:lnTo>
                  <a:lnTo>
                    <a:pt x="58029" y="122823"/>
                  </a:lnTo>
                  <a:close/>
                </a:path>
                <a:path w="184150" h="257809">
                  <a:moveTo>
                    <a:pt x="127807" y="122823"/>
                  </a:moveTo>
                  <a:lnTo>
                    <a:pt x="58029" y="122823"/>
                  </a:lnTo>
                  <a:lnTo>
                    <a:pt x="58029" y="129231"/>
                  </a:lnTo>
                  <a:lnTo>
                    <a:pt x="149312" y="129231"/>
                  </a:lnTo>
                  <a:lnTo>
                    <a:pt x="148428" y="128875"/>
                  </a:lnTo>
                  <a:lnTo>
                    <a:pt x="127807" y="128875"/>
                  </a:lnTo>
                  <a:lnTo>
                    <a:pt x="127807" y="122823"/>
                  </a:lnTo>
                  <a:close/>
                </a:path>
                <a:path w="184150" h="257809">
                  <a:moveTo>
                    <a:pt x="127807" y="122823"/>
                  </a:moveTo>
                  <a:lnTo>
                    <a:pt x="127807" y="128875"/>
                  </a:lnTo>
                  <a:lnTo>
                    <a:pt x="138754" y="125960"/>
                  </a:lnTo>
                  <a:lnTo>
                    <a:pt x="139868" y="125447"/>
                  </a:lnTo>
                  <a:lnTo>
                    <a:pt x="127807" y="122823"/>
                  </a:lnTo>
                  <a:close/>
                </a:path>
                <a:path w="184150" h="257809">
                  <a:moveTo>
                    <a:pt x="139868" y="125447"/>
                  </a:moveTo>
                  <a:lnTo>
                    <a:pt x="138754" y="125960"/>
                  </a:lnTo>
                  <a:lnTo>
                    <a:pt x="127807" y="128875"/>
                  </a:lnTo>
                  <a:lnTo>
                    <a:pt x="148428" y="128875"/>
                  </a:lnTo>
                  <a:lnTo>
                    <a:pt x="139978" y="125471"/>
                  </a:lnTo>
                  <a:close/>
                </a:path>
                <a:path w="184150" h="257809">
                  <a:moveTo>
                    <a:pt x="91850" y="0"/>
                  </a:moveTo>
                  <a:lnTo>
                    <a:pt x="41653" y="10012"/>
                  </a:lnTo>
                  <a:lnTo>
                    <a:pt x="12104" y="38982"/>
                  </a:lnTo>
                  <a:lnTo>
                    <a:pt x="6408" y="66929"/>
                  </a:lnTo>
                  <a:lnTo>
                    <a:pt x="7281" y="78433"/>
                  </a:lnTo>
                  <a:lnTo>
                    <a:pt x="27991" y="115147"/>
                  </a:lnTo>
                  <a:lnTo>
                    <a:pt x="45701" y="125462"/>
                  </a:lnTo>
                  <a:lnTo>
                    <a:pt x="58029" y="122823"/>
                  </a:lnTo>
                  <a:lnTo>
                    <a:pt x="145560" y="122823"/>
                  </a:lnTo>
                  <a:lnTo>
                    <a:pt x="148455" y="121488"/>
                  </a:lnTo>
                  <a:lnTo>
                    <a:pt x="156911" y="115458"/>
                  </a:lnTo>
                  <a:lnTo>
                    <a:pt x="159723" y="112499"/>
                  </a:lnTo>
                  <a:lnTo>
                    <a:pt x="91850" y="112499"/>
                  </a:lnTo>
                  <a:lnTo>
                    <a:pt x="80280" y="111809"/>
                  </a:lnTo>
                  <a:lnTo>
                    <a:pt x="44234" y="88023"/>
                  </a:lnTo>
                  <a:lnTo>
                    <a:pt x="40941" y="70490"/>
                  </a:lnTo>
                  <a:lnTo>
                    <a:pt x="41764" y="61389"/>
                  </a:lnTo>
                  <a:lnTo>
                    <a:pt x="70134" y="31951"/>
                  </a:lnTo>
                  <a:lnTo>
                    <a:pt x="91850" y="29192"/>
                  </a:lnTo>
                  <a:lnTo>
                    <a:pt x="165858" y="29192"/>
                  </a:lnTo>
                  <a:lnTo>
                    <a:pt x="164832" y="27546"/>
                  </a:lnTo>
                  <a:lnTo>
                    <a:pt x="154864" y="17800"/>
                  </a:lnTo>
                  <a:lnTo>
                    <a:pt x="142381" y="10012"/>
                  </a:lnTo>
                  <a:lnTo>
                    <a:pt x="127718" y="4450"/>
                  </a:lnTo>
                  <a:lnTo>
                    <a:pt x="110874" y="1112"/>
                  </a:lnTo>
                  <a:lnTo>
                    <a:pt x="91850" y="0"/>
                  </a:lnTo>
                  <a:close/>
                </a:path>
                <a:path w="184150" h="257809">
                  <a:moveTo>
                    <a:pt x="145560" y="122823"/>
                  </a:moveTo>
                  <a:lnTo>
                    <a:pt x="127807" y="122823"/>
                  </a:lnTo>
                  <a:lnTo>
                    <a:pt x="139868" y="125447"/>
                  </a:lnTo>
                  <a:lnTo>
                    <a:pt x="145560" y="122823"/>
                  </a:lnTo>
                  <a:close/>
                </a:path>
                <a:path w="184150" h="257809">
                  <a:moveTo>
                    <a:pt x="165858" y="29192"/>
                  </a:moveTo>
                  <a:lnTo>
                    <a:pt x="91850" y="29192"/>
                  </a:lnTo>
                  <a:lnTo>
                    <a:pt x="103554" y="29882"/>
                  </a:lnTo>
                  <a:lnTo>
                    <a:pt x="113745" y="31951"/>
                  </a:lnTo>
                  <a:lnTo>
                    <a:pt x="141936" y="61389"/>
                  </a:lnTo>
                  <a:lnTo>
                    <a:pt x="142760" y="70490"/>
                  </a:lnTo>
                  <a:lnTo>
                    <a:pt x="141936" y="79768"/>
                  </a:lnTo>
                  <a:lnTo>
                    <a:pt x="113745" y="109740"/>
                  </a:lnTo>
                  <a:lnTo>
                    <a:pt x="91850" y="112499"/>
                  </a:lnTo>
                  <a:lnTo>
                    <a:pt x="159723" y="112499"/>
                  </a:lnTo>
                  <a:lnTo>
                    <a:pt x="176805" y="78411"/>
                  </a:lnTo>
                  <a:lnTo>
                    <a:pt x="177649" y="66929"/>
                  </a:lnTo>
                  <a:lnTo>
                    <a:pt x="176225" y="52110"/>
                  </a:lnTo>
                  <a:lnTo>
                    <a:pt x="171953" y="38982"/>
                  </a:lnTo>
                  <a:lnTo>
                    <a:pt x="165858" y="291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87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106CFF-C988-47FD-88C2-52109EA7B1E5}"/>
              </a:ext>
            </a:extLst>
          </p:cNvPr>
          <p:cNvSpPr txBox="1"/>
          <p:nvPr/>
        </p:nvSpPr>
        <p:spPr>
          <a:xfrm>
            <a:off x="420899" y="4531298"/>
            <a:ext cx="85967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Дополнительно могут проводиться тематические рассылки по электронной почте и с помощью мессенджеров, в т.ч. о процессе профессионального самоопределения ребенка, тематические курсы (в т.ч. в формате онлайн), а также участие родительского сообщества в профориентационной работе как представителей различных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163570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4">
            <a:extLst>
              <a:ext uri="{FF2B5EF4-FFF2-40B4-BE49-F238E27FC236}">
                <a16:creationId xmlns:a16="http://schemas.microsoft.com/office/drawing/2014/main" id="{88E870A9-3763-4A2D-9312-5B3392E02038}"/>
              </a:ext>
            </a:extLst>
          </p:cNvPr>
          <p:cNvGrpSpPr/>
          <p:nvPr/>
        </p:nvGrpSpPr>
        <p:grpSpPr>
          <a:xfrm>
            <a:off x="7478452" y="442763"/>
            <a:ext cx="4713548" cy="6415237"/>
            <a:chOff x="11750919" y="0"/>
            <a:chExt cx="8353425" cy="11308715"/>
          </a:xfrm>
        </p:grpSpPr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B08FE352-4255-44B5-82FD-992B818B091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74915" y="0"/>
              <a:ext cx="4429184" cy="11308556"/>
            </a:xfrm>
            <a:prstGeom prst="rect">
              <a:avLst/>
            </a:prstGeom>
          </p:spPr>
        </p:pic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15F605CC-7426-452D-A7B0-0BC84FE5CC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0919" y="0"/>
              <a:ext cx="8353180" cy="11308556"/>
            </a:xfrm>
            <a:prstGeom prst="rect">
              <a:avLst/>
            </a:prstGeom>
          </p:spPr>
        </p:pic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2ECAC9B8-D168-42B1-B4DC-FAFBAAD76C04}"/>
                </a:ext>
              </a:extLst>
            </p:cNvPr>
            <p:cNvSpPr/>
            <p:nvPr/>
          </p:nvSpPr>
          <p:spPr>
            <a:xfrm>
              <a:off x="19533394" y="258861"/>
              <a:ext cx="179705" cy="257810"/>
            </a:xfrm>
            <a:custGeom>
              <a:avLst/>
              <a:gdLst/>
              <a:ahLst/>
              <a:cxnLst/>
              <a:rect l="l" t="t" r="r" b="b"/>
              <a:pathLst>
                <a:path w="179705" h="257809">
                  <a:moveTo>
                    <a:pt x="13172" y="200077"/>
                  </a:moveTo>
                  <a:lnTo>
                    <a:pt x="0" y="228202"/>
                  </a:lnTo>
                  <a:lnTo>
                    <a:pt x="7164" y="234477"/>
                  </a:lnTo>
                  <a:lnTo>
                    <a:pt x="15130" y="240128"/>
                  </a:lnTo>
                  <a:lnTo>
                    <a:pt x="53401" y="255437"/>
                  </a:lnTo>
                  <a:lnTo>
                    <a:pt x="73338" y="257395"/>
                  </a:lnTo>
                  <a:lnTo>
                    <a:pt x="89469" y="256416"/>
                  </a:lnTo>
                  <a:lnTo>
                    <a:pt x="130655" y="241730"/>
                  </a:lnTo>
                  <a:lnTo>
                    <a:pt x="148341" y="226066"/>
                  </a:lnTo>
                  <a:lnTo>
                    <a:pt x="73694" y="226066"/>
                  </a:lnTo>
                  <a:lnTo>
                    <a:pt x="65706" y="225665"/>
                  </a:lnTo>
                  <a:lnTo>
                    <a:pt x="26967" y="211380"/>
                  </a:lnTo>
                  <a:lnTo>
                    <a:pt x="19914" y="206107"/>
                  </a:lnTo>
                  <a:lnTo>
                    <a:pt x="13172" y="200077"/>
                  </a:lnTo>
                  <a:close/>
                </a:path>
                <a:path w="179705" h="257809">
                  <a:moveTo>
                    <a:pt x="178465" y="100038"/>
                  </a:moveTo>
                  <a:lnTo>
                    <a:pt x="148100" y="100038"/>
                  </a:lnTo>
                  <a:lnTo>
                    <a:pt x="146542" y="109183"/>
                  </a:lnTo>
                  <a:lnTo>
                    <a:pt x="144540" y="115947"/>
                  </a:lnTo>
                  <a:lnTo>
                    <a:pt x="139912" y="172130"/>
                  </a:lnTo>
                  <a:lnTo>
                    <a:pt x="115948" y="212649"/>
                  </a:lnTo>
                  <a:lnTo>
                    <a:pt x="73694" y="226066"/>
                  </a:lnTo>
                  <a:lnTo>
                    <a:pt x="148341" y="226066"/>
                  </a:lnTo>
                  <a:lnTo>
                    <a:pt x="172575" y="180385"/>
                  </a:lnTo>
                  <a:lnTo>
                    <a:pt x="179688" y="125671"/>
                  </a:lnTo>
                  <a:lnTo>
                    <a:pt x="179683" y="121399"/>
                  </a:lnTo>
                  <a:lnTo>
                    <a:pt x="178465" y="100038"/>
                  </a:lnTo>
                  <a:close/>
                </a:path>
                <a:path w="179705" h="257809">
                  <a:moveTo>
                    <a:pt x="82594" y="0"/>
                  </a:moveTo>
                  <a:lnTo>
                    <a:pt x="39873" y="10680"/>
                  </a:lnTo>
                  <a:lnTo>
                    <a:pt x="10680" y="39873"/>
                  </a:lnTo>
                  <a:lnTo>
                    <a:pt x="0" y="82594"/>
                  </a:lnTo>
                  <a:lnTo>
                    <a:pt x="600" y="93697"/>
                  </a:lnTo>
                  <a:lnTo>
                    <a:pt x="15063" y="132124"/>
                  </a:lnTo>
                  <a:lnTo>
                    <a:pt x="46192" y="156533"/>
                  </a:lnTo>
                  <a:lnTo>
                    <a:pt x="76898" y="162340"/>
                  </a:lnTo>
                  <a:lnTo>
                    <a:pt x="86087" y="161873"/>
                  </a:lnTo>
                  <a:lnTo>
                    <a:pt x="124692" y="145697"/>
                  </a:lnTo>
                  <a:lnTo>
                    <a:pt x="136643" y="132079"/>
                  </a:lnTo>
                  <a:lnTo>
                    <a:pt x="85086" y="132079"/>
                  </a:lnTo>
                  <a:lnTo>
                    <a:pt x="77832" y="131679"/>
                  </a:lnTo>
                  <a:lnTo>
                    <a:pt x="41297" y="107871"/>
                  </a:lnTo>
                  <a:lnTo>
                    <a:pt x="34888" y="81170"/>
                  </a:lnTo>
                  <a:lnTo>
                    <a:pt x="35289" y="73760"/>
                  </a:lnTo>
                  <a:lnTo>
                    <a:pt x="58741" y="36313"/>
                  </a:lnTo>
                  <a:lnTo>
                    <a:pt x="85086" y="29548"/>
                  </a:lnTo>
                  <a:lnTo>
                    <a:pt x="151727" y="29548"/>
                  </a:lnTo>
                  <a:lnTo>
                    <a:pt x="140668" y="18223"/>
                  </a:lnTo>
                  <a:lnTo>
                    <a:pt x="124069" y="8099"/>
                  </a:lnTo>
                  <a:lnTo>
                    <a:pt x="104711" y="2024"/>
                  </a:lnTo>
                  <a:lnTo>
                    <a:pt x="82594" y="0"/>
                  </a:lnTo>
                  <a:close/>
                </a:path>
                <a:path w="179705" h="257809">
                  <a:moveTo>
                    <a:pt x="151727" y="29548"/>
                  </a:moveTo>
                  <a:lnTo>
                    <a:pt x="85086" y="29548"/>
                  </a:lnTo>
                  <a:lnTo>
                    <a:pt x="92340" y="29971"/>
                  </a:lnTo>
                  <a:lnTo>
                    <a:pt x="99148" y="31239"/>
                  </a:lnTo>
                  <a:lnTo>
                    <a:pt x="132035" y="60410"/>
                  </a:lnTo>
                  <a:lnTo>
                    <a:pt x="135639" y="81170"/>
                  </a:lnTo>
                  <a:lnTo>
                    <a:pt x="135239" y="88446"/>
                  </a:lnTo>
                  <a:lnTo>
                    <a:pt x="111431" y="125671"/>
                  </a:lnTo>
                  <a:lnTo>
                    <a:pt x="85086" y="132079"/>
                  </a:lnTo>
                  <a:lnTo>
                    <a:pt x="136643" y="132079"/>
                  </a:lnTo>
                  <a:lnTo>
                    <a:pt x="140520" y="125671"/>
                  </a:lnTo>
                  <a:lnTo>
                    <a:pt x="144006" y="117750"/>
                  </a:lnTo>
                  <a:lnTo>
                    <a:pt x="144540" y="115947"/>
                  </a:lnTo>
                  <a:lnTo>
                    <a:pt x="144540" y="100038"/>
                  </a:lnTo>
                  <a:lnTo>
                    <a:pt x="178465" y="100038"/>
                  </a:lnTo>
                  <a:lnTo>
                    <a:pt x="178205" y="95477"/>
                  </a:lnTo>
                  <a:lnTo>
                    <a:pt x="173465" y="71113"/>
                  </a:lnTo>
                  <a:lnTo>
                    <a:pt x="165566" y="50086"/>
                  </a:lnTo>
                  <a:lnTo>
                    <a:pt x="154508" y="32396"/>
                  </a:lnTo>
                  <a:lnTo>
                    <a:pt x="151727" y="29548"/>
                  </a:lnTo>
                  <a:close/>
                </a:path>
                <a:path w="179705" h="257809">
                  <a:moveTo>
                    <a:pt x="148100" y="100038"/>
                  </a:moveTo>
                  <a:lnTo>
                    <a:pt x="144540" y="100038"/>
                  </a:lnTo>
                  <a:lnTo>
                    <a:pt x="144540" y="115947"/>
                  </a:lnTo>
                  <a:lnTo>
                    <a:pt x="146542" y="109183"/>
                  </a:lnTo>
                  <a:lnTo>
                    <a:pt x="148100" y="1000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2">
            <a:extLst>
              <a:ext uri="{FF2B5EF4-FFF2-40B4-BE49-F238E27FC236}">
                <a16:creationId xmlns:a16="http://schemas.microsoft.com/office/drawing/2014/main" id="{08590070-7005-4399-9AEA-B6CA511122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122" y="808522"/>
            <a:ext cx="6240431" cy="842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87752-FCFF-4AC1-B8CA-150048BDF965}"/>
              </a:ext>
            </a:extLst>
          </p:cNvPr>
          <p:cNvSpPr txBox="1"/>
          <p:nvPr/>
        </p:nvSpPr>
        <p:spPr>
          <a:xfrm>
            <a:off x="295122" y="2518690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выбор и посещение пробных занятий в рамках ДО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3252D-7765-4E15-B1C2-61D3299B92CC}"/>
              </a:ext>
            </a:extLst>
          </p:cNvPr>
          <p:cNvSpPr txBox="1"/>
          <p:nvPr/>
        </p:nvSpPr>
        <p:spPr>
          <a:xfrm>
            <a:off x="229939" y="3429000"/>
            <a:ext cx="6141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Программы дополнительного образования, доступные в Иркутской области, можно изучить в региональном «Навигаторе дополнительного образования»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6B811F-5C62-45CB-A9F4-0D336368F39C}"/>
              </a:ext>
            </a:extLst>
          </p:cNvPr>
          <p:cNvSpPr txBox="1"/>
          <p:nvPr/>
        </p:nvSpPr>
        <p:spPr>
          <a:xfrm>
            <a:off x="295122" y="4583162"/>
            <a:ext cx="6141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Навигатор дополнительного образования детей Иркутской области (</a:t>
            </a:r>
            <a:r>
              <a:rPr lang="ru-RU" dirty="0" err="1">
                <a:hlinkClick r:id="rId5"/>
              </a:rPr>
              <a:t>xn</a:t>
            </a:r>
            <a:r>
              <a:rPr lang="ru-RU" dirty="0">
                <a:hlinkClick r:id="rId5"/>
              </a:rPr>
              <a:t>--80aafey1amqq.xn--d1acj3b)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9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AFAA265-2BCA-40EE-80B2-045CBF96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" y="940777"/>
            <a:ext cx="11876215" cy="591722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44CAB-588E-4CFE-8309-14931C9EF7FE}"/>
              </a:ext>
            </a:extLst>
          </p:cNvPr>
          <p:cNvSpPr txBox="1"/>
          <p:nvPr/>
        </p:nvSpPr>
        <p:spPr>
          <a:xfrm>
            <a:off x="705583" y="512104"/>
            <a:ext cx="875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пробные погружения обучающихся в реальный профессиональный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80084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3413E3-44C5-458E-B3FD-8157C2CA1D51}"/>
              </a:ext>
            </a:extLst>
          </p:cNvPr>
          <p:cNvSpPr/>
          <p:nvPr/>
        </p:nvSpPr>
        <p:spPr>
          <a:xfrm>
            <a:off x="7678616" y="5097621"/>
            <a:ext cx="3589035" cy="1559168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BC48E15-8EED-4C95-81D9-9907BC098E36}"/>
              </a:ext>
            </a:extLst>
          </p:cNvPr>
          <p:cNvSpPr/>
          <p:nvPr/>
        </p:nvSpPr>
        <p:spPr>
          <a:xfrm>
            <a:off x="7596554" y="3137256"/>
            <a:ext cx="3589035" cy="1559168"/>
          </a:xfrm>
          <a:prstGeom prst="round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DB23C9D-5C78-49F6-9A86-0078F834EC92}"/>
              </a:ext>
            </a:extLst>
          </p:cNvPr>
          <p:cNvSpPr/>
          <p:nvPr/>
        </p:nvSpPr>
        <p:spPr>
          <a:xfrm>
            <a:off x="7596554" y="1176891"/>
            <a:ext cx="3589035" cy="1559168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65285-C7C9-482C-B37D-3FAA8415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729762"/>
            <a:ext cx="5011616" cy="66821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Профессиональные пробы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5F788C-AA9A-4334-9FC3-0ABD79C1B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54" y="373115"/>
            <a:ext cx="1861911" cy="131628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9A403F35-6E52-4B76-A52F-FF7C9FF58ECA}"/>
              </a:ext>
            </a:extLst>
          </p:cNvPr>
          <p:cNvSpPr txBox="1">
            <a:spLocks/>
          </p:cNvSpPr>
          <p:nvPr/>
        </p:nvSpPr>
        <p:spPr>
          <a:xfrm>
            <a:off x="509954" y="1267372"/>
            <a:ext cx="7086600" cy="196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Региональный проект «лестница» профессиональных проб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более 50 ПОО и вузов, более 150 профессий и специальностей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68B6D-661A-48BA-81E1-28E15D966BC5}"/>
              </a:ext>
            </a:extLst>
          </p:cNvPr>
          <p:cNvSpPr txBox="1"/>
          <p:nvPr/>
        </p:nvSpPr>
        <p:spPr>
          <a:xfrm>
            <a:off x="7845669" y="3597333"/>
            <a:ext cx="4202723" cy="173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BF1363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2-3 ноября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83AAA58-48A3-43CA-A6A1-808B4CBA408C}"/>
              </a:ext>
            </a:extLst>
          </p:cNvPr>
          <p:cNvSpPr txBox="1">
            <a:spLocks/>
          </p:cNvSpPr>
          <p:nvPr/>
        </p:nvSpPr>
        <p:spPr>
          <a:xfrm>
            <a:off x="509954" y="3368733"/>
            <a:ext cx="7086600" cy="1968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Молодежный карьерный форум.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Экскурсии на предприятия и мастер-классы по профессиям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00377-34AA-47E5-AA6C-F339CB527604}"/>
              </a:ext>
            </a:extLst>
          </p:cNvPr>
          <p:cNvSpPr txBox="1"/>
          <p:nvPr/>
        </p:nvSpPr>
        <p:spPr>
          <a:xfrm>
            <a:off x="7845669" y="1419771"/>
            <a:ext cx="4202723" cy="173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BF1363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1 октября – 20 ноября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D60FB8-C3BD-4762-9918-C84E42FCD8FF}"/>
              </a:ext>
            </a:extLst>
          </p:cNvPr>
          <p:cNvSpPr txBox="1">
            <a:spLocks/>
          </p:cNvSpPr>
          <p:nvPr/>
        </p:nvSpPr>
        <p:spPr>
          <a:xfrm>
            <a:off x="413239" y="5470094"/>
            <a:ext cx="6937130" cy="107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Чемпионат </a:t>
            </a:r>
            <a:r>
              <a:rPr lang="ru-RU" sz="2400" dirty="0" err="1"/>
              <a:t>профмастерства</a:t>
            </a:r>
            <a:r>
              <a:rPr lang="ru-RU" sz="2400" dirty="0"/>
              <a:t> «Профессионалы»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90C886-AD78-4A87-BBA3-9D375738B00C}"/>
              </a:ext>
            </a:extLst>
          </p:cNvPr>
          <p:cNvSpPr txBox="1"/>
          <p:nvPr/>
        </p:nvSpPr>
        <p:spPr>
          <a:xfrm>
            <a:off x="7845669" y="5615086"/>
            <a:ext cx="4202723" cy="173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BF1363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Март 2024 г.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9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63F3-321C-4060-BD71-661BAAD4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780"/>
            <a:ext cx="10515600" cy="6495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latin typeface="+mn-lt"/>
                <a:ea typeface="+mn-ea"/>
                <a:cs typeface="+mn-cs"/>
              </a:rPr>
              <a:t>Проектная деятельность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99BBF81-54FB-4257-97F1-C647ECD6D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85" y="1445088"/>
            <a:ext cx="5874815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6696F-F6CB-47D6-B5A5-4F1C0204C7E5}"/>
              </a:ext>
            </a:extLst>
          </p:cNvPr>
          <p:cNvSpPr txBox="1"/>
          <p:nvPr/>
        </p:nvSpPr>
        <p:spPr>
          <a:xfrm>
            <a:off x="5796285" y="610896"/>
            <a:ext cx="2477232" cy="36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B8FFF"/>
                </a:solidFill>
              </a:rPr>
              <a:t>Биология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7B40A4-8F1E-4332-9649-459A560D2A1C}"/>
              </a:ext>
            </a:extLst>
          </p:cNvPr>
          <p:cNvSpPr/>
          <p:nvPr/>
        </p:nvSpPr>
        <p:spPr>
          <a:xfrm>
            <a:off x="729762" y="1445087"/>
            <a:ext cx="4149969" cy="1772897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Типовые формы результата: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Письменная работа</a:t>
            </a:r>
          </a:p>
          <a:p>
            <a:pPr algn="just"/>
            <a:r>
              <a:rPr lang="ru-RU" dirty="0"/>
              <a:t>Творческая работа</a:t>
            </a:r>
          </a:p>
          <a:p>
            <a:pPr algn="just"/>
            <a:r>
              <a:rPr lang="ru-RU" dirty="0"/>
              <a:t>Материальный объект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D30AF-24D6-4CF3-AEB6-953811DED725}"/>
              </a:ext>
            </a:extLst>
          </p:cNvPr>
          <p:cNvSpPr/>
          <p:nvPr/>
        </p:nvSpPr>
        <p:spPr>
          <a:xfrm>
            <a:off x="729762" y="3429000"/>
            <a:ext cx="4149969" cy="2367426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Любая проектная деятельность будет иметь </a:t>
            </a:r>
            <a:r>
              <a:rPr lang="ru-RU" dirty="0" err="1"/>
              <a:t>профориентационно</a:t>
            </a:r>
            <a:r>
              <a:rPr lang="ru-RU" dirty="0"/>
              <a:t>-значимый результат, если обучающийся осознает, в какой профессиональной деятельности  востребованы навыки и знания, приобретенные в ходе выполнения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80667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75BEF3-720F-4ECE-A6FD-787F9E8F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27" y="524824"/>
            <a:ext cx="10515600" cy="6495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>
                <a:latin typeface="+mn-lt"/>
                <a:ea typeface="+mn-ea"/>
                <a:cs typeface="+mn-cs"/>
              </a:rPr>
              <a:t>Другие профориентационные мероприятия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D6D077D-0575-47A7-8147-B044CC7433C3}"/>
              </a:ext>
            </a:extLst>
          </p:cNvPr>
          <p:cNvSpPr/>
          <p:nvPr/>
        </p:nvSpPr>
        <p:spPr>
          <a:xfrm>
            <a:off x="838200" y="1201615"/>
            <a:ext cx="4067908" cy="1018325"/>
          </a:xfrm>
          <a:prstGeom prst="roundRect">
            <a:avLst/>
          </a:prstGeom>
          <a:solidFill>
            <a:srgbClr val="5B9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800" b="1" dirty="0"/>
              <a:t>МБОУ «Белореченский лицей», Усольский район</a:t>
            </a:r>
          </a:p>
          <a:p>
            <a:pPr marL="0" indent="0">
              <a:buNone/>
            </a:pPr>
            <a:r>
              <a:rPr lang="ru-RU" sz="1800" dirty="0"/>
              <a:t> Фестиваль «Территория успеха» (ежегодный)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1F985-D50F-4686-97FD-7D0A7888F500}"/>
              </a:ext>
            </a:extLst>
          </p:cNvPr>
          <p:cNvSpPr txBox="1"/>
          <p:nvPr/>
        </p:nvSpPr>
        <p:spPr>
          <a:xfrm>
            <a:off x="3070714" y="2872797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B5034F3-39E4-44F4-A842-7BB303A74DF0}"/>
              </a:ext>
            </a:extLst>
          </p:cNvPr>
          <p:cNvSpPr/>
          <p:nvPr/>
        </p:nvSpPr>
        <p:spPr>
          <a:xfrm>
            <a:off x="838200" y="2355781"/>
            <a:ext cx="4129454" cy="1088666"/>
          </a:xfrm>
          <a:prstGeom prst="roundRect">
            <a:avLst/>
          </a:prstGeom>
          <a:solidFill>
            <a:srgbClr val="AB8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МБОУ СОШ «Новая Эра» города Тулуна</a:t>
            </a:r>
          </a:p>
          <a:p>
            <a:r>
              <a:rPr lang="ru-RU" dirty="0"/>
              <a:t>Профориентационная площадка «Профи-парк»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CD399E-6B84-4312-97BE-8ADD431EBC4B}"/>
              </a:ext>
            </a:extLst>
          </p:cNvPr>
          <p:cNvSpPr/>
          <p:nvPr/>
        </p:nvSpPr>
        <p:spPr>
          <a:xfrm>
            <a:off x="838200" y="3553604"/>
            <a:ext cx="4129454" cy="1169382"/>
          </a:xfrm>
          <a:prstGeom prst="roundRect">
            <a:avLst/>
          </a:prstGeom>
          <a:solidFill>
            <a:srgbClr val="13C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МОУ ИРМО «Марковская СОШ»</a:t>
            </a:r>
          </a:p>
          <a:p>
            <a:r>
              <a:rPr lang="ru-RU" dirty="0"/>
              <a:t>Профориентационное ток-шоу «Сто вопросов взрослому»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60118-AF06-4566-BDE0-7F0393697964}"/>
              </a:ext>
            </a:extLst>
          </p:cNvPr>
          <p:cNvSpPr txBox="1"/>
          <p:nvPr/>
        </p:nvSpPr>
        <p:spPr>
          <a:xfrm>
            <a:off x="6050574" y="1289450"/>
            <a:ext cx="5660780" cy="492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1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Региональный этап чемпионата </a:t>
            </a:r>
            <a:r>
              <a:rPr lang="ru-RU" b="1" i="0" u="sng" strike="noStrike" dirty="0" err="1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профмастерства</a:t>
            </a:r>
            <a:r>
              <a:rPr lang="ru-RU" b="1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«Профессионалы». Компетенции юниоров:</a:t>
            </a: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Агрономия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Администрирование отеля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Веб-технологии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Инженерный дизайн САПР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Интернет-маркетинг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Лабораторный и химический анализ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Неразрушающий контроль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Парикмахерское искусство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Правоохранительная деятельность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Предпринимательство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Преподавание в младших классах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Ремонт и обслуживание легковых автомобилей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Ресторанный сервис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  <a:p>
            <a:pPr algn="l" fontAlgn="base"/>
            <a:r>
              <a:rPr lang="ru-RU" b="0" i="0" u="sng" strike="noStrike" dirty="0">
                <a:effectLst/>
                <a:uFill>
                  <a:solidFill>
                    <a:schemeClr val="bg1"/>
                  </a:solidFill>
                </a:uFill>
                <a:latin typeface="OS_Regular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Управление перевозочным процессом на железнодорожном транспорте</a:t>
            </a:r>
            <a:endParaRPr lang="ru-RU" b="0" i="0" u="sng" strike="noStrike" dirty="0">
              <a:effectLst/>
              <a:uFill>
                <a:solidFill>
                  <a:schemeClr val="bg1"/>
                </a:solidFill>
              </a:uFill>
              <a:latin typeface="OS_Bold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0F353F5-8451-4BC5-B842-AD2280D09A0D}"/>
              </a:ext>
            </a:extLst>
          </p:cNvPr>
          <p:cNvSpPr/>
          <p:nvPr/>
        </p:nvSpPr>
        <p:spPr>
          <a:xfrm>
            <a:off x="838200" y="4832143"/>
            <a:ext cx="4129454" cy="753214"/>
          </a:xfrm>
          <a:prstGeom prst="roundRect">
            <a:avLst/>
          </a:prstGeom>
          <a:solidFill>
            <a:srgbClr val="5B9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Деловые </a:t>
            </a:r>
            <a:r>
              <a:rPr lang="ru-RU" dirty="0" err="1"/>
              <a:t>бизне</a:t>
            </a:r>
            <a:r>
              <a:rPr lang="ru-RU" dirty="0"/>
              <a:t>-игры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AF4A29-2FA6-4106-AA11-625C205042AE}"/>
              </a:ext>
            </a:extLst>
          </p:cNvPr>
          <p:cNvSpPr/>
          <p:nvPr/>
        </p:nvSpPr>
        <p:spPr>
          <a:xfrm>
            <a:off x="838200" y="5694514"/>
            <a:ext cx="4129454" cy="753214"/>
          </a:xfrm>
          <a:prstGeom prst="roundRect">
            <a:avLst/>
          </a:prstGeom>
          <a:solidFill>
            <a:srgbClr val="AB8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Фестиваль профессий будущего агропромышленного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375286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974B865-ECF8-46A0-B956-380F29F214CF}"/>
              </a:ext>
            </a:extLst>
          </p:cNvPr>
          <p:cNvSpPr/>
          <p:nvPr/>
        </p:nvSpPr>
        <p:spPr>
          <a:xfrm>
            <a:off x="465992" y="501162"/>
            <a:ext cx="4799682" cy="5855187"/>
          </a:xfrm>
          <a:prstGeom prst="roundRect">
            <a:avLst/>
          </a:prstGeom>
          <a:solidFill>
            <a:srgbClr val="13C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3579-C9F7-4EF9-A597-0E185D2E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638788"/>
            <a:ext cx="4370832" cy="590931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региональный оператор по реализации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ГАУ ДПО ИО «Институт развития образования Иркутской области» (региональный оператор проекта «Билет в будущее», региональный центр развития профориентационных проектов)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Издано распоряжение министерства образования Иркутской области по подготовке к реализации профориентационного минимума в образовательных организациях Иркутской области (23 июня 2023 г., № 55-846-мр)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перечень образовательных организаций, планирующих реализовывать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выбранного уровня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(базового, основного, продвинутого). В распоряжение вносятся изменения. Перечень школ расширяется до ВСЕХ ООШ и СОШ.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муниципальные координаторы по профориентации в 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МО.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областной семинар-совещание по реализации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руководителями МОУО и муниципальными кураторами 22 июня 2023 г.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ACCE9E-015F-4935-93A5-E3177DC5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3B8B-9B99-40CB-B56D-6B18E1A1A7C5}" type="slidenum">
              <a:rPr lang="ru-RU" smtClean="0"/>
              <a:t>3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C28961-BEDC-438D-9368-9696D0CEA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94" y="695678"/>
            <a:ext cx="2906591" cy="301331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82A966-A256-4DE4-873A-FC6970073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42865"/>
              </p:ext>
            </p:extLst>
          </p:nvPr>
        </p:nvGraphicFramePr>
        <p:xfrm>
          <a:off x="8998194" y="3715044"/>
          <a:ext cx="30003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3000342" imgH="3000259" progId="AcroExch.Document.DC">
                  <p:embed/>
                </p:oleObj>
              </mc:Choice>
              <mc:Fallback>
                <p:oleObj name="Acrobat Document" r:id="rId4" imgW="3000342" imgH="30002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8194" y="3715044"/>
                        <a:ext cx="30003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42B1EFF-6348-4E8D-9685-19E58709C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34317"/>
              </p:ext>
            </p:extLst>
          </p:nvPr>
        </p:nvGraphicFramePr>
        <p:xfrm>
          <a:off x="5652198" y="3708988"/>
          <a:ext cx="30003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6" imgW="3000342" imgH="3000259" progId="AcroExch.Document.DC">
                  <p:embed/>
                </p:oleObj>
              </mc:Choice>
              <mc:Fallback>
                <p:oleObj name="Acrobat Document" r:id="rId6" imgW="3000342" imgH="30002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98" y="3708988"/>
                        <a:ext cx="30003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3E57F-BD24-4A2C-B1B0-1DF537F82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98" y="663154"/>
            <a:ext cx="2999507" cy="30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FE3D4A-3E25-4B4F-B3C4-2E77770A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14"/>
            <a:ext cx="12192000" cy="6099571"/>
          </a:xfrm>
          <a:prstGeom prst="rect">
            <a:avLst/>
          </a:prstGeom>
          <a:solidFill>
            <a:srgbClr val="5B9CFF"/>
          </a:solidFill>
        </p:spPr>
      </p:pic>
    </p:spTree>
    <p:extLst>
      <p:ext uri="{BB962C8B-B14F-4D97-AF65-F5344CB8AC3E}">
        <p14:creationId xmlns:p14="http://schemas.microsoft.com/office/powerpoint/2010/main" val="421562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AFBD4D9-5849-4A87-B733-AF20BFFEA729}"/>
              </a:ext>
            </a:extLst>
          </p:cNvPr>
          <p:cNvSpPr/>
          <p:nvPr/>
        </p:nvSpPr>
        <p:spPr>
          <a:xfrm>
            <a:off x="817684" y="2417954"/>
            <a:ext cx="6761285" cy="3525647"/>
          </a:xfrm>
          <a:prstGeom prst="roundRect">
            <a:avLst/>
          </a:prstGeom>
          <a:solidFill>
            <a:srgbClr val="5B9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659EAE1-1A61-4219-9211-EBE3352D2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03659"/>
              </p:ext>
            </p:extLst>
          </p:nvPr>
        </p:nvGraphicFramePr>
        <p:xfrm>
          <a:off x="7802929" y="2369283"/>
          <a:ext cx="3671032" cy="367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3000342" imgH="3000259" progId="AcroExch.Document.DC">
                  <p:embed/>
                </p:oleObj>
              </mc:Choice>
              <mc:Fallback>
                <p:oleObj name="Acrobat Document" r:id="rId3" imgW="3000342" imgH="30002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2929" y="2369283"/>
                        <a:ext cx="3671032" cy="367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FB674FF8-9682-4D59-9140-3AFF77AF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2" y="968326"/>
            <a:ext cx="10541979" cy="1255728"/>
          </a:xfrm>
          <a:noFill/>
          <a:ln>
            <a:solidFill>
              <a:srgbClr val="3DA68F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ru-RU" b="1" dirty="0">
                <a:cs typeface="Arial" panose="020B0604020202020204" pitchFamily="34" charset="0"/>
              </a:rPr>
              <a:t>Проект перечня школ Иркутской области, реализующих </a:t>
            </a:r>
            <a:r>
              <a:rPr lang="ru-RU" b="1" dirty="0" err="1">
                <a:cs typeface="Arial" panose="020B0604020202020204" pitchFamily="34" charset="0"/>
              </a:rPr>
              <a:t>профминимум</a:t>
            </a:r>
            <a:r>
              <a:rPr lang="ru-RU" b="1" dirty="0">
                <a:cs typeface="Arial" panose="020B0604020202020204" pitchFamily="34" charset="0"/>
              </a:rPr>
              <a:t>  в 2023/24 учебном году</a:t>
            </a:r>
          </a:p>
          <a:p>
            <a:pPr algn="ctr" defTabSz="457200">
              <a:spcBef>
                <a:spcPct val="0"/>
              </a:spcBef>
              <a:buNone/>
            </a:pP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D89C313-FB67-4B3E-93B8-0BDFF18ABF6D}"/>
              </a:ext>
            </a:extLst>
          </p:cNvPr>
          <p:cNvSpPr txBox="1">
            <a:spLocks/>
          </p:cNvSpPr>
          <p:nvPr/>
        </p:nvSpPr>
        <p:spPr>
          <a:xfrm>
            <a:off x="931983" y="2978720"/>
            <a:ext cx="6374426" cy="2585323"/>
          </a:xfrm>
          <a:prstGeom prst="rect">
            <a:avLst/>
          </a:prstGeom>
          <a:noFill/>
          <a:ln>
            <a:solidFill>
              <a:srgbClr val="3DA68F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зарегистрированные в проекте «Билет в будущее» реализуют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минимум, на ОСНОВНОМ уровне 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не зарегистрированные в проекте «Билет в будущее» реализуют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минимум, на БАЗОВОМ уровне</a:t>
            </a:r>
          </a:p>
          <a:p>
            <a:pPr defTabSz="4572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D61DE1AF-DF71-4EF0-AF4F-7CA69DE7BF57}"/>
              </a:ext>
            </a:extLst>
          </p:cNvPr>
          <p:cNvSpPr txBox="1">
            <a:spLocks/>
          </p:cNvSpPr>
          <p:nvPr/>
        </p:nvSpPr>
        <p:spPr>
          <a:xfrm>
            <a:off x="838200" y="763796"/>
            <a:ext cx="10541979" cy="867930"/>
          </a:xfrm>
          <a:prstGeom prst="rect">
            <a:avLst/>
          </a:prstGeom>
          <a:noFill/>
          <a:ln>
            <a:solidFill>
              <a:srgbClr val="3DA68F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b="1" dirty="0">
                <a:cs typeface="Arial" panose="020B0604020202020204" pitchFamily="34" charset="0"/>
              </a:rPr>
              <a:t>Необходимые условия реализации </a:t>
            </a:r>
            <a:r>
              <a:rPr lang="ru-RU" b="1" dirty="0" err="1">
                <a:cs typeface="Arial" panose="020B0604020202020204" pitchFamily="34" charset="0"/>
              </a:rPr>
              <a:t>профминимума</a:t>
            </a:r>
            <a:r>
              <a:rPr lang="ru-RU" b="1" dirty="0">
                <a:cs typeface="Arial" panose="020B0604020202020204" pitchFamily="34" charset="0"/>
              </a:rPr>
              <a:t> в школе</a:t>
            </a:r>
          </a:p>
          <a:p>
            <a:pPr algn="ctr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6177F05-9579-4229-8C6F-9B7DBE535E60}"/>
              </a:ext>
            </a:extLst>
          </p:cNvPr>
          <p:cNvSpPr/>
          <p:nvPr/>
        </p:nvSpPr>
        <p:spPr>
          <a:xfrm>
            <a:off x="518502" y="5627078"/>
            <a:ext cx="3332528" cy="802016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Базовый уровень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D1BDA-5964-4CC5-9469-224D9623FF4B}"/>
              </a:ext>
            </a:extLst>
          </p:cNvPr>
          <p:cNvSpPr txBox="1"/>
          <p:nvPr/>
        </p:nvSpPr>
        <p:spPr>
          <a:xfrm>
            <a:off x="2103008" y="1721470"/>
            <a:ext cx="776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 </a:t>
            </a:r>
            <a:r>
              <a:rPr lang="ru-RU" b="1" dirty="0">
                <a:solidFill>
                  <a:srgbClr val="AB8FFF"/>
                </a:solidFill>
              </a:rPr>
              <a:t>ВСЕХ</a:t>
            </a:r>
            <a:r>
              <a:rPr lang="ru-RU" b="1" dirty="0"/>
              <a:t> классах школы ведется курс «Россия – мои горизонты» (34 часа)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72D37-F704-4BD0-8002-6CD96FE66926}"/>
              </a:ext>
            </a:extLst>
          </p:cNvPr>
          <p:cNvSpPr txBox="1"/>
          <p:nvPr/>
        </p:nvSpPr>
        <p:spPr>
          <a:xfrm>
            <a:off x="4515588" y="6090539"/>
            <a:ext cx="6141426" cy="338554"/>
          </a:xfrm>
          <a:prstGeom prst="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Хотя бы в одном классе каждой параллели: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ECE26-B259-4EA1-82C0-668307ADCD45}"/>
              </a:ext>
            </a:extLst>
          </p:cNvPr>
          <p:cNvSpPr txBox="1"/>
          <p:nvPr/>
        </p:nvSpPr>
        <p:spPr>
          <a:xfrm>
            <a:off x="4515588" y="5531118"/>
            <a:ext cx="7636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4 часа по направлению «Урочная деятельность» ;</a:t>
            </a:r>
          </a:p>
          <a:p>
            <a:r>
              <a:rPr lang="ru-RU" sz="1800" dirty="0"/>
              <a:t>2 часа по направлению «Взаимодействие с родителями»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3897C79-5819-407A-B517-0D682C5E766F}"/>
              </a:ext>
            </a:extLst>
          </p:cNvPr>
          <p:cNvSpPr/>
          <p:nvPr/>
        </p:nvSpPr>
        <p:spPr>
          <a:xfrm>
            <a:off x="518502" y="4263338"/>
            <a:ext cx="3332528" cy="1232839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Основной уровень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418CB5-DB66-4015-B356-9F8DA958E663}"/>
              </a:ext>
            </a:extLst>
          </p:cNvPr>
          <p:cNvSpPr txBox="1"/>
          <p:nvPr/>
        </p:nvSpPr>
        <p:spPr>
          <a:xfrm>
            <a:off x="4515588" y="5153870"/>
            <a:ext cx="6141426" cy="338554"/>
          </a:xfrm>
          <a:prstGeom prst="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Хотя бы в одном классе из базового уровня: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CAB1EA-FE31-470D-9023-A4384BCD4B38}"/>
              </a:ext>
            </a:extLst>
          </p:cNvPr>
          <p:cNvSpPr txBox="1"/>
          <p:nvPr/>
        </p:nvSpPr>
        <p:spPr>
          <a:xfrm>
            <a:off x="4515588" y="2301235"/>
            <a:ext cx="6141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11 часов «Урочная деятельность»;</a:t>
            </a:r>
          </a:p>
          <a:p>
            <a:r>
              <a:rPr lang="ru-RU" dirty="0"/>
              <a:t>18 часов «</a:t>
            </a:r>
            <a:r>
              <a:rPr lang="ru-RU" dirty="0" err="1"/>
              <a:t>Практикоориентированный</a:t>
            </a:r>
            <a:r>
              <a:rPr lang="ru-RU" dirty="0"/>
              <a:t> модуль»;</a:t>
            </a:r>
          </a:p>
          <a:p>
            <a:r>
              <a:rPr lang="ru-RU" dirty="0"/>
              <a:t>3 часа «Дополнительное образование»;</a:t>
            </a:r>
          </a:p>
          <a:p>
            <a:r>
              <a:rPr lang="ru-RU" dirty="0"/>
              <a:t>4 часа «</a:t>
            </a:r>
            <a:r>
              <a:rPr lang="ru-RU" dirty="0" err="1"/>
              <a:t>Взаимодейтсие</a:t>
            </a:r>
            <a:r>
              <a:rPr lang="ru-RU" dirty="0"/>
              <a:t> с родителями»;</a:t>
            </a:r>
          </a:p>
          <a:p>
            <a:r>
              <a:rPr lang="ru-RU" dirty="0"/>
              <a:t>10 часов Профессионального обучения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711190D-2965-403D-8393-0DBB526DC365}"/>
              </a:ext>
            </a:extLst>
          </p:cNvPr>
          <p:cNvSpPr/>
          <p:nvPr/>
        </p:nvSpPr>
        <p:spPr>
          <a:xfrm>
            <a:off x="518501" y="2221703"/>
            <a:ext cx="3394076" cy="1910734"/>
          </a:xfrm>
          <a:prstGeom prst="round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Продвинутый уровень</a:t>
            </a:r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D9B61D-A54E-406B-A1DE-D40D2E2A8646}"/>
              </a:ext>
            </a:extLst>
          </p:cNvPr>
          <p:cNvSpPr txBox="1"/>
          <p:nvPr/>
        </p:nvSpPr>
        <p:spPr>
          <a:xfrm>
            <a:off x="4515588" y="3819719"/>
            <a:ext cx="6141426" cy="338554"/>
          </a:xfrm>
          <a:prstGeom prst="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Хотя бы в одном классе из базового или основного уровня: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C672A-FD9C-4A3C-82C0-951ADED0F398}"/>
              </a:ext>
            </a:extLst>
          </p:cNvPr>
          <p:cNvSpPr txBox="1"/>
          <p:nvPr/>
        </p:nvSpPr>
        <p:spPr>
          <a:xfrm>
            <a:off x="4515588" y="4230540"/>
            <a:ext cx="6141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9 часов по направлению «Урочная деятельность»;</a:t>
            </a:r>
          </a:p>
          <a:p>
            <a:r>
              <a:rPr lang="ru-RU" sz="1800" dirty="0"/>
              <a:t>12 часов «</a:t>
            </a:r>
            <a:r>
              <a:rPr lang="ru-RU" sz="1800" dirty="0" err="1"/>
              <a:t>Практикоориентированный</a:t>
            </a:r>
            <a:r>
              <a:rPr lang="ru-RU" sz="1800" dirty="0"/>
              <a:t> модуль»;</a:t>
            </a:r>
          </a:p>
          <a:p>
            <a:r>
              <a:rPr lang="ru-RU" sz="1800" dirty="0"/>
              <a:t>3 часа «Дополнительное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74950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4DBE569-9FC2-4D47-B091-34BABA67F03E}"/>
              </a:ext>
            </a:extLst>
          </p:cNvPr>
          <p:cNvSpPr/>
          <p:nvPr/>
        </p:nvSpPr>
        <p:spPr>
          <a:xfrm>
            <a:off x="8154375" y="1143000"/>
            <a:ext cx="3671280" cy="4950069"/>
          </a:xfrm>
          <a:prstGeom prst="roundRect">
            <a:avLst/>
          </a:prstGeom>
          <a:solidFill>
            <a:srgbClr val="A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A479658-F98C-4B90-BFA6-73389244578F}"/>
              </a:ext>
            </a:extLst>
          </p:cNvPr>
          <p:cNvSpPr/>
          <p:nvPr/>
        </p:nvSpPr>
        <p:spPr>
          <a:xfrm>
            <a:off x="4287101" y="1134208"/>
            <a:ext cx="3535486" cy="4950069"/>
          </a:xfrm>
          <a:prstGeom prst="roundRect">
            <a:avLst/>
          </a:prstGeom>
          <a:solidFill>
            <a:srgbClr val="5B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4B2796-9214-410E-9ED3-E9CE2626C015}"/>
              </a:ext>
            </a:extLst>
          </p:cNvPr>
          <p:cNvSpPr/>
          <p:nvPr/>
        </p:nvSpPr>
        <p:spPr>
          <a:xfrm>
            <a:off x="255712" y="1143001"/>
            <a:ext cx="3699602" cy="4950068"/>
          </a:xfrm>
          <a:prstGeom prst="roundRect">
            <a:avLst/>
          </a:prstGeom>
          <a:solidFill>
            <a:srgbClr val="13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897EB-75FD-40A7-BCAD-A46908DE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05" y="550741"/>
            <a:ext cx="10752989" cy="68897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ПРИМЕРЫ минимальных условий для реализации </a:t>
            </a:r>
            <a:r>
              <a:rPr lang="ru-RU" b="1" dirty="0" err="1"/>
              <a:t>профминимума</a:t>
            </a:r>
            <a:endParaRPr lang="ru-RU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989C5F6-8F39-4900-8867-D9E367F6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01269"/>
              </p:ext>
            </p:extLst>
          </p:nvPr>
        </p:nvGraphicFramePr>
        <p:xfrm>
          <a:off x="447182" y="1477108"/>
          <a:ext cx="3323492" cy="437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177">
                  <a:extLst>
                    <a:ext uri="{9D8B030D-6E8A-4147-A177-3AD203B41FA5}">
                      <a16:colId xmlns:a16="http://schemas.microsoft.com/office/drawing/2014/main" val="1594369718"/>
                    </a:ext>
                  </a:extLst>
                </a:gridCol>
                <a:gridCol w="756139">
                  <a:extLst>
                    <a:ext uri="{9D8B030D-6E8A-4147-A177-3AD203B41FA5}">
                      <a16:colId xmlns:a16="http://schemas.microsoft.com/office/drawing/2014/main" val="3379873964"/>
                    </a:ext>
                  </a:extLst>
                </a:gridCol>
                <a:gridCol w="817684">
                  <a:extLst>
                    <a:ext uri="{9D8B030D-6E8A-4147-A177-3AD203B41FA5}">
                      <a16:colId xmlns:a16="http://schemas.microsoft.com/office/drawing/2014/main" val="1068516188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3808827272"/>
                    </a:ext>
                  </a:extLst>
                </a:gridCol>
              </a:tblGrid>
              <a:tr h="716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УРОВНИ/КЛАССЫ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БАЗОВЫЙ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ОСНОВНОЙ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ПРОДВИНУТЫЙ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61173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02702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63156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99499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144253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5973"/>
                  </a:ext>
                </a:extLst>
              </a:tr>
              <a:tr h="124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11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08164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AB2C025-5C05-44BE-A029-F5C8D0DEE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39310"/>
              </p:ext>
            </p:extLst>
          </p:nvPr>
        </p:nvGraphicFramePr>
        <p:xfrm>
          <a:off x="4435348" y="1477108"/>
          <a:ext cx="3238991" cy="4378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428">
                  <a:extLst>
                    <a:ext uri="{9D8B030D-6E8A-4147-A177-3AD203B41FA5}">
                      <a16:colId xmlns:a16="http://schemas.microsoft.com/office/drawing/2014/main" val="1036784275"/>
                    </a:ext>
                  </a:extLst>
                </a:gridCol>
                <a:gridCol w="712177">
                  <a:extLst>
                    <a:ext uri="{9D8B030D-6E8A-4147-A177-3AD203B41FA5}">
                      <a16:colId xmlns:a16="http://schemas.microsoft.com/office/drawing/2014/main" val="2951030218"/>
                    </a:ext>
                  </a:extLst>
                </a:gridCol>
                <a:gridCol w="817685">
                  <a:extLst>
                    <a:ext uri="{9D8B030D-6E8A-4147-A177-3AD203B41FA5}">
                      <a16:colId xmlns:a16="http://schemas.microsoft.com/office/drawing/2014/main" val="2954697891"/>
                    </a:ext>
                  </a:extLst>
                </a:gridCol>
                <a:gridCol w="1028701">
                  <a:extLst>
                    <a:ext uri="{9D8B030D-6E8A-4147-A177-3AD203B41FA5}">
                      <a16:colId xmlns:a16="http://schemas.microsoft.com/office/drawing/2014/main" val="2999810766"/>
                    </a:ext>
                  </a:extLst>
                </a:gridCol>
              </a:tblGrid>
              <a:tr h="716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КЛАССЫ/УРОВНИ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ПРОДВИНУТЫЙ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449921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88530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541138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105143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57120"/>
                  </a:ext>
                </a:extLst>
              </a:tr>
              <a:tr h="48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972989"/>
                  </a:ext>
                </a:extLst>
              </a:tr>
              <a:tr h="12494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0882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B9A4453-F131-4632-801D-37F28A323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77024"/>
              </p:ext>
            </p:extLst>
          </p:nvPr>
        </p:nvGraphicFramePr>
        <p:xfrm>
          <a:off x="8317521" y="1477108"/>
          <a:ext cx="3323493" cy="438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904">
                  <a:extLst>
                    <a:ext uri="{9D8B030D-6E8A-4147-A177-3AD203B41FA5}">
                      <a16:colId xmlns:a16="http://schemas.microsoft.com/office/drawing/2014/main" val="152259383"/>
                    </a:ext>
                  </a:extLst>
                </a:gridCol>
                <a:gridCol w="739544">
                  <a:extLst>
                    <a:ext uri="{9D8B030D-6E8A-4147-A177-3AD203B41FA5}">
                      <a16:colId xmlns:a16="http://schemas.microsoft.com/office/drawing/2014/main" val="640346566"/>
                    </a:ext>
                  </a:extLst>
                </a:gridCol>
                <a:gridCol w="864285">
                  <a:extLst>
                    <a:ext uri="{9D8B030D-6E8A-4147-A177-3AD203B41FA5}">
                      <a16:colId xmlns:a16="http://schemas.microsoft.com/office/drawing/2014/main" val="3856767026"/>
                    </a:ext>
                  </a:extLst>
                </a:gridCol>
                <a:gridCol w="1015760">
                  <a:extLst>
                    <a:ext uri="{9D8B030D-6E8A-4147-A177-3AD203B41FA5}">
                      <a16:colId xmlns:a16="http://schemas.microsoft.com/office/drawing/2014/main" val="2407814177"/>
                    </a:ext>
                  </a:extLst>
                </a:gridCol>
              </a:tblGrid>
              <a:tr h="7177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КЛАССЫ/УРОВНИ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ПРОДВИНУТЫЙ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22549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46410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25272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45824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76230"/>
                  </a:ext>
                </a:extLst>
              </a:tr>
              <a:tr h="4835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58593"/>
                  </a:ext>
                </a:extLst>
              </a:tr>
              <a:tr h="12519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720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8164900-76B3-4CC9-9D4F-E87D252E5E1D}"/>
              </a:ext>
            </a:extLst>
          </p:cNvPr>
          <p:cNvSpPr txBox="1"/>
          <p:nvPr/>
        </p:nvSpPr>
        <p:spPr>
          <a:xfrm>
            <a:off x="2815185" y="6198575"/>
            <a:ext cx="776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 </a:t>
            </a:r>
            <a:r>
              <a:rPr lang="ru-RU" b="1" dirty="0">
                <a:solidFill>
                  <a:srgbClr val="AB8FFF"/>
                </a:solidFill>
              </a:rPr>
              <a:t>ВСЕХ</a:t>
            </a:r>
            <a:r>
              <a:rPr lang="ru-RU" b="1" dirty="0"/>
              <a:t> классах школы ведется курс «Россия – мои горизонты» (34 часа)</a:t>
            </a:r>
          </a:p>
        </p:txBody>
      </p:sp>
    </p:spTree>
    <p:extLst>
      <p:ext uri="{BB962C8B-B14F-4D97-AF65-F5344CB8AC3E}">
        <p14:creationId xmlns:p14="http://schemas.microsoft.com/office/powerpoint/2010/main" val="15810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45F30-7617-4173-B3E0-A5B0AB60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Подготовка к реализации </a:t>
            </a:r>
            <a:r>
              <a:rPr lang="ru-RU" b="1" dirty="0" err="1"/>
              <a:t>профминимума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551E8-58A3-4066-B08D-8EA2C1C7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476"/>
            <a:ext cx="6309946" cy="17704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образовательных организациях назначить сотрудника (не ниже уровня заместителя директора), ответственного за реализацию мероприятий </a:t>
            </a:r>
            <a:r>
              <a:rPr lang="ru-RU" dirty="0" err="1"/>
              <a:t>профминимума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476A65-15FB-499F-A6FF-81FFFC4ACC11}"/>
              </a:ext>
            </a:extLst>
          </p:cNvPr>
          <p:cNvSpPr txBox="1">
            <a:spLocks/>
          </p:cNvSpPr>
          <p:nvPr/>
        </p:nvSpPr>
        <p:spPr>
          <a:xfrm>
            <a:off x="8370277" y="1731476"/>
            <a:ext cx="32355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13CE75"/>
                </a:solidFill>
              </a:rPr>
              <a:t>22 августа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5F089EE-3D66-44FB-8C6B-1AD674A55E6A}"/>
              </a:ext>
            </a:extLst>
          </p:cNvPr>
          <p:cNvSpPr txBox="1">
            <a:spLocks/>
          </p:cNvSpPr>
          <p:nvPr/>
        </p:nvSpPr>
        <p:spPr>
          <a:xfrm>
            <a:off x="838200" y="5353910"/>
            <a:ext cx="10679723" cy="1260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Информацию о сотруднике предоставить по ссылке: </a:t>
            </a:r>
            <a:r>
              <a:rPr lang="en-US" dirty="0">
                <a:hlinkClick r:id="rId2"/>
              </a:rPr>
              <a:t>https://forms.yandex.ru/cloud/64d5d479f47e732ceb60476a/</a:t>
            </a:r>
            <a:r>
              <a:rPr lang="ru-RU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/>
              <a:t>*Тем, кто уже предоставлял – не нужно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67FF891-8A27-4755-B710-A557DAF63C84}"/>
              </a:ext>
            </a:extLst>
          </p:cNvPr>
          <p:cNvCxnSpPr>
            <a:cxnSpLocks/>
          </p:cNvCxnSpPr>
          <p:nvPr/>
        </p:nvCxnSpPr>
        <p:spPr>
          <a:xfrm flipV="1">
            <a:off x="838200" y="3429000"/>
            <a:ext cx="10407162" cy="1"/>
          </a:xfrm>
          <a:prstGeom prst="line">
            <a:avLst/>
          </a:prstGeom>
          <a:ln w="76200">
            <a:solidFill>
              <a:srgbClr val="13CE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B38A14B-E9C3-4098-A49F-1099990B2B40}"/>
              </a:ext>
            </a:extLst>
          </p:cNvPr>
          <p:cNvSpPr txBox="1">
            <a:spLocks/>
          </p:cNvSpPr>
          <p:nvPr/>
        </p:nvSpPr>
        <p:spPr>
          <a:xfrm>
            <a:off x="838200" y="3636842"/>
            <a:ext cx="568569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/>
              <a:t>Определить классы и количество обучающихся, задействованных в профминимуме</a:t>
            </a: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7F297B6-00A7-42C9-8189-61F279B2E5CC}"/>
              </a:ext>
            </a:extLst>
          </p:cNvPr>
          <p:cNvSpPr txBox="1">
            <a:spLocks/>
          </p:cNvSpPr>
          <p:nvPr/>
        </p:nvSpPr>
        <p:spPr>
          <a:xfrm>
            <a:off x="8370277" y="3542693"/>
            <a:ext cx="32355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13CE75"/>
                </a:solidFill>
              </a:rPr>
              <a:t>22 августа</a:t>
            </a:r>
          </a:p>
        </p:txBody>
      </p:sp>
    </p:spTree>
    <p:extLst>
      <p:ext uri="{BB962C8B-B14F-4D97-AF65-F5344CB8AC3E}">
        <p14:creationId xmlns:p14="http://schemas.microsoft.com/office/powerpoint/2010/main" val="111070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5E8A00-62BE-4B17-A973-B3F09A4F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6323" cy="18231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Образовательным организациям разработать план профориентационной работы на 2023/2024 учебный год в соответствии с выбранным уровнем реализации </a:t>
            </a:r>
            <a:r>
              <a:rPr lang="ru-RU" dirty="0" err="1"/>
              <a:t>профминимум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344C93-74AA-46AE-A1CA-26B01DF56D91}"/>
              </a:ext>
            </a:extLst>
          </p:cNvPr>
          <p:cNvSpPr txBox="1">
            <a:spLocks/>
          </p:cNvSpPr>
          <p:nvPr/>
        </p:nvSpPr>
        <p:spPr>
          <a:xfrm>
            <a:off x="964223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DA6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Подготовка к реализации </a:t>
            </a:r>
            <a:r>
              <a:rPr lang="ru-RU" dirty="0" err="1">
                <a:solidFill>
                  <a:schemeClr val="tx1"/>
                </a:solidFill>
              </a:rPr>
              <a:t>профминимума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2EC1216-103D-4BF0-96B4-8F45BE3A5425}"/>
              </a:ext>
            </a:extLst>
          </p:cNvPr>
          <p:cNvCxnSpPr>
            <a:cxnSpLocks/>
          </p:cNvCxnSpPr>
          <p:nvPr/>
        </p:nvCxnSpPr>
        <p:spPr>
          <a:xfrm flipV="1">
            <a:off x="838200" y="3842239"/>
            <a:ext cx="10407162" cy="1"/>
          </a:xfrm>
          <a:prstGeom prst="line">
            <a:avLst/>
          </a:prstGeom>
          <a:ln w="76200">
            <a:solidFill>
              <a:srgbClr val="AB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5C0DA628-BC62-4F1E-81A2-0D531D5B2EE0}"/>
              </a:ext>
            </a:extLst>
          </p:cNvPr>
          <p:cNvSpPr txBox="1">
            <a:spLocks/>
          </p:cNvSpPr>
          <p:nvPr/>
        </p:nvSpPr>
        <p:spPr>
          <a:xfrm>
            <a:off x="8370277" y="1731476"/>
            <a:ext cx="32355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13CE75"/>
                </a:solidFill>
              </a:rPr>
              <a:t>25 августа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9C55109-A4F8-411D-8116-7088512E81DB}"/>
              </a:ext>
            </a:extLst>
          </p:cNvPr>
          <p:cNvSpPr txBox="1">
            <a:spLocks/>
          </p:cNvSpPr>
          <p:nvPr/>
        </p:nvSpPr>
        <p:spPr>
          <a:xfrm>
            <a:off x="838200" y="4213837"/>
            <a:ext cx="6309946" cy="177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Примерный план: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C930FD4-2612-4527-9B16-50E4071AB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22204"/>
              </p:ext>
            </p:extLst>
          </p:nvPr>
        </p:nvGraphicFramePr>
        <p:xfrm>
          <a:off x="8502894" y="3907204"/>
          <a:ext cx="2850906" cy="285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Acrobat Document" r:id="rId3" imgW="3000342" imgH="3000259" progId="AcroExch.Document.DC">
                  <p:embed/>
                </p:oleObj>
              </mc:Choice>
              <mc:Fallback>
                <p:oleObj name="Acrobat Document" r:id="rId3" imgW="3000342" imgH="30002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894" y="3907204"/>
                        <a:ext cx="2850906" cy="2850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4E7AF8-2A72-4439-A3CF-D77BFB1BE3F6}"/>
              </a:ext>
            </a:extLst>
          </p:cNvPr>
          <p:cNvSpPr txBox="1"/>
          <p:nvPr/>
        </p:nvSpPr>
        <p:spPr>
          <a:xfrm>
            <a:off x="838200" y="4772236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https://disk.yandex.ru/d/wLP0t-aBRfLmng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80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69DA29E761DA4791816C83B488D51F" ma:contentTypeVersion="14" ma:contentTypeDescription="Создание документа." ma:contentTypeScope="" ma:versionID="00df47e37033f4dbc50facb1e0388f2e">
  <xsd:schema xmlns:xsd="http://www.w3.org/2001/XMLSchema" xmlns:xs="http://www.w3.org/2001/XMLSchema" xmlns:p="http://schemas.microsoft.com/office/2006/metadata/properties" xmlns:ns3="5d740141-c44a-48fb-b8c1-37d1bb70f7b0" xmlns:ns4="a9932fac-3f7f-43af-9c7e-89bed4e4a554" targetNamespace="http://schemas.microsoft.com/office/2006/metadata/properties" ma:root="true" ma:fieldsID="25f23bdbde3b38bebfc4069260cf0e1d" ns3:_="" ns4:_="">
    <xsd:import namespace="5d740141-c44a-48fb-b8c1-37d1bb70f7b0"/>
    <xsd:import namespace="a9932fac-3f7f-43af-9c7e-89bed4e4a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0141-c44a-48fb-b8c1-37d1bb70f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fac-3f7f-43af-9c7e-89bed4e4a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319B6-7CF3-4A7E-86B8-ADAB37834BF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a9932fac-3f7f-43af-9c7e-89bed4e4a554"/>
    <ds:schemaRef ds:uri="http://schemas.microsoft.com/office/infopath/2007/PartnerControls"/>
    <ds:schemaRef ds:uri="5d740141-c44a-48fb-b8c1-37d1bb70f7b0"/>
  </ds:schemaRefs>
</ds:datastoreItem>
</file>

<file path=customXml/itemProps2.xml><?xml version="1.0" encoding="utf-8"?>
<ds:datastoreItem xmlns:ds="http://schemas.openxmlformats.org/officeDocument/2006/customXml" ds:itemID="{52781EC5-B82D-4E24-8F9B-D1D26ED02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40141-c44a-48fb-b8c1-37d1bb70f7b0"/>
    <ds:schemaRef ds:uri="a9932fac-3f7f-43af-9c7e-89bed4e4a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6BBE48-4C84-477F-9F8C-B04C98A72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12742</TotalTime>
  <Words>2111</Words>
  <Application>Microsoft Office PowerPoint</Application>
  <PresentationFormat>Широкоэкранный</PresentationFormat>
  <Paragraphs>315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Constantia</vt:lpstr>
      <vt:lpstr>Courier New</vt:lpstr>
      <vt:lpstr>OS_Bold</vt:lpstr>
      <vt:lpstr>OS_Regular</vt:lpstr>
      <vt:lpstr>Times New Roman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реализации профминимума</vt:lpstr>
      <vt:lpstr>Презентация PowerPoint</vt:lpstr>
      <vt:lpstr>Презентация PowerPoint</vt:lpstr>
      <vt:lpstr>Презентация PowerPoint</vt:lpstr>
      <vt:lpstr>Подготовка к реализации профминимума для школ, участвующих в проекте «Билет в будущее» </vt:lpstr>
      <vt:lpstr>Для школ, участвующих в проекте «Билет в будущее»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</vt:lpstr>
      <vt:lpstr>Другие профориентационные мероприятия</vt:lpstr>
    </vt:vector>
  </TitlesOfParts>
  <Company>ГАУ ДПО 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переносить воду в решете</dc:title>
  <dc:creator>Быков Александр Сергеевич</dc:creator>
  <cp:lastModifiedBy>MA_Voronkova</cp:lastModifiedBy>
  <cp:revision>603</cp:revision>
  <dcterms:created xsi:type="dcterms:W3CDTF">2021-06-01T01:13:35Z</dcterms:created>
  <dcterms:modified xsi:type="dcterms:W3CDTF">2023-08-21T07:27:07Z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0x010100B969DA29E761DA4791816C83B488D51F</vt:lpwstr>
  </property>
</Properties>
</file>