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6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2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6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0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3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8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6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8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C499-ECCF-4B67-BD95-8874298B7E95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6713-1943-44C4-8DFB-3173A4AA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лександр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720079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етский сад №12  Брусничка»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04864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«СОВЕРШИ ПОДВИГ»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Полонских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лександр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7525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ДОБРЫЕ ЛЮДИ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Добрых людей, как всегда, не хватает,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Добрых людей, как всегда, дефицит.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Добрых людей не всегда понимают,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Сердце у добрых сильнее болит.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Добрые – щедро больным помогают,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Добрые – дарят тепло и уют,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Добрые – в ногу со слабым шагают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никакого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си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ждут.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Генрих Акулов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8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лександр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2376264" cy="318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8768"/>
            <a:ext cx="3564838" cy="266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95109"/>
            <a:ext cx="248263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84521"/>
            <a:ext cx="2304256" cy="306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54" y="3507477"/>
            <a:ext cx="2372653" cy="315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89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Муниципальное бюджетное дошкольное образовательное учреждение «Детский сад №12  Брусничка»</vt:lpstr>
      <vt:lpstr>ДОБРЫЕ ЛЮДИ  Добрых людей, как всегда, не хватает, Добрых людей, как всегда, дефицит. Добрых людей не всегда понимают, Сердце у добрых сильнее болит. Добрые – щедро больным помогают, Добрые – дарят тепло и уют, Добрые – в ногу со слабым шагают И никакого спа – си - бо не ждут.                                                                                          Генрих Акулов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№12  Брусничка»</dc:title>
  <dc:creator>Александр</dc:creator>
  <cp:lastModifiedBy>Александр</cp:lastModifiedBy>
  <cp:revision>4</cp:revision>
  <dcterms:created xsi:type="dcterms:W3CDTF">2020-02-16T09:53:20Z</dcterms:created>
  <dcterms:modified xsi:type="dcterms:W3CDTF">2020-02-16T10:26:02Z</dcterms:modified>
</cp:coreProperties>
</file>